
<file path=[Content_Types].xml><?xml version="1.0" encoding="utf-8"?>
<Types xmlns="http://schemas.openxmlformats.org/package/2006/content-types">
  <Default Extension="jpeg" ContentType="image/jpeg"/>
  <Default Extension="MOV" ContentType="video/quicktime"/>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7" r:id="rId2"/>
    <p:sldMasterId id="2147483679" r:id="rId3"/>
  </p:sldMasterIdLst>
  <p:notesMasterIdLst>
    <p:notesMasterId r:id="rId109"/>
  </p:notesMasterIdLst>
  <p:sldIdLst>
    <p:sldId id="500" r:id="rId4"/>
    <p:sldId id="257" r:id="rId5"/>
    <p:sldId id="258" r:id="rId6"/>
    <p:sldId id="259" r:id="rId7"/>
    <p:sldId id="260" r:id="rId8"/>
    <p:sldId id="261" r:id="rId9"/>
    <p:sldId id="262" r:id="rId10"/>
    <p:sldId id="263" r:id="rId11"/>
    <p:sldId id="440" r:id="rId12"/>
    <p:sldId id="264" r:id="rId13"/>
    <p:sldId id="438" r:id="rId14"/>
    <p:sldId id="497"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442" r:id="rId32"/>
    <p:sldId id="498" r:id="rId33"/>
    <p:sldId id="5470" r:id="rId34"/>
    <p:sldId id="281" r:id="rId35"/>
    <p:sldId id="282" r:id="rId36"/>
    <p:sldId id="283" r:id="rId37"/>
    <p:sldId id="443" r:id="rId38"/>
    <p:sldId id="284" r:id="rId39"/>
    <p:sldId id="285" r:id="rId40"/>
    <p:sldId id="286" r:id="rId41"/>
    <p:sldId id="287" r:id="rId42"/>
    <p:sldId id="288" r:id="rId43"/>
    <p:sldId id="289" r:id="rId44"/>
    <p:sldId id="290" r:id="rId45"/>
    <p:sldId id="291" r:id="rId46"/>
    <p:sldId id="292" r:id="rId47"/>
    <p:sldId id="293" r:id="rId48"/>
    <p:sldId id="294" r:id="rId49"/>
    <p:sldId id="295" r:id="rId50"/>
    <p:sldId id="296" r:id="rId51"/>
    <p:sldId id="297" r:id="rId52"/>
    <p:sldId id="299" r:id="rId53"/>
    <p:sldId id="300" r:id="rId54"/>
    <p:sldId id="301" r:id="rId55"/>
    <p:sldId id="303" r:id="rId56"/>
    <p:sldId id="302" r:id="rId57"/>
    <p:sldId id="304" r:id="rId58"/>
    <p:sldId id="305" r:id="rId59"/>
    <p:sldId id="306" r:id="rId60"/>
    <p:sldId id="307" r:id="rId61"/>
    <p:sldId id="308" r:id="rId62"/>
    <p:sldId id="309" r:id="rId63"/>
    <p:sldId id="310" r:id="rId64"/>
    <p:sldId id="311" r:id="rId65"/>
    <p:sldId id="312" r:id="rId66"/>
    <p:sldId id="313" r:id="rId67"/>
    <p:sldId id="314" r:id="rId68"/>
    <p:sldId id="480" r:id="rId69"/>
    <p:sldId id="411" r:id="rId70"/>
    <p:sldId id="450" r:id="rId71"/>
    <p:sldId id="433" r:id="rId72"/>
    <p:sldId id="434" r:id="rId73"/>
    <p:sldId id="486" r:id="rId74"/>
    <p:sldId id="393" r:id="rId75"/>
    <p:sldId id="476" r:id="rId76"/>
    <p:sldId id="436" r:id="rId77"/>
    <p:sldId id="420" r:id="rId78"/>
    <p:sldId id="457" r:id="rId79"/>
    <p:sldId id="467" r:id="rId80"/>
    <p:sldId id="468" r:id="rId81"/>
    <p:sldId id="466" r:id="rId82"/>
    <p:sldId id="418" r:id="rId83"/>
    <p:sldId id="487" r:id="rId84"/>
    <p:sldId id="391" r:id="rId85"/>
    <p:sldId id="475" r:id="rId86"/>
    <p:sldId id="488" r:id="rId87"/>
    <p:sldId id="489" r:id="rId88"/>
    <p:sldId id="383" r:id="rId89"/>
    <p:sldId id="479" r:id="rId90"/>
    <p:sldId id="403" r:id="rId91"/>
    <p:sldId id="384" r:id="rId92"/>
    <p:sldId id="387" r:id="rId93"/>
    <p:sldId id="490" r:id="rId94"/>
    <p:sldId id="491" r:id="rId95"/>
    <p:sldId id="492" r:id="rId96"/>
    <p:sldId id="493" r:id="rId97"/>
    <p:sldId id="494" r:id="rId98"/>
    <p:sldId id="495" r:id="rId99"/>
    <p:sldId id="496" r:id="rId100"/>
    <p:sldId id="460" r:id="rId101"/>
    <p:sldId id="459" r:id="rId102"/>
    <p:sldId id="461" r:id="rId103"/>
    <p:sldId id="462" r:id="rId104"/>
    <p:sldId id="421" r:id="rId105"/>
    <p:sldId id="444" r:id="rId106"/>
    <p:sldId id="875" r:id="rId107"/>
    <p:sldId id="5471" r:id="rId108"/>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414141"/>
        </a:solidFill>
        <a:effectLst/>
        <a:uFillTx/>
        <a:latin typeface="+mn-lt"/>
        <a:ea typeface="+mn-ea"/>
        <a:cs typeface="+mn-cs"/>
        <a:sym typeface="Bodoni SvtyTwo ITC TT-Book"/>
      </a:defRPr>
    </a:lvl1pPr>
    <a:lvl2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414141"/>
        </a:solidFill>
        <a:effectLst/>
        <a:uFillTx/>
        <a:latin typeface="+mn-lt"/>
        <a:ea typeface="+mn-ea"/>
        <a:cs typeface="+mn-cs"/>
        <a:sym typeface="Bodoni SvtyTwo ITC TT-Book"/>
      </a:defRPr>
    </a:lvl2pPr>
    <a:lvl3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414141"/>
        </a:solidFill>
        <a:effectLst/>
        <a:uFillTx/>
        <a:latin typeface="+mn-lt"/>
        <a:ea typeface="+mn-ea"/>
        <a:cs typeface="+mn-cs"/>
        <a:sym typeface="Bodoni SvtyTwo ITC TT-Book"/>
      </a:defRPr>
    </a:lvl3pPr>
    <a:lvl4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414141"/>
        </a:solidFill>
        <a:effectLst/>
        <a:uFillTx/>
        <a:latin typeface="+mn-lt"/>
        <a:ea typeface="+mn-ea"/>
        <a:cs typeface="+mn-cs"/>
        <a:sym typeface="Bodoni SvtyTwo ITC TT-Book"/>
      </a:defRPr>
    </a:lvl4pPr>
    <a:lvl5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414141"/>
        </a:solidFill>
        <a:effectLst/>
        <a:uFillTx/>
        <a:latin typeface="+mn-lt"/>
        <a:ea typeface="+mn-ea"/>
        <a:cs typeface="+mn-cs"/>
        <a:sym typeface="Bodoni SvtyTwo ITC TT-Book"/>
      </a:defRPr>
    </a:lvl5pPr>
    <a:lvl6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414141"/>
        </a:solidFill>
        <a:effectLst/>
        <a:uFillTx/>
        <a:latin typeface="+mn-lt"/>
        <a:ea typeface="+mn-ea"/>
        <a:cs typeface="+mn-cs"/>
        <a:sym typeface="Bodoni SvtyTwo ITC TT-Book"/>
      </a:defRPr>
    </a:lvl6pPr>
    <a:lvl7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414141"/>
        </a:solidFill>
        <a:effectLst/>
        <a:uFillTx/>
        <a:latin typeface="+mn-lt"/>
        <a:ea typeface="+mn-ea"/>
        <a:cs typeface="+mn-cs"/>
        <a:sym typeface="Bodoni SvtyTwo ITC TT-Book"/>
      </a:defRPr>
    </a:lvl7pPr>
    <a:lvl8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414141"/>
        </a:solidFill>
        <a:effectLst/>
        <a:uFillTx/>
        <a:latin typeface="+mn-lt"/>
        <a:ea typeface="+mn-ea"/>
        <a:cs typeface="+mn-cs"/>
        <a:sym typeface="Bodoni SvtyTwo ITC TT-Book"/>
      </a:defRPr>
    </a:lvl8pPr>
    <a:lvl9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414141"/>
        </a:solidFill>
        <a:effectLst/>
        <a:uFillTx/>
        <a:latin typeface="+mn-lt"/>
        <a:ea typeface="+mn-ea"/>
        <a:cs typeface="+mn-cs"/>
        <a:sym typeface="Bodoni SvtyTwo ITC TT-Book"/>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414141"/>
        </a:fontRef>
        <a:srgbClr val="414141"/>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a:tcStyle>
        <a:tcBdr/>
        <a:fill>
          <a:solidFill>
            <a:srgbClr val="C9C3BA">
              <a:alpha val="50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89847F"/>
          </a:solidFill>
        </a:fill>
      </a:tcStyle>
    </a:firstCol>
    <a:lastRow>
      <a:tcTxStyle b="off" i="off">
        <a:fontRef idx="minor">
          <a:srgbClr val="414141"/>
        </a:fontRef>
        <a:srgbClr val="414141"/>
      </a:tcTxStyle>
      <a:tcStyle>
        <a:tcBdr>
          <a:left>
            <a:ln w="12700" cap="flat">
              <a:noFill/>
              <a:miter lim="400000"/>
            </a:ln>
          </a:left>
          <a:right>
            <a:ln w="12700" cap="flat">
              <a:noFill/>
              <a:miter lim="400000"/>
            </a:ln>
          </a:right>
          <a:top>
            <a:ln w="25400" cap="flat">
              <a:solidFill>
                <a:srgbClr val="525252"/>
              </a:solidFill>
              <a:prstDash val="solid"/>
              <a:miter lim="400000"/>
            </a:ln>
          </a:top>
          <a:bottom>
            <a:ln w="12700" cap="flat">
              <a:noFill/>
              <a:miter lim="400000"/>
            </a:ln>
          </a:bottom>
          <a:insideH>
            <a:ln w="12700" cap="flat">
              <a:solidFill>
                <a:srgbClr val="C9C3BA"/>
              </a:solidFill>
              <a:prstDash val="solid"/>
              <a:miter lim="400000"/>
            </a:ln>
          </a:insideH>
          <a:insideV>
            <a:ln w="12700" cap="flat">
              <a:noFill/>
              <a:miter lim="400000"/>
            </a:ln>
          </a:insideV>
        </a:tcBdr>
        <a:fill>
          <a:no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C9C3BA"/>
              </a:solidFill>
              <a:prstDash val="solid"/>
              <a:miter lim="400000"/>
            </a:ln>
          </a:insideH>
          <a:insideV>
            <a:ln w="12700" cap="flat">
              <a:noFill/>
              <a:miter lim="400000"/>
            </a:ln>
          </a:insideV>
        </a:tcBdr>
        <a:fill>
          <a:solidFill>
            <a:schemeClr val="accent5">
              <a:hueOff val="-375889"/>
              <a:satOff val="-9195"/>
              <a:lumOff val="-14901"/>
            </a:schemeClr>
          </a:solidFill>
        </a:fill>
      </a:tcStyle>
    </a:firstRow>
  </a:tblStyle>
  <a:tblStyle styleId="{C7B018BB-80A7-4F77-B60F-C8B233D01FF8}" styleName="">
    <a:tblBg/>
    <a:wholeTbl>
      <a:tcTxStyle b="off" i="off">
        <a:fontRef idx="minor">
          <a:srgbClr val="414141"/>
        </a:fontRef>
        <a:srgbClr val="414141"/>
      </a:tcTxStyle>
      <a:tcStyle>
        <a:tcBdr>
          <a:left>
            <a:ln w="25400" cap="rnd">
              <a:solidFill>
                <a:srgbClr val="C9C3BA"/>
              </a:solidFill>
              <a:custDash>
                <a:ds d="100000" sp="200000"/>
              </a:custDash>
              <a:miter lim="400000"/>
            </a:ln>
          </a:left>
          <a:right>
            <a:ln w="25400" cap="rnd">
              <a:solidFill>
                <a:srgbClr val="C9C3BA"/>
              </a:solidFill>
              <a:custDash>
                <a:ds d="100000" sp="200000"/>
              </a:custDash>
              <a:miter lim="400000"/>
            </a:ln>
          </a:right>
          <a:top>
            <a:ln w="25400" cap="rnd">
              <a:solidFill>
                <a:srgbClr val="C9C3BA"/>
              </a:solidFill>
              <a:custDash>
                <a:ds d="100000" sp="200000"/>
              </a:custDash>
              <a:miter lim="400000"/>
            </a:ln>
          </a:top>
          <a:bottom>
            <a:ln w="25400" cap="rnd">
              <a:solidFill>
                <a:srgbClr val="C9C3BA"/>
              </a:solidFill>
              <a:custDash>
                <a:ds d="100000" sp="200000"/>
              </a:custDash>
              <a:miter lim="400000"/>
            </a:ln>
          </a:bottom>
          <a:insideH>
            <a:ln w="25400" cap="rnd">
              <a:solidFill>
                <a:srgbClr val="C9C3BA"/>
              </a:solidFill>
              <a:custDash>
                <a:ds d="100000" sp="200000"/>
              </a:custDash>
              <a:miter lim="400000"/>
            </a:ln>
          </a:insideH>
          <a:insideV>
            <a:ln w="25400" cap="rnd">
              <a:solidFill>
                <a:srgbClr val="C9C3BA"/>
              </a:solidFill>
              <a:custDash>
                <a:ds d="100000" sp="200000"/>
              </a:custDash>
              <a:miter lim="400000"/>
            </a:ln>
          </a:insideV>
        </a:tcBdr>
        <a:fill>
          <a:noFill/>
        </a:fill>
      </a:tcStyle>
    </a:wholeTbl>
    <a:band2H>
      <a:tcTxStyle/>
      <a:tcStyle>
        <a:tcBdr/>
        <a:fill>
          <a:solidFill>
            <a:srgbClr val="C9C3BA">
              <a:alpha val="75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solidFill>
                <a:srgbClr val="FFFFFF">
                  <a:alpha val="50000"/>
                </a:srgbClr>
              </a:solidFill>
              <a:prstDash val="solid"/>
              <a:miter lim="400000"/>
            </a:ln>
          </a:insideV>
        </a:tcBdr>
        <a:fill>
          <a:no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FFFFFF">
                  <a:alpha val="50000"/>
                </a:srgbClr>
              </a:solidFill>
              <a:prstDash val="solid"/>
              <a:miter lim="400000"/>
            </a:ln>
          </a:insideH>
          <a:insideV>
            <a:ln w="12700" cap="flat">
              <a:noFill/>
              <a:miter lim="400000"/>
            </a:ln>
          </a:insideV>
        </a:tcBdr>
        <a:fill>
          <a:noFill/>
        </a:fill>
      </a:tcStyle>
    </a:firstRow>
  </a:tblStyle>
  <a:tblStyle styleId="{EEE7283C-3CF3-47DC-8721-378D4A62B228}" styleName="">
    <a:tblBg/>
    <a:wholeTbl>
      <a:tcTxStyle b="off" i="off">
        <a:fontRef idx="minor">
          <a:srgbClr val="414141"/>
        </a:fontRef>
        <a:srgbClr val="414141"/>
      </a:tcTxStyle>
      <a:tcStyle>
        <a:tcBdr>
          <a:left>
            <a:ln w="12700" cap="flat">
              <a:noFill/>
              <a:miter lim="400000"/>
            </a:ln>
          </a:left>
          <a:right>
            <a:ln w="12700" cap="flat">
              <a:noFill/>
              <a:miter lim="400000"/>
            </a:ln>
          </a:right>
          <a:top>
            <a:ln w="12700" cap="flat">
              <a:solidFill>
                <a:srgbClr val="C9C3BA"/>
              </a:solidFill>
              <a:prstDash val="solid"/>
              <a:miter lim="400000"/>
            </a:ln>
          </a:top>
          <a:bottom>
            <a:ln w="12700" cap="flat">
              <a:solidFill>
                <a:srgbClr val="C9C3BA"/>
              </a:solidFill>
              <a:prstDash val="solid"/>
              <a:miter lim="400000"/>
            </a:ln>
          </a:bottom>
          <a:insideH>
            <a:ln w="12700" cap="flat">
              <a:solidFill>
                <a:srgbClr val="C9C3BA"/>
              </a:solidFill>
              <a:prstDash val="solid"/>
              <a:miter lim="400000"/>
            </a:ln>
          </a:insideH>
          <a:insideV>
            <a:ln w="12700" cap="flat">
              <a:noFill/>
              <a:miter lim="400000"/>
            </a:ln>
          </a:insideV>
        </a:tcBdr>
        <a:fill>
          <a:noFill/>
        </a:fill>
      </a:tcStyle>
    </a:wholeTbl>
    <a:band2H>
      <a:tcTxStyle/>
      <a:tcStyle>
        <a:tcBdr/>
        <a:fill>
          <a:solidFill>
            <a:srgbClr val="C9C3BA">
              <a:alpha val="50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939D60"/>
          </a:solidFill>
        </a:fill>
      </a:tcStyle>
    </a:firstCol>
    <a:lastRow>
      <a:tcTxStyle b="off" i="off">
        <a:fontRef idx="minor">
          <a:srgbClr val="414141"/>
        </a:fontRef>
        <a:srgbClr val="414141"/>
      </a:tcTxStyle>
      <a:tcStyle>
        <a:tcBdr>
          <a:left>
            <a:ln w="12700" cap="flat">
              <a:noFill/>
              <a:miter lim="400000"/>
            </a:ln>
          </a:left>
          <a:right>
            <a:ln w="12700" cap="flat">
              <a:noFill/>
              <a:miter lim="400000"/>
            </a:ln>
          </a:right>
          <a:top>
            <a:ln w="25400" cap="flat">
              <a:solidFill>
                <a:srgbClr val="525252"/>
              </a:solidFill>
              <a:prstDash val="solid"/>
              <a:miter lim="400000"/>
            </a:ln>
          </a:top>
          <a:bottom>
            <a:ln w="12700" cap="flat">
              <a:noFill/>
              <a:miter lim="400000"/>
            </a:ln>
          </a:bottom>
          <a:insideH>
            <a:ln w="12700" cap="flat">
              <a:solidFill>
                <a:srgbClr val="C9C3BA"/>
              </a:solidFill>
              <a:prstDash val="solid"/>
              <a:miter lim="400000"/>
            </a:ln>
          </a:insideH>
          <a:insideV>
            <a:ln w="12700" cap="flat">
              <a:noFill/>
              <a:miter lim="400000"/>
            </a:ln>
          </a:insideV>
        </a:tcBdr>
        <a:fill>
          <a:no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C9C3BA"/>
              </a:solidFill>
              <a:prstDash val="solid"/>
              <a:miter lim="400000"/>
            </a:ln>
          </a:insideH>
          <a:insideV>
            <a:ln w="12700" cap="flat">
              <a:noFill/>
              <a:miter lim="400000"/>
            </a:ln>
          </a:insideV>
        </a:tcBdr>
        <a:fill>
          <a:solidFill>
            <a:schemeClr val="accent3">
              <a:hueOff val="708446"/>
              <a:satOff val="-4821"/>
              <a:lumOff val="-14251"/>
            </a:schemeClr>
          </a:solidFill>
        </a:fill>
      </a:tcStyle>
    </a:firstRow>
  </a:tblStyle>
  <a:tblStyle styleId="{CF821DB8-F4EB-4A41-A1BA-3FCAFE7338EE}" styleName="">
    <a:tblBg/>
    <a:wholeTbl>
      <a:tcTxStyle b="off" i="off">
        <a:fontRef idx="minor">
          <a:srgbClr val="414141"/>
        </a:fontRef>
        <a:srgbClr val="414141"/>
      </a:tcTxStyle>
      <a:tcStyle>
        <a:tcBdr>
          <a:left>
            <a:ln w="12700" cap="flat">
              <a:solidFill>
                <a:schemeClr val="accent1">
                  <a:hueOff val="-113918"/>
                  <a:satOff val="19024"/>
                  <a:lumOff val="19749"/>
                </a:schemeClr>
              </a:solidFill>
              <a:prstDash val="solid"/>
              <a:miter lim="400000"/>
            </a:ln>
          </a:left>
          <a:right>
            <a:ln w="12700" cap="flat">
              <a:solidFill>
                <a:schemeClr val="accent1">
                  <a:hueOff val="-113918"/>
                  <a:satOff val="19024"/>
                  <a:lumOff val="19749"/>
                </a:schemeClr>
              </a:solidFill>
              <a:prstDash val="solid"/>
              <a:miter lim="400000"/>
            </a:ln>
          </a:right>
          <a:top>
            <a:ln w="12700" cap="flat">
              <a:solidFill>
                <a:schemeClr val="accent1">
                  <a:hueOff val="-113918"/>
                  <a:satOff val="19024"/>
                  <a:lumOff val="19749"/>
                </a:schemeClr>
              </a:solidFill>
              <a:prstDash val="solid"/>
              <a:miter lim="400000"/>
            </a:ln>
          </a:top>
          <a:bottom>
            <a:ln w="12700" cap="flat">
              <a:solidFill>
                <a:schemeClr val="accent1">
                  <a:hueOff val="-113918"/>
                  <a:satOff val="19024"/>
                  <a:lumOff val="19749"/>
                </a:schemeClr>
              </a:solidFill>
              <a:prstDash val="solid"/>
              <a:miter lim="400000"/>
            </a:ln>
          </a:bottom>
          <a:insideH>
            <a:ln w="12700" cap="flat">
              <a:solidFill>
                <a:schemeClr val="accent1">
                  <a:hueOff val="-113918"/>
                  <a:satOff val="19024"/>
                  <a:lumOff val="19749"/>
                </a:schemeClr>
              </a:solidFill>
              <a:prstDash val="solid"/>
              <a:miter lim="400000"/>
            </a:ln>
          </a:insideH>
          <a:insideV>
            <a:ln w="12700" cap="flat">
              <a:solidFill>
                <a:schemeClr val="accent1">
                  <a:hueOff val="-113918"/>
                  <a:satOff val="19024"/>
                  <a:lumOff val="19749"/>
                </a:schemeClr>
              </a:solidFill>
              <a:prstDash val="solid"/>
              <a:miter lim="400000"/>
            </a:ln>
          </a:insideV>
        </a:tcBdr>
        <a:fill>
          <a:noFill/>
        </a:fill>
      </a:tcStyle>
    </a:wholeTbl>
    <a:band2H>
      <a:tcTxStyle/>
      <a:tcStyle>
        <a:tcBdr/>
        <a:fill>
          <a:solidFill>
            <a:schemeClr val="accent1">
              <a:hueOff val="-113918"/>
              <a:satOff val="19024"/>
              <a:lumOff val="19749"/>
              <a:alpha val="35000"/>
            </a:scheme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738AAF"/>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chemeClr val="accent1">
                  <a:hueOff val="-113918"/>
                  <a:satOff val="19024"/>
                  <a:lumOff val="19749"/>
                </a:schemeClr>
              </a:solidFill>
              <a:prstDash val="solid"/>
              <a:miter lim="400000"/>
            </a:ln>
          </a:insideH>
          <a:insideV>
            <a:ln w="12700" cap="flat">
              <a:noFill/>
              <a:miter lim="400000"/>
            </a:ln>
          </a:insideV>
        </a:tcBdr>
        <a:fill>
          <a:solidFill>
            <a:schemeClr val="accent1">
              <a:hueOff val="369196"/>
              <a:satOff val="13972"/>
              <a:lumOff val="-24493"/>
            </a:schemeClr>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chemeClr val="accent1">
                  <a:hueOff val="-113918"/>
                  <a:satOff val="19024"/>
                  <a:lumOff val="19749"/>
                </a:schemeClr>
              </a:solidFill>
              <a:prstDash val="solid"/>
              <a:miter lim="400000"/>
            </a:ln>
          </a:insideH>
          <a:insideV>
            <a:ln w="12700" cap="flat">
              <a:noFill/>
              <a:miter lim="400000"/>
            </a:ln>
          </a:insideV>
        </a:tcBdr>
        <a:fill>
          <a:solidFill>
            <a:schemeClr val="accent1">
              <a:hueOff val="369194"/>
              <a:satOff val="6343"/>
              <a:lumOff val="-13963"/>
            </a:schemeClr>
          </a:solidFill>
        </a:fill>
      </a:tcStyle>
    </a:firstRow>
  </a:tblStyle>
  <a:tblStyle styleId="{33BA23B1-9221-436E-865A-0063620EA4FD}" styleName="">
    <a:tblBg/>
    <a:wholeTbl>
      <a:tcTxStyle b="off" i="off">
        <a:fontRef idx="minor">
          <a:srgbClr val="414141"/>
        </a:fontRef>
        <a:srgbClr val="414141"/>
      </a:tcTxStyle>
      <a:tcStyle>
        <a:tcBdr>
          <a:left>
            <a:ln w="12700" cap="flat">
              <a:solidFill>
                <a:srgbClr val="C9C3BA"/>
              </a:solidFill>
              <a:prstDash val="solid"/>
              <a:miter lim="400000"/>
            </a:ln>
          </a:left>
          <a:right>
            <a:ln w="12700" cap="flat">
              <a:solidFill>
                <a:srgbClr val="C9C3BA"/>
              </a:solidFill>
              <a:prstDash val="solid"/>
              <a:miter lim="400000"/>
            </a:ln>
          </a:right>
          <a:top>
            <a:ln w="12700" cap="flat">
              <a:solidFill>
                <a:srgbClr val="C9C3BA"/>
              </a:solidFill>
              <a:prstDash val="solid"/>
              <a:miter lim="400000"/>
            </a:ln>
          </a:top>
          <a:bottom>
            <a:ln w="12700" cap="flat">
              <a:solidFill>
                <a:srgbClr val="C9C3BA"/>
              </a:solidFill>
              <a:prstDash val="solid"/>
              <a:miter lim="400000"/>
            </a:ln>
          </a:bottom>
          <a:insideH>
            <a:ln w="12700" cap="flat">
              <a:solidFill>
                <a:srgbClr val="C9C3BA"/>
              </a:solidFill>
              <a:prstDash val="solid"/>
              <a:miter lim="400000"/>
            </a:ln>
          </a:insideH>
          <a:insideV>
            <a:ln w="12700" cap="flat">
              <a:solidFill>
                <a:srgbClr val="C9C3BA"/>
              </a:solidFill>
              <a:prstDash val="solid"/>
              <a:miter lim="400000"/>
            </a:ln>
          </a:insideV>
        </a:tcBdr>
        <a:fill>
          <a:noFill/>
        </a:fill>
      </a:tcStyle>
    </a:wholeTbl>
    <a:band2H>
      <a:tcTxStyle/>
      <a:tcStyle>
        <a:tcBdr/>
        <a:fill>
          <a:solidFill>
            <a:srgbClr val="C9C3BA">
              <a:alpha val="50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66635F"/>
          </a:solidFill>
        </a:fill>
      </a:tcStyle>
    </a:firstCol>
    <a:lastRow>
      <a:tcTxStyle b="off" i="off">
        <a:fontRef idx="minor">
          <a:srgbClr val="414141"/>
        </a:fontRef>
        <a:srgbClr val="414141"/>
      </a:tcTxStyle>
      <a:tcStyle>
        <a:tcBdr>
          <a:left>
            <a:ln w="12700" cap="flat">
              <a:noFill/>
              <a:miter lim="400000"/>
            </a:ln>
          </a:left>
          <a:right>
            <a:ln w="12700" cap="flat">
              <a:noFill/>
              <a:miter lim="400000"/>
            </a:ln>
          </a:right>
          <a:top>
            <a:ln w="12700" cap="flat">
              <a:solidFill>
                <a:srgbClr val="000000"/>
              </a:solidFill>
              <a:prstDash val="solid"/>
              <a:miter lim="400000"/>
            </a:ln>
          </a:top>
          <a:bottom>
            <a:ln w="12700" cap="flat">
              <a:noFill/>
              <a:miter lim="400000"/>
            </a:ln>
          </a:bottom>
          <a:insideH>
            <a:ln w="12700" cap="flat">
              <a:solidFill>
                <a:srgbClr val="C9C3BA"/>
              </a:solidFill>
              <a:prstDash val="solid"/>
              <a:miter lim="400000"/>
            </a:ln>
          </a:insideH>
          <a:insideV>
            <a:ln w="12700" cap="flat">
              <a:noFill/>
              <a:miter lim="400000"/>
            </a:ln>
          </a:insideV>
        </a:tcBdr>
        <a:fill>
          <a:no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C9C3BA"/>
              </a:solidFill>
              <a:prstDash val="solid"/>
              <a:miter lim="400000"/>
            </a:ln>
          </a:insideH>
          <a:insideV>
            <a:ln w="12700" cap="flat">
              <a:noFill/>
              <a:miter lim="400000"/>
            </a:ln>
          </a:insideV>
        </a:tcBdr>
        <a:fill>
          <a:solidFill>
            <a:srgbClr val="89847F"/>
          </a:solidFill>
        </a:fill>
      </a:tcStyle>
    </a:firstRow>
  </a:tblStyle>
  <a:tblStyle styleId="{2708684C-4D16-4618-839F-0558EEFCDFE6}" styleName="">
    <a:tblBg/>
    <a:wholeTbl>
      <a:tcTxStyle b="off" i="off">
        <a:fontRef idx="minor">
          <a:srgbClr val="414141"/>
        </a:fontRef>
        <a:srgbClr val="414141"/>
      </a:tcTxStyle>
      <a:tcStyle>
        <a:tcBdr>
          <a:left>
            <a:ln w="12700" cap="flat">
              <a:noFill/>
              <a:miter lim="400000"/>
            </a:ln>
          </a:left>
          <a:right>
            <a:ln w="12700" cap="flat">
              <a:noFill/>
              <a:miter lim="400000"/>
            </a:ln>
          </a:right>
          <a:top>
            <a:ln w="12700" cap="flat">
              <a:solidFill>
                <a:srgbClr val="89847F"/>
              </a:solidFill>
              <a:custDash>
                <a:ds d="200000" sp="200000"/>
              </a:custDash>
              <a:miter lim="400000"/>
            </a:ln>
          </a:top>
          <a:bottom>
            <a:ln w="12700" cap="flat">
              <a:solidFill>
                <a:srgbClr val="89847F"/>
              </a:solidFill>
              <a:custDash>
                <a:ds d="200000" sp="200000"/>
              </a:custDash>
              <a:miter lim="400000"/>
            </a:ln>
          </a:bottom>
          <a:insideH>
            <a:ln w="12700" cap="flat">
              <a:solidFill>
                <a:srgbClr val="89847F"/>
              </a:solidFill>
              <a:custDash>
                <a:ds d="200000" sp="200000"/>
              </a:custDash>
              <a:miter lim="400000"/>
            </a:ln>
          </a:insideH>
          <a:insideV>
            <a:ln w="12700" cap="flat">
              <a:noFill/>
              <a:miter lim="400000"/>
            </a:ln>
          </a:insideV>
        </a:tcBdr>
        <a:fill>
          <a:noFill/>
        </a:fill>
      </a:tcStyle>
    </a:wholeTbl>
    <a:band2H>
      <a:tcTxStyle/>
      <a:tcStyle>
        <a:tcBdr/>
        <a:fill>
          <a:solidFill>
            <a:srgbClr val="C9C3BA">
              <a:alpha val="35000"/>
            </a:srgbClr>
          </a:solidFill>
        </a:fill>
      </a:tcStyle>
    </a:band2H>
    <a:firstCol>
      <a:tcTxStyle b="off" i="off">
        <a:fontRef idx="minor">
          <a:srgbClr val="414141"/>
        </a:fontRef>
        <a:srgbClr val="414141"/>
      </a:tcTxStyle>
      <a:tcStyle>
        <a:tcBdr>
          <a:left>
            <a:ln w="12700" cap="flat">
              <a:noFill/>
              <a:miter lim="400000"/>
            </a:ln>
          </a:left>
          <a:right>
            <a:ln w="25400" cap="flat">
              <a:solidFill>
                <a:srgbClr val="000000"/>
              </a:solidFill>
              <a:prstDash val="solid"/>
              <a:miter lim="400000"/>
            </a:ln>
          </a:right>
          <a:top>
            <a:ln w="12700" cap="flat">
              <a:solidFill>
                <a:srgbClr val="89847F"/>
              </a:solidFill>
              <a:custDash>
                <a:ds d="200000" sp="200000"/>
              </a:custDash>
              <a:miter lim="400000"/>
            </a:ln>
          </a:top>
          <a:bottom>
            <a:ln w="12700" cap="flat">
              <a:solidFill>
                <a:srgbClr val="89847F"/>
              </a:solidFill>
              <a:custDash>
                <a:ds d="200000" sp="200000"/>
              </a:custDash>
              <a:miter lim="400000"/>
            </a:ln>
          </a:bottom>
          <a:insideH>
            <a:ln w="12700" cap="flat">
              <a:solidFill>
                <a:srgbClr val="89847F"/>
              </a:solidFill>
              <a:custDash>
                <a:ds d="200000" sp="200000"/>
              </a:custDash>
              <a:miter lim="400000"/>
            </a:ln>
          </a:insideH>
          <a:insideV>
            <a:ln w="12700" cap="flat">
              <a:noFill/>
              <a:miter lim="400000"/>
            </a:ln>
          </a:insideV>
        </a:tcBdr>
        <a:fill>
          <a:noFill/>
        </a:fill>
      </a:tcStyle>
    </a:firstCol>
    <a:lastRow>
      <a:tcTxStyle b="off" i="off">
        <a:fontRef idx="minor">
          <a:srgbClr val="414141"/>
        </a:fontRef>
        <a:srgbClr val="414141"/>
      </a:tcTxStyle>
      <a:tcStyle>
        <a:tcBdr>
          <a:left>
            <a:ln w="12700" cap="flat">
              <a:noFill/>
              <a:miter lim="400000"/>
            </a:ln>
          </a:left>
          <a:right>
            <a:ln w="12700" cap="flat">
              <a:noFill/>
              <a:miter lim="400000"/>
            </a:ln>
          </a:right>
          <a:top>
            <a:ln w="25400" cap="flat">
              <a:solidFill>
                <a:srgbClr val="000000"/>
              </a:solidFill>
              <a:prstDash val="solid"/>
              <a:miter lim="400000"/>
            </a:ln>
          </a:top>
          <a:bottom>
            <a:ln w="12700" cap="flat">
              <a:noFill/>
              <a:miter lim="400000"/>
            </a:ln>
          </a:bottom>
          <a:insideH>
            <a:ln w="12700" cap="flat">
              <a:solidFill>
                <a:srgbClr val="89847F"/>
              </a:solidFill>
              <a:prstDash val="solid"/>
              <a:miter lim="400000"/>
            </a:ln>
          </a:insideH>
          <a:insideV>
            <a:ln w="12700" cap="flat">
              <a:noFill/>
              <a:miter lim="400000"/>
            </a:ln>
          </a:insideV>
        </a:tcBdr>
        <a:fill>
          <a:noFill/>
        </a:fill>
      </a:tcStyle>
    </a:lastRow>
    <a:firstRow>
      <a:tcTxStyle b="off" i="off">
        <a:fontRef idx="minor">
          <a:srgbClr val="414141"/>
        </a:fontRef>
        <a:srgbClr val="414141"/>
      </a:tcTxStyle>
      <a:tcStyle>
        <a:tcBdr>
          <a:left>
            <a:ln w="12700" cap="flat">
              <a:noFill/>
              <a:miter lim="400000"/>
            </a:ln>
          </a:left>
          <a:right>
            <a:ln w="12700" cap="flat">
              <a:noFill/>
              <a:miter lim="400000"/>
            </a:ln>
          </a:right>
          <a:top>
            <a:ln w="12700" cap="flat">
              <a:noFill/>
              <a:miter lim="400000"/>
            </a:ln>
          </a:top>
          <a:bottom>
            <a:ln w="25400" cap="flat">
              <a:solidFill>
                <a:srgbClr val="000000"/>
              </a:solidFill>
              <a:prstDash val="solid"/>
              <a:miter lim="400000"/>
            </a:ln>
          </a:bottom>
          <a:insideH>
            <a:ln w="12700" cap="flat">
              <a:solidFill>
                <a:srgbClr val="89847F"/>
              </a:solidFill>
              <a:prstDash val="solid"/>
              <a:miter lim="400000"/>
            </a:ln>
          </a:insideH>
          <a:insideV>
            <a:ln w="12700" cap="flat">
              <a:noFill/>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25172"/>
    <p:restoredTop sz="93849" autoAdjust="0"/>
  </p:normalViewPr>
  <p:slideViewPr>
    <p:cSldViewPr snapToGrid="0" snapToObjects="1">
      <p:cViewPr varScale="1">
        <p:scale>
          <a:sx n="90" d="100"/>
          <a:sy n="90" d="100"/>
        </p:scale>
        <p:origin x="1128" y="208"/>
      </p:cViewPr>
      <p:guideLst/>
    </p:cSldViewPr>
  </p:slideViewPr>
  <p:notesTextViewPr>
    <p:cViewPr>
      <p:scale>
        <a:sx n="1" d="1"/>
        <a:sy n="1" d="1"/>
      </p:scale>
      <p:origin x="0" y="0"/>
    </p:cViewPr>
  </p:notesTextViewPr>
  <p:sorterViewPr>
    <p:cViewPr varScale="1">
      <p:scale>
        <a:sx n="50" d="100"/>
        <a:sy n="5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12" Type="http://schemas.openxmlformats.org/officeDocument/2006/relationships/theme" Target="theme/theme1.xml"/><Relationship Id="rId16" Type="http://schemas.openxmlformats.org/officeDocument/2006/relationships/slide" Target="slides/slide13.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113" Type="http://schemas.openxmlformats.org/officeDocument/2006/relationships/tableStyles" Target="tableStyles.xml"/><Relationship Id="rId80" Type="http://schemas.openxmlformats.org/officeDocument/2006/relationships/slide" Target="slides/slide77.xml"/><Relationship Id="rId85" Type="http://schemas.openxmlformats.org/officeDocument/2006/relationships/slide" Target="slides/slide82.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08" Type="http://schemas.openxmlformats.org/officeDocument/2006/relationships/slide" Target="slides/slide105.xml"/><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6" Type="http://schemas.openxmlformats.org/officeDocument/2006/relationships/slide" Target="slides/slide103.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notesMaster" Target="notesMasters/notesMaster1.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presProps" Target="presProps.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15" name="Shape 215"/>
          <p:cNvSpPr>
            <a:spLocks noGrp="1" noRot="1" noChangeAspect="1"/>
          </p:cNvSpPr>
          <p:nvPr>
            <p:ph type="sldImg"/>
          </p:nvPr>
        </p:nvSpPr>
        <p:spPr>
          <a:xfrm>
            <a:off x="1143000" y="685800"/>
            <a:ext cx="4572000" cy="3429000"/>
          </a:xfrm>
          <a:prstGeom prst="rect">
            <a:avLst/>
          </a:prstGeom>
        </p:spPr>
        <p:txBody>
          <a:bodyPr/>
          <a:lstStyle/>
          <a:p>
            <a:endParaRPr/>
          </a:p>
        </p:txBody>
      </p:sp>
      <p:sp>
        <p:nvSpPr>
          <p:cNvPr id="216" name="Shape 216"/>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1518423313"/>
      </p:ext>
    </p:extLst>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 name="Shape 281"/>
          <p:cNvSpPr>
            <a:spLocks noGrp="1" noRot="1" noChangeAspect="1"/>
          </p:cNvSpPr>
          <p:nvPr>
            <p:ph type="sldImg"/>
          </p:nvPr>
        </p:nvSpPr>
        <p:spPr>
          <a:prstGeom prst="rect">
            <a:avLst/>
          </a:prstGeom>
        </p:spPr>
        <p:txBody>
          <a:bodyPr/>
          <a:lstStyle/>
          <a:p>
            <a:endParaRPr/>
          </a:p>
        </p:txBody>
      </p:sp>
      <p:sp>
        <p:nvSpPr>
          <p:cNvPr id="282" name="Shape 282"/>
          <p:cNvSpPr>
            <a:spLocks noGrp="1"/>
          </p:cNvSpPr>
          <p:nvPr>
            <p:ph type="body" sz="quarter" idx="1"/>
          </p:nvPr>
        </p:nvSpPr>
        <p:spPr>
          <a:prstGeom prst="rect">
            <a:avLst/>
          </a:prstGeom>
        </p:spPr>
        <p:txBody>
          <a:bodyPr/>
          <a:lstStyle/>
          <a:p>
            <a:pPr defTabSz="914400">
              <a:lnSpc>
                <a:spcPct val="100000"/>
              </a:lnSpc>
              <a:spcBef>
                <a:spcPts val="400"/>
              </a:spcBef>
              <a:defRPr sz="1200">
                <a:latin typeface="+mn-lt"/>
                <a:ea typeface="+mn-ea"/>
                <a:cs typeface="+mn-cs"/>
                <a:sym typeface="Bodoni SvtyTwo ITC TT-Book"/>
              </a:defRPr>
            </a:pPr>
            <a:r>
              <a:t>SUBJECT</a:t>
            </a:r>
          </a:p>
          <a:p>
            <a:pPr defTabSz="914400">
              <a:lnSpc>
                <a:spcPct val="100000"/>
              </a:lnSpc>
              <a:spcBef>
                <a:spcPts val="400"/>
              </a:spcBef>
              <a:defRPr sz="1200">
                <a:latin typeface="+mn-lt"/>
                <a:ea typeface="+mn-ea"/>
                <a:cs typeface="+mn-cs"/>
                <a:sym typeface="Bodoni SvtyTwo ITC TT-Book"/>
              </a:defRPr>
            </a:pPr>
            <a:endParaRPr/>
          </a:p>
          <a:p>
            <a:pPr defTabSz="914400">
              <a:lnSpc>
                <a:spcPct val="100000"/>
              </a:lnSpc>
              <a:spcBef>
                <a:spcPts val="400"/>
              </a:spcBef>
              <a:defRPr sz="1200">
                <a:latin typeface="+mn-lt"/>
                <a:ea typeface="+mn-ea"/>
                <a:cs typeface="+mn-cs"/>
                <a:sym typeface="Bodoni SvtyTwo ITC TT-Book"/>
              </a:defRPr>
            </a:pPr>
            <a:endParaRPr/>
          </a:p>
        </p:txBody>
      </p:sp>
    </p:spTree>
    <p:extLst>
      <p:ext uri="{BB962C8B-B14F-4D97-AF65-F5344CB8AC3E}">
        <p14:creationId xmlns:p14="http://schemas.microsoft.com/office/powerpoint/2010/main" val="30733208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5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15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xfrm>
            <a:off x="1143000" y="685800"/>
            <a:ext cx="4572000" cy="3429000"/>
          </a:xfrm>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b="1" dirty="0">
                <a:latin typeface="Arial" panose="020B0604020202020204" pitchFamily="34" charset="0"/>
                <a:ea typeface="ＭＳ Ｐゴシック" charset="0"/>
                <a:cs typeface="ＭＳ Ｐゴシック" charset="0"/>
              </a:rPr>
              <a:t>Worship (wo)</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 name="Shape 343"/>
          <p:cNvSpPr>
            <a:spLocks noGrp="1" noRot="1" noChangeAspect="1"/>
          </p:cNvSpPr>
          <p:nvPr>
            <p:ph type="sldImg"/>
          </p:nvPr>
        </p:nvSpPr>
        <p:spPr>
          <a:prstGeom prst="rect">
            <a:avLst/>
          </a:prstGeom>
        </p:spPr>
        <p:txBody>
          <a:bodyPr/>
          <a:lstStyle/>
          <a:p>
            <a:endParaRPr/>
          </a:p>
        </p:txBody>
      </p:sp>
      <p:sp>
        <p:nvSpPr>
          <p:cNvPr id="344" name="Shape 344"/>
          <p:cNvSpPr>
            <a:spLocks noGrp="1"/>
          </p:cNvSpPr>
          <p:nvPr>
            <p:ph type="body" sz="quarter" idx="1"/>
          </p:nvPr>
        </p:nvSpPr>
        <p:spPr>
          <a:prstGeom prst="rect">
            <a:avLst/>
          </a:prstGeom>
        </p:spPr>
        <p:txBody>
          <a:bodyPr/>
          <a:lstStyle/>
          <a:p>
            <a:pPr defTabSz="914400">
              <a:lnSpc>
                <a:spcPct val="100000"/>
              </a:lnSpc>
              <a:spcBef>
                <a:spcPts val="400"/>
              </a:spcBef>
              <a:defRPr sz="1200">
                <a:latin typeface="Arial"/>
                <a:ea typeface="Arial"/>
                <a:cs typeface="Arial"/>
                <a:sym typeface="Arial"/>
              </a:defRPr>
            </a:pPr>
            <a:r>
              <a:rPr b="1" dirty="0">
                <a:latin typeface="Arial" panose="020B0604020202020204" pitchFamily="34" charset="0"/>
                <a:cs typeface="Arial" panose="020B0604020202020204" pitchFamily="34" charset="0"/>
              </a:rPr>
              <a:t>God reveals His glory, worship is our response</a:t>
            </a:r>
          </a:p>
          <a:p>
            <a:pPr defTabSz="914400">
              <a:lnSpc>
                <a:spcPct val="100000"/>
              </a:lnSpc>
              <a:spcBef>
                <a:spcPts val="400"/>
              </a:spcBef>
              <a:defRPr sz="1200">
                <a:latin typeface="Arial"/>
                <a:ea typeface="Arial"/>
                <a:cs typeface="Arial"/>
                <a:sym typeface="Arial"/>
              </a:defRPr>
            </a:pPr>
            <a:endParaRPr b="1" dirty="0">
              <a:latin typeface="Arial" panose="020B0604020202020204" pitchFamily="34" charset="0"/>
              <a:cs typeface="Arial" panose="020B0604020202020204" pitchFamily="34" charset="0"/>
            </a:endParaRPr>
          </a:p>
          <a:p>
            <a:pPr defTabSz="914400">
              <a:lnSpc>
                <a:spcPct val="100000"/>
              </a:lnSpc>
              <a:spcBef>
                <a:spcPts val="400"/>
              </a:spcBef>
              <a:defRPr sz="1200">
                <a:latin typeface="Arial"/>
                <a:ea typeface="Arial"/>
                <a:cs typeface="Arial"/>
                <a:sym typeface="Arial"/>
              </a:defRPr>
            </a:pPr>
            <a:r>
              <a:rPr b="1" dirty="0">
                <a:latin typeface="Arial" panose="020B0604020202020204" pitchFamily="34" charset="0"/>
                <a:cs typeface="Arial" panose="020B0604020202020204" pitchFamily="34" charset="0"/>
              </a:rPr>
              <a:t>Order is important: God always initiates</a:t>
            </a:r>
          </a:p>
          <a:p>
            <a:pPr defTabSz="914400">
              <a:lnSpc>
                <a:spcPct val="100000"/>
              </a:lnSpc>
              <a:spcBef>
                <a:spcPts val="400"/>
              </a:spcBef>
              <a:defRPr sz="1200">
                <a:latin typeface="Arial"/>
                <a:ea typeface="Arial"/>
                <a:cs typeface="Arial"/>
                <a:sym typeface="Arial"/>
              </a:defRPr>
            </a:pPr>
            <a:endParaRPr b="1" dirty="0">
              <a:latin typeface="Arial" panose="020B0604020202020204" pitchFamily="34" charset="0"/>
              <a:cs typeface="Arial" panose="020B0604020202020204" pitchFamily="34" charset="0"/>
            </a:endParaRPr>
          </a:p>
          <a:p>
            <a:pPr defTabSz="914400">
              <a:lnSpc>
                <a:spcPct val="100000"/>
              </a:lnSpc>
              <a:spcBef>
                <a:spcPts val="400"/>
              </a:spcBef>
              <a:defRPr sz="1200">
                <a:latin typeface="Arial"/>
                <a:ea typeface="Arial"/>
                <a:cs typeface="Arial"/>
                <a:sym typeface="Arial"/>
              </a:defRPr>
            </a:pPr>
            <a:r>
              <a:rPr b="1" dirty="0">
                <a:latin typeface="Arial" panose="020B0604020202020204" pitchFamily="34" charset="0"/>
                <a:cs typeface="Arial" panose="020B0604020202020204" pitchFamily="34" charset="0"/>
              </a:rPr>
              <a:t>Rom. 11:33-36  eleven chapters of doctrine, then Paul bursts out in praise: „Oh, the depth of the riches </a:t>
            </a:r>
            <a:r>
              <a:rPr b="1" baseline="30000" dirty="0">
                <a:latin typeface="Arial" panose="020B0604020202020204" pitchFamily="34" charset="0"/>
                <a:cs typeface="Arial" panose="020B0604020202020204" pitchFamily="34" charset="0"/>
              </a:rPr>
              <a:t>1</a:t>
            </a:r>
            <a:r>
              <a:rPr b="1" dirty="0">
                <a:latin typeface="Arial" panose="020B0604020202020204" pitchFamily="34" charset="0"/>
                <a:cs typeface="Arial" panose="020B0604020202020204" pitchFamily="34" charset="0"/>
              </a:rPr>
              <a:t>both of the wisdom and knowledge of God!”</a:t>
            </a:r>
          </a:p>
          <a:p>
            <a:pPr defTabSz="914400">
              <a:lnSpc>
                <a:spcPct val="100000"/>
              </a:lnSpc>
              <a:spcBef>
                <a:spcPts val="400"/>
              </a:spcBef>
              <a:defRPr sz="1200">
                <a:latin typeface="Arial"/>
                <a:ea typeface="Arial"/>
                <a:cs typeface="Arial"/>
                <a:sym typeface="Arial"/>
              </a:defRPr>
            </a:pPr>
            <a:r>
              <a:rPr b="1" dirty="0">
                <a:latin typeface="Arial" panose="020B0604020202020204" pitchFamily="34" charset="0"/>
                <a:cs typeface="Arial" panose="020B0604020202020204" pitchFamily="34" charset="0"/>
              </a:rPr>
              <a:t>Worship services to be a dialogue </a:t>
            </a:r>
            <a:r>
              <a:rPr b="1" dirty="0" err="1">
                <a:latin typeface="Arial" panose="020B0604020202020204" pitchFamily="34" charset="0"/>
                <a:cs typeface="Arial" panose="020B0604020202020204" pitchFamily="34" charset="0"/>
              </a:rPr>
              <a:t>betw</a:t>
            </a:r>
            <a:r>
              <a:rPr b="1" dirty="0">
                <a:latin typeface="Arial" panose="020B0604020202020204" pitchFamily="34" charset="0"/>
                <a:cs typeface="Arial" panose="020B0604020202020204" pitchFamily="34" charset="0"/>
              </a:rPr>
              <a:t>, God and man, a dialogue of revel. &amp; response</a:t>
            </a:r>
          </a:p>
          <a:p>
            <a:pPr defTabSz="914400">
              <a:lnSpc>
                <a:spcPct val="100000"/>
              </a:lnSpc>
              <a:spcBef>
                <a:spcPts val="400"/>
              </a:spcBef>
              <a:defRPr sz="1200">
                <a:latin typeface="Arial"/>
                <a:ea typeface="Arial"/>
                <a:cs typeface="Arial"/>
                <a:sym typeface="Arial"/>
              </a:defRPr>
            </a:pPr>
            <a:r>
              <a:rPr b="1" dirty="0">
                <a:latin typeface="Arial" panose="020B0604020202020204" pitchFamily="34" charset="0"/>
                <a:cs typeface="Arial" panose="020B0604020202020204" pitchFamily="34" charset="0"/>
              </a:rPr>
              <a:t>This is why the Scriptures are so important; Stott and others remind us how we need much more Scr. In our services– been in many churches where first first of Scr. Is when preacher gets up– means 30 </a:t>
            </a:r>
            <a:r>
              <a:rPr b="1" dirty="0" err="1">
                <a:latin typeface="Arial" panose="020B0604020202020204" pitchFamily="34" charset="0"/>
                <a:cs typeface="Arial" panose="020B0604020202020204" pitchFamily="34" charset="0"/>
              </a:rPr>
              <a:t>mintues</a:t>
            </a:r>
            <a:r>
              <a:rPr b="1" dirty="0">
                <a:latin typeface="Arial" panose="020B0604020202020204" pitchFamily="34" charset="0"/>
                <a:cs typeface="Arial" panose="020B0604020202020204" pitchFamily="34" charset="0"/>
              </a:rPr>
              <a:t> of response w/o anything to respond to!!</a:t>
            </a:r>
          </a:p>
        </p:txBody>
      </p:sp>
    </p:spTree>
    <p:extLst>
      <p:ext uri="{BB962C8B-B14F-4D97-AF65-F5344CB8AC3E}">
        <p14:creationId xmlns:p14="http://schemas.microsoft.com/office/powerpoint/2010/main" val="11301730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 name="Shape 350"/>
          <p:cNvSpPr>
            <a:spLocks noGrp="1" noRot="1" noChangeAspect="1"/>
          </p:cNvSpPr>
          <p:nvPr>
            <p:ph type="sldImg"/>
          </p:nvPr>
        </p:nvSpPr>
        <p:spPr>
          <a:prstGeom prst="rect">
            <a:avLst/>
          </a:prstGeom>
        </p:spPr>
        <p:txBody>
          <a:bodyPr/>
          <a:lstStyle/>
          <a:p>
            <a:endParaRPr/>
          </a:p>
        </p:txBody>
      </p:sp>
      <p:sp>
        <p:nvSpPr>
          <p:cNvPr id="351" name="Shape 351"/>
          <p:cNvSpPr>
            <a:spLocks noGrp="1"/>
          </p:cNvSpPr>
          <p:nvPr>
            <p:ph type="body" sz="quarter" idx="1"/>
          </p:nvPr>
        </p:nvSpPr>
        <p:spPr>
          <a:prstGeom prst="rect">
            <a:avLst/>
          </a:prstGeom>
        </p:spPr>
        <p:txBody>
          <a:bodyPr/>
          <a:lstStyle/>
          <a:p>
            <a:pPr defTabSz="914400">
              <a:lnSpc>
                <a:spcPct val="100000"/>
              </a:lnSpc>
              <a:spcBef>
                <a:spcPts val="400"/>
              </a:spcBef>
              <a:defRPr sz="1200">
                <a:latin typeface="Maiandra GD"/>
                <a:ea typeface="Maiandra GD"/>
                <a:cs typeface="Maiandra GD"/>
                <a:sym typeface="Maiandra GD"/>
              </a:defRPr>
            </a:pPr>
            <a:r>
              <a:t>Basic paradigm for God’s dealings with us</a:t>
            </a:r>
          </a:p>
        </p:txBody>
      </p:sp>
    </p:spTree>
    <p:extLst>
      <p:ext uri="{BB962C8B-B14F-4D97-AF65-F5344CB8AC3E}">
        <p14:creationId xmlns:p14="http://schemas.microsoft.com/office/powerpoint/2010/main" val="2531692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 name="Shape 350"/>
          <p:cNvSpPr>
            <a:spLocks noGrp="1" noRot="1" noChangeAspect="1"/>
          </p:cNvSpPr>
          <p:nvPr>
            <p:ph type="sldImg"/>
          </p:nvPr>
        </p:nvSpPr>
        <p:spPr>
          <a:prstGeom prst="rect">
            <a:avLst/>
          </a:prstGeom>
        </p:spPr>
        <p:txBody>
          <a:bodyPr/>
          <a:lstStyle/>
          <a:p>
            <a:endParaRPr/>
          </a:p>
        </p:txBody>
      </p:sp>
      <p:sp>
        <p:nvSpPr>
          <p:cNvPr id="351" name="Shape 351"/>
          <p:cNvSpPr>
            <a:spLocks noGrp="1"/>
          </p:cNvSpPr>
          <p:nvPr>
            <p:ph type="body" sz="quarter" idx="1"/>
          </p:nvPr>
        </p:nvSpPr>
        <p:spPr>
          <a:prstGeom prst="rect">
            <a:avLst/>
          </a:prstGeom>
        </p:spPr>
        <p:txBody>
          <a:bodyPr/>
          <a:lstStyle/>
          <a:p>
            <a:pPr defTabSz="914400">
              <a:lnSpc>
                <a:spcPct val="100000"/>
              </a:lnSpc>
              <a:spcBef>
                <a:spcPts val="400"/>
              </a:spcBef>
              <a:defRPr sz="1200">
                <a:latin typeface="Maiandra GD"/>
                <a:ea typeface="Maiandra GD"/>
                <a:cs typeface="Maiandra GD"/>
                <a:sym typeface="Maiandra GD"/>
              </a:defRPr>
            </a:pPr>
            <a:r>
              <a:t>Basic paradigm for God’s dealings with us</a:t>
            </a:r>
          </a:p>
        </p:txBody>
      </p:sp>
    </p:spTree>
    <p:extLst>
      <p:ext uri="{BB962C8B-B14F-4D97-AF65-F5344CB8AC3E}">
        <p14:creationId xmlns:p14="http://schemas.microsoft.com/office/powerpoint/2010/main" val="5355415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 name="Shape 357"/>
          <p:cNvSpPr>
            <a:spLocks noGrp="1" noRot="1" noChangeAspect="1"/>
          </p:cNvSpPr>
          <p:nvPr>
            <p:ph type="sldImg"/>
          </p:nvPr>
        </p:nvSpPr>
        <p:spPr>
          <a:prstGeom prst="rect">
            <a:avLst/>
          </a:prstGeom>
        </p:spPr>
        <p:txBody>
          <a:bodyPr/>
          <a:lstStyle/>
          <a:p>
            <a:endParaRPr/>
          </a:p>
        </p:txBody>
      </p:sp>
      <p:sp>
        <p:nvSpPr>
          <p:cNvPr id="358" name="Shape 358"/>
          <p:cNvSpPr>
            <a:spLocks noGrp="1"/>
          </p:cNvSpPr>
          <p:nvPr>
            <p:ph type="body" sz="quarter" idx="1"/>
          </p:nvPr>
        </p:nvSpPr>
        <p:spPr>
          <a:prstGeom prst="rect">
            <a:avLst/>
          </a:prstGeom>
        </p:spPr>
        <p:txBody>
          <a:bodyPr/>
          <a:lstStyle/>
          <a:p>
            <a:pPr defTabSz="914400">
              <a:lnSpc>
                <a:spcPct val="100000"/>
              </a:lnSpc>
              <a:spcBef>
                <a:spcPts val="400"/>
              </a:spcBef>
              <a:defRPr sz="1200">
                <a:latin typeface="Maiandra GD"/>
                <a:ea typeface="Maiandra GD"/>
                <a:cs typeface="Maiandra GD"/>
                <a:sym typeface="Maiandra GD"/>
              </a:defRPr>
            </a:pPr>
            <a:r>
              <a:t>God reveals His glory, worship is our response</a:t>
            </a:r>
          </a:p>
          <a:p>
            <a:pPr defTabSz="914400">
              <a:lnSpc>
                <a:spcPct val="100000"/>
              </a:lnSpc>
              <a:spcBef>
                <a:spcPts val="400"/>
              </a:spcBef>
              <a:defRPr sz="1200">
                <a:latin typeface="Maiandra GD"/>
                <a:ea typeface="Maiandra GD"/>
                <a:cs typeface="Maiandra GD"/>
                <a:sym typeface="Maiandra GD"/>
              </a:defRPr>
            </a:pPr>
            <a:endParaRPr/>
          </a:p>
          <a:p>
            <a:pPr defTabSz="914400">
              <a:lnSpc>
                <a:spcPct val="100000"/>
              </a:lnSpc>
              <a:spcBef>
                <a:spcPts val="400"/>
              </a:spcBef>
              <a:defRPr sz="1200">
                <a:latin typeface="Maiandra GD"/>
                <a:ea typeface="Maiandra GD"/>
                <a:cs typeface="Maiandra GD"/>
                <a:sym typeface="Maiandra GD"/>
              </a:defRPr>
            </a:pPr>
            <a:r>
              <a:t>Order is important: God always initiates</a:t>
            </a:r>
          </a:p>
          <a:p>
            <a:pPr defTabSz="914400">
              <a:lnSpc>
                <a:spcPct val="100000"/>
              </a:lnSpc>
              <a:spcBef>
                <a:spcPts val="400"/>
              </a:spcBef>
              <a:defRPr sz="1200">
                <a:latin typeface="Maiandra GD"/>
                <a:ea typeface="Maiandra GD"/>
                <a:cs typeface="Maiandra GD"/>
                <a:sym typeface="Maiandra GD"/>
              </a:defRPr>
            </a:pPr>
            <a:endParaRPr/>
          </a:p>
          <a:p>
            <a:pPr defTabSz="914400">
              <a:lnSpc>
                <a:spcPct val="100000"/>
              </a:lnSpc>
              <a:spcBef>
                <a:spcPts val="400"/>
              </a:spcBef>
              <a:defRPr sz="1200">
                <a:latin typeface="Maiandra GD"/>
                <a:ea typeface="Maiandra GD"/>
                <a:cs typeface="Maiandra GD"/>
                <a:sym typeface="Maiandra GD"/>
              </a:defRPr>
            </a:pPr>
            <a:r>
              <a:t>Rom. 11:33-36  eleven chapters of doctrine, then Paul bursts out in praise: „Oh, the depth of the riches </a:t>
            </a:r>
            <a:r>
              <a:rPr baseline="30000"/>
              <a:t>1</a:t>
            </a:r>
            <a:r>
              <a:t>both of the wisdom and knowledge of God!”</a:t>
            </a:r>
          </a:p>
          <a:p>
            <a:pPr defTabSz="914400">
              <a:lnSpc>
                <a:spcPct val="100000"/>
              </a:lnSpc>
              <a:spcBef>
                <a:spcPts val="400"/>
              </a:spcBef>
              <a:defRPr sz="1200">
                <a:latin typeface="Maiandra GD"/>
                <a:ea typeface="Maiandra GD"/>
                <a:cs typeface="Maiandra GD"/>
                <a:sym typeface="Maiandra GD"/>
              </a:defRPr>
            </a:pPr>
            <a:r>
              <a:t>Worship services to be a dialogue betw, God and man, a dialogue of revel. &amp; response</a:t>
            </a:r>
          </a:p>
          <a:p>
            <a:pPr defTabSz="914400">
              <a:lnSpc>
                <a:spcPct val="100000"/>
              </a:lnSpc>
              <a:spcBef>
                <a:spcPts val="400"/>
              </a:spcBef>
              <a:defRPr sz="1200">
                <a:latin typeface="Maiandra GD"/>
                <a:ea typeface="Maiandra GD"/>
                <a:cs typeface="Maiandra GD"/>
                <a:sym typeface="Maiandra GD"/>
              </a:defRPr>
            </a:pPr>
            <a:r>
              <a:t>This is why the Scriptures are so important; Stott and others remind us how we need much more Scr. In our services– been in many churches where first first of Scr. Is when preacher gets up– means 30 mintues of response w/o anything to respond to!!</a:t>
            </a:r>
          </a:p>
        </p:txBody>
      </p:sp>
    </p:spTree>
    <p:extLst>
      <p:ext uri="{BB962C8B-B14F-4D97-AF65-F5344CB8AC3E}">
        <p14:creationId xmlns:p14="http://schemas.microsoft.com/office/powerpoint/2010/main" val="427872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 name="Shape 362"/>
          <p:cNvSpPr>
            <a:spLocks noGrp="1" noRot="1" noChangeAspect="1"/>
          </p:cNvSpPr>
          <p:nvPr>
            <p:ph type="sldImg"/>
          </p:nvPr>
        </p:nvSpPr>
        <p:spPr>
          <a:prstGeom prst="rect">
            <a:avLst/>
          </a:prstGeom>
        </p:spPr>
        <p:txBody>
          <a:bodyPr/>
          <a:lstStyle/>
          <a:p>
            <a:endParaRPr/>
          </a:p>
        </p:txBody>
      </p:sp>
      <p:sp>
        <p:nvSpPr>
          <p:cNvPr id="363" name="Shape 363"/>
          <p:cNvSpPr>
            <a:spLocks noGrp="1"/>
          </p:cNvSpPr>
          <p:nvPr>
            <p:ph type="body" sz="quarter" idx="1"/>
          </p:nvPr>
        </p:nvSpPr>
        <p:spPr>
          <a:prstGeom prst="rect">
            <a:avLst/>
          </a:prstGeom>
        </p:spPr>
        <p:txBody>
          <a:bodyPr/>
          <a:lstStyle/>
          <a:p>
            <a:pPr defTabSz="914400">
              <a:lnSpc>
                <a:spcPct val="100000"/>
              </a:lnSpc>
              <a:spcBef>
                <a:spcPts val="400"/>
              </a:spcBef>
              <a:defRPr sz="1200">
                <a:latin typeface="Maiandra GD"/>
                <a:ea typeface="Maiandra GD"/>
                <a:cs typeface="Maiandra GD"/>
                <a:sym typeface="Maiandra GD"/>
              </a:defRPr>
            </a:pPr>
            <a:r>
              <a:t>God reveals His glory, worship is our response</a:t>
            </a:r>
          </a:p>
          <a:p>
            <a:pPr defTabSz="914400">
              <a:lnSpc>
                <a:spcPct val="100000"/>
              </a:lnSpc>
              <a:spcBef>
                <a:spcPts val="400"/>
              </a:spcBef>
              <a:defRPr sz="1200">
                <a:latin typeface="Maiandra GD"/>
                <a:ea typeface="Maiandra GD"/>
                <a:cs typeface="Maiandra GD"/>
                <a:sym typeface="Maiandra GD"/>
              </a:defRPr>
            </a:pPr>
            <a:endParaRPr/>
          </a:p>
          <a:p>
            <a:pPr defTabSz="914400">
              <a:lnSpc>
                <a:spcPct val="100000"/>
              </a:lnSpc>
              <a:spcBef>
                <a:spcPts val="400"/>
              </a:spcBef>
              <a:defRPr sz="1200">
                <a:latin typeface="Maiandra GD"/>
                <a:ea typeface="Maiandra GD"/>
                <a:cs typeface="Maiandra GD"/>
                <a:sym typeface="Maiandra GD"/>
              </a:defRPr>
            </a:pPr>
            <a:r>
              <a:t>Order is important: God always initiates</a:t>
            </a:r>
          </a:p>
          <a:p>
            <a:pPr defTabSz="914400">
              <a:lnSpc>
                <a:spcPct val="100000"/>
              </a:lnSpc>
              <a:spcBef>
                <a:spcPts val="400"/>
              </a:spcBef>
              <a:defRPr sz="1200">
                <a:latin typeface="Maiandra GD"/>
                <a:ea typeface="Maiandra GD"/>
                <a:cs typeface="Maiandra GD"/>
                <a:sym typeface="Maiandra GD"/>
              </a:defRPr>
            </a:pPr>
            <a:endParaRPr/>
          </a:p>
          <a:p>
            <a:pPr defTabSz="914400">
              <a:lnSpc>
                <a:spcPct val="100000"/>
              </a:lnSpc>
              <a:spcBef>
                <a:spcPts val="400"/>
              </a:spcBef>
              <a:defRPr sz="1200">
                <a:latin typeface="Maiandra GD"/>
                <a:ea typeface="Maiandra GD"/>
                <a:cs typeface="Maiandra GD"/>
                <a:sym typeface="Maiandra GD"/>
              </a:defRPr>
            </a:pPr>
            <a:r>
              <a:t>Rom. 11:33-36  eleven chapters of doctrine, then Paul bursts out in praise: „Oh, the depth of the riches </a:t>
            </a:r>
            <a:r>
              <a:rPr baseline="30000"/>
              <a:t>1</a:t>
            </a:r>
            <a:r>
              <a:t>both of the wisdom and knowledge of God!”</a:t>
            </a:r>
          </a:p>
          <a:p>
            <a:pPr defTabSz="914400">
              <a:lnSpc>
                <a:spcPct val="100000"/>
              </a:lnSpc>
              <a:spcBef>
                <a:spcPts val="400"/>
              </a:spcBef>
              <a:defRPr sz="1200">
                <a:latin typeface="Maiandra GD"/>
                <a:ea typeface="Maiandra GD"/>
                <a:cs typeface="Maiandra GD"/>
                <a:sym typeface="Maiandra GD"/>
              </a:defRPr>
            </a:pPr>
            <a:r>
              <a:t>Worship services to be a dialogue betw, God and man, a dialogue of revel. &amp; response</a:t>
            </a:r>
          </a:p>
          <a:p>
            <a:pPr defTabSz="914400">
              <a:lnSpc>
                <a:spcPct val="100000"/>
              </a:lnSpc>
              <a:spcBef>
                <a:spcPts val="400"/>
              </a:spcBef>
              <a:defRPr sz="1200">
                <a:latin typeface="Maiandra GD"/>
                <a:ea typeface="Maiandra GD"/>
                <a:cs typeface="Maiandra GD"/>
                <a:sym typeface="Maiandra GD"/>
              </a:defRPr>
            </a:pPr>
            <a:r>
              <a:t>This is why the Scriptures are so important; Stott and others remind us how we need much more Scr. In our services– been in many churches where first first of Scr. Is when preacher gets up– means 30 mintues of response w/o anything to respond to!!</a:t>
            </a:r>
          </a:p>
        </p:txBody>
      </p:sp>
    </p:spTree>
    <p:extLst>
      <p:ext uri="{BB962C8B-B14F-4D97-AF65-F5344CB8AC3E}">
        <p14:creationId xmlns:p14="http://schemas.microsoft.com/office/powerpoint/2010/main" val="22067825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 name="Shape 368"/>
          <p:cNvSpPr>
            <a:spLocks noGrp="1" noRot="1" noChangeAspect="1"/>
          </p:cNvSpPr>
          <p:nvPr>
            <p:ph type="sldImg"/>
          </p:nvPr>
        </p:nvSpPr>
        <p:spPr>
          <a:prstGeom prst="rect">
            <a:avLst/>
          </a:prstGeom>
        </p:spPr>
        <p:txBody>
          <a:bodyPr/>
          <a:lstStyle/>
          <a:p>
            <a:endParaRPr/>
          </a:p>
        </p:txBody>
      </p:sp>
      <p:sp>
        <p:nvSpPr>
          <p:cNvPr id="369" name="Shape 369"/>
          <p:cNvSpPr>
            <a:spLocks noGrp="1"/>
          </p:cNvSpPr>
          <p:nvPr>
            <p:ph type="body" sz="quarter" idx="1"/>
          </p:nvPr>
        </p:nvSpPr>
        <p:spPr>
          <a:prstGeom prst="rect">
            <a:avLst/>
          </a:prstGeom>
        </p:spPr>
        <p:txBody>
          <a:bodyPr/>
          <a:lstStyle/>
          <a:p>
            <a:pPr defTabSz="914400">
              <a:lnSpc>
                <a:spcPct val="100000"/>
              </a:lnSpc>
              <a:spcBef>
                <a:spcPts val="400"/>
              </a:spcBef>
              <a:defRPr sz="1200">
                <a:latin typeface="Maiandra GD"/>
                <a:ea typeface="Maiandra GD"/>
                <a:cs typeface="Maiandra GD"/>
                <a:sym typeface="Maiandra GD"/>
              </a:defRPr>
            </a:pPr>
            <a:r>
              <a:t>God reveals His glory, worship is our response</a:t>
            </a:r>
          </a:p>
          <a:p>
            <a:pPr defTabSz="914400">
              <a:lnSpc>
                <a:spcPct val="100000"/>
              </a:lnSpc>
              <a:spcBef>
                <a:spcPts val="400"/>
              </a:spcBef>
              <a:defRPr sz="1200">
                <a:latin typeface="Maiandra GD"/>
                <a:ea typeface="Maiandra GD"/>
                <a:cs typeface="Maiandra GD"/>
                <a:sym typeface="Maiandra GD"/>
              </a:defRPr>
            </a:pPr>
            <a:endParaRPr/>
          </a:p>
          <a:p>
            <a:pPr defTabSz="914400">
              <a:lnSpc>
                <a:spcPct val="100000"/>
              </a:lnSpc>
              <a:spcBef>
                <a:spcPts val="400"/>
              </a:spcBef>
              <a:defRPr sz="1200">
                <a:latin typeface="Maiandra GD"/>
                <a:ea typeface="Maiandra GD"/>
                <a:cs typeface="Maiandra GD"/>
                <a:sym typeface="Maiandra GD"/>
              </a:defRPr>
            </a:pPr>
            <a:r>
              <a:t>Order is important: God always initiates</a:t>
            </a:r>
          </a:p>
          <a:p>
            <a:pPr defTabSz="914400">
              <a:lnSpc>
                <a:spcPct val="100000"/>
              </a:lnSpc>
              <a:spcBef>
                <a:spcPts val="400"/>
              </a:spcBef>
              <a:defRPr sz="1200">
                <a:latin typeface="Maiandra GD"/>
                <a:ea typeface="Maiandra GD"/>
                <a:cs typeface="Maiandra GD"/>
                <a:sym typeface="Maiandra GD"/>
              </a:defRPr>
            </a:pPr>
            <a:endParaRPr/>
          </a:p>
          <a:p>
            <a:pPr defTabSz="914400">
              <a:lnSpc>
                <a:spcPct val="100000"/>
              </a:lnSpc>
              <a:spcBef>
                <a:spcPts val="400"/>
              </a:spcBef>
              <a:defRPr sz="1200">
                <a:latin typeface="Maiandra GD"/>
                <a:ea typeface="Maiandra GD"/>
                <a:cs typeface="Maiandra GD"/>
                <a:sym typeface="Maiandra GD"/>
              </a:defRPr>
            </a:pPr>
            <a:r>
              <a:t>Rom. 11:33-36  eleven chapters of doctrine, then Paul bursts out in praise: „Oh, the depth of the riches </a:t>
            </a:r>
            <a:r>
              <a:rPr baseline="30000"/>
              <a:t>1</a:t>
            </a:r>
            <a:r>
              <a:t>both of the wisdom and knowledge of God!”</a:t>
            </a:r>
          </a:p>
          <a:p>
            <a:pPr defTabSz="914400">
              <a:lnSpc>
                <a:spcPct val="100000"/>
              </a:lnSpc>
              <a:spcBef>
                <a:spcPts val="400"/>
              </a:spcBef>
              <a:defRPr sz="1200">
                <a:latin typeface="Maiandra GD"/>
                <a:ea typeface="Maiandra GD"/>
                <a:cs typeface="Maiandra GD"/>
                <a:sym typeface="Maiandra GD"/>
              </a:defRPr>
            </a:pPr>
            <a:r>
              <a:t>Worship services to be a dialogue betw, God and man, a dialogue of revel. &amp; response</a:t>
            </a:r>
          </a:p>
          <a:p>
            <a:pPr defTabSz="914400">
              <a:lnSpc>
                <a:spcPct val="100000"/>
              </a:lnSpc>
              <a:spcBef>
                <a:spcPts val="400"/>
              </a:spcBef>
              <a:defRPr sz="1200">
                <a:latin typeface="Maiandra GD"/>
                <a:ea typeface="Maiandra GD"/>
                <a:cs typeface="Maiandra GD"/>
                <a:sym typeface="Maiandra GD"/>
              </a:defRPr>
            </a:pPr>
            <a:r>
              <a:t>This is why the Scriptures are so important; Stott and others remind us how we need much more Scr. In our services– been in many churches where first first of Scr. Is when preacher gets up– means 30 mintues of response w/o anything to respond to!!</a:t>
            </a:r>
          </a:p>
        </p:txBody>
      </p:sp>
    </p:spTree>
    <p:extLst>
      <p:ext uri="{BB962C8B-B14F-4D97-AF65-F5344CB8AC3E}">
        <p14:creationId xmlns:p14="http://schemas.microsoft.com/office/powerpoint/2010/main" val="42825162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 name="Shape 374"/>
          <p:cNvSpPr>
            <a:spLocks noGrp="1" noRot="1" noChangeAspect="1"/>
          </p:cNvSpPr>
          <p:nvPr>
            <p:ph type="sldImg"/>
          </p:nvPr>
        </p:nvSpPr>
        <p:spPr>
          <a:prstGeom prst="rect">
            <a:avLst/>
          </a:prstGeom>
        </p:spPr>
        <p:txBody>
          <a:bodyPr/>
          <a:lstStyle/>
          <a:p>
            <a:endParaRPr/>
          </a:p>
        </p:txBody>
      </p:sp>
      <p:sp>
        <p:nvSpPr>
          <p:cNvPr id="375" name="Shape 375"/>
          <p:cNvSpPr>
            <a:spLocks noGrp="1"/>
          </p:cNvSpPr>
          <p:nvPr>
            <p:ph type="body" sz="quarter" idx="1"/>
          </p:nvPr>
        </p:nvSpPr>
        <p:spPr>
          <a:prstGeom prst="rect">
            <a:avLst/>
          </a:prstGeom>
        </p:spPr>
        <p:txBody>
          <a:bodyPr/>
          <a:lstStyle/>
          <a:p>
            <a:pPr defTabSz="914400">
              <a:lnSpc>
                <a:spcPct val="100000"/>
              </a:lnSpc>
              <a:spcBef>
                <a:spcPts val="400"/>
              </a:spcBef>
              <a:defRPr sz="1200">
                <a:latin typeface="Maiandra GD"/>
                <a:ea typeface="Maiandra GD"/>
                <a:cs typeface="Maiandra GD"/>
                <a:sym typeface="Maiandra GD"/>
              </a:defRPr>
            </a:pPr>
            <a:r>
              <a:t>God reveals His glory, worship is our response</a:t>
            </a:r>
          </a:p>
          <a:p>
            <a:pPr defTabSz="914400">
              <a:lnSpc>
                <a:spcPct val="100000"/>
              </a:lnSpc>
              <a:spcBef>
                <a:spcPts val="400"/>
              </a:spcBef>
              <a:defRPr sz="1200">
                <a:latin typeface="Maiandra GD"/>
                <a:ea typeface="Maiandra GD"/>
                <a:cs typeface="Maiandra GD"/>
                <a:sym typeface="Maiandra GD"/>
              </a:defRPr>
            </a:pPr>
            <a:endParaRPr/>
          </a:p>
          <a:p>
            <a:pPr defTabSz="914400">
              <a:lnSpc>
                <a:spcPct val="100000"/>
              </a:lnSpc>
              <a:spcBef>
                <a:spcPts val="400"/>
              </a:spcBef>
              <a:defRPr sz="1200">
                <a:latin typeface="Maiandra GD"/>
                <a:ea typeface="Maiandra GD"/>
                <a:cs typeface="Maiandra GD"/>
                <a:sym typeface="Maiandra GD"/>
              </a:defRPr>
            </a:pPr>
            <a:r>
              <a:t>Order is important: God always initiates</a:t>
            </a:r>
          </a:p>
          <a:p>
            <a:pPr defTabSz="914400">
              <a:lnSpc>
                <a:spcPct val="100000"/>
              </a:lnSpc>
              <a:spcBef>
                <a:spcPts val="400"/>
              </a:spcBef>
              <a:defRPr sz="1200">
                <a:latin typeface="Maiandra GD"/>
                <a:ea typeface="Maiandra GD"/>
                <a:cs typeface="Maiandra GD"/>
                <a:sym typeface="Maiandra GD"/>
              </a:defRPr>
            </a:pPr>
            <a:endParaRPr/>
          </a:p>
          <a:p>
            <a:pPr defTabSz="914400">
              <a:lnSpc>
                <a:spcPct val="100000"/>
              </a:lnSpc>
              <a:spcBef>
                <a:spcPts val="400"/>
              </a:spcBef>
              <a:defRPr sz="1200">
                <a:latin typeface="Maiandra GD"/>
                <a:ea typeface="Maiandra GD"/>
                <a:cs typeface="Maiandra GD"/>
                <a:sym typeface="Maiandra GD"/>
              </a:defRPr>
            </a:pPr>
            <a:r>
              <a:t>Rom. 11:33-36  eleven chapters of doctrine, then Paul bursts out in praise: „Oh, the depth of the riches </a:t>
            </a:r>
            <a:r>
              <a:rPr baseline="30000"/>
              <a:t>1</a:t>
            </a:r>
            <a:r>
              <a:t>both of the wisdom and knowledge of God!”</a:t>
            </a:r>
          </a:p>
          <a:p>
            <a:pPr defTabSz="914400">
              <a:lnSpc>
                <a:spcPct val="100000"/>
              </a:lnSpc>
              <a:spcBef>
                <a:spcPts val="400"/>
              </a:spcBef>
              <a:defRPr sz="1200">
                <a:latin typeface="Maiandra GD"/>
                <a:ea typeface="Maiandra GD"/>
                <a:cs typeface="Maiandra GD"/>
                <a:sym typeface="Maiandra GD"/>
              </a:defRPr>
            </a:pPr>
            <a:r>
              <a:t>Worship services to be a dialogue betw, God and man, a dialogue of revel. &amp; response</a:t>
            </a:r>
          </a:p>
          <a:p>
            <a:pPr defTabSz="914400">
              <a:lnSpc>
                <a:spcPct val="100000"/>
              </a:lnSpc>
              <a:spcBef>
                <a:spcPts val="400"/>
              </a:spcBef>
              <a:defRPr sz="1200">
                <a:latin typeface="Maiandra GD"/>
                <a:ea typeface="Maiandra GD"/>
                <a:cs typeface="Maiandra GD"/>
                <a:sym typeface="Maiandra GD"/>
              </a:defRPr>
            </a:pPr>
            <a:r>
              <a:t>This is why the Scriptures are so important; Stott and others remind us how we need much more Scr. In our services– been in many churches where first first of Scr. Is when preacher gets up– means 30 mintues of response w/o anything to respond to!!</a:t>
            </a:r>
          </a:p>
        </p:txBody>
      </p:sp>
    </p:spTree>
    <p:extLst>
      <p:ext uri="{BB962C8B-B14F-4D97-AF65-F5344CB8AC3E}">
        <p14:creationId xmlns:p14="http://schemas.microsoft.com/office/powerpoint/2010/main" val="15427670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 name="Shape 380"/>
          <p:cNvSpPr>
            <a:spLocks noGrp="1" noRot="1" noChangeAspect="1"/>
          </p:cNvSpPr>
          <p:nvPr>
            <p:ph type="sldImg"/>
          </p:nvPr>
        </p:nvSpPr>
        <p:spPr>
          <a:prstGeom prst="rect">
            <a:avLst/>
          </a:prstGeom>
        </p:spPr>
        <p:txBody>
          <a:bodyPr/>
          <a:lstStyle/>
          <a:p>
            <a:endParaRPr/>
          </a:p>
        </p:txBody>
      </p:sp>
      <p:sp>
        <p:nvSpPr>
          <p:cNvPr id="381" name="Shape 381"/>
          <p:cNvSpPr>
            <a:spLocks noGrp="1"/>
          </p:cNvSpPr>
          <p:nvPr>
            <p:ph type="body" sz="quarter" idx="1"/>
          </p:nvPr>
        </p:nvSpPr>
        <p:spPr>
          <a:prstGeom prst="rect">
            <a:avLst/>
          </a:prstGeom>
        </p:spPr>
        <p:txBody>
          <a:bodyPr/>
          <a:lstStyle/>
          <a:p>
            <a:pPr defTabSz="914400">
              <a:lnSpc>
                <a:spcPct val="100000"/>
              </a:lnSpc>
              <a:spcBef>
                <a:spcPts val="400"/>
              </a:spcBef>
              <a:defRPr sz="1200">
                <a:latin typeface="Maiandra GD"/>
                <a:ea typeface="Maiandra GD"/>
                <a:cs typeface="Maiandra GD"/>
                <a:sym typeface="Maiandra GD"/>
              </a:defRPr>
            </a:pPr>
            <a:r>
              <a:t>God reveals His glory, worship is our response</a:t>
            </a:r>
          </a:p>
          <a:p>
            <a:pPr defTabSz="914400">
              <a:lnSpc>
                <a:spcPct val="100000"/>
              </a:lnSpc>
              <a:spcBef>
                <a:spcPts val="400"/>
              </a:spcBef>
              <a:defRPr sz="1200">
                <a:latin typeface="Maiandra GD"/>
                <a:ea typeface="Maiandra GD"/>
                <a:cs typeface="Maiandra GD"/>
                <a:sym typeface="Maiandra GD"/>
              </a:defRPr>
            </a:pPr>
            <a:endParaRPr/>
          </a:p>
          <a:p>
            <a:pPr defTabSz="914400">
              <a:lnSpc>
                <a:spcPct val="100000"/>
              </a:lnSpc>
              <a:spcBef>
                <a:spcPts val="400"/>
              </a:spcBef>
              <a:defRPr sz="1200">
                <a:latin typeface="Maiandra GD"/>
                <a:ea typeface="Maiandra GD"/>
                <a:cs typeface="Maiandra GD"/>
                <a:sym typeface="Maiandra GD"/>
              </a:defRPr>
            </a:pPr>
            <a:r>
              <a:t>Order is important: God always initiates</a:t>
            </a:r>
          </a:p>
          <a:p>
            <a:pPr defTabSz="914400">
              <a:lnSpc>
                <a:spcPct val="100000"/>
              </a:lnSpc>
              <a:spcBef>
                <a:spcPts val="400"/>
              </a:spcBef>
              <a:defRPr sz="1200">
                <a:latin typeface="Maiandra GD"/>
                <a:ea typeface="Maiandra GD"/>
                <a:cs typeface="Maiandra GD"/>
                <a:sym typeface="Maiandra GD"/>
              </a:defRPr>
            </a:pPr>
            <a:endParaRPr/>
          </a:p>
          <a:p>
            <a:pPr defTabSz="914400">
              <a:lnSpc>
                <a:spcPct val="100000"/>
              </a:lnSpc>
              <a:spcBef>
                <a:spcPts val="400"/>
              </a:spcBef>
              <a:defRPr sz="1200">
                <a:latin typeface="Maiandra GD"/>
                <a:ea typeface="Maiandra GD"/>
                <a:cs typeface="Maiandra GD"/>
                <a:sym typeface="Maiandra GD"/>
              </a:defRPr>
            </a:pPr>
            <a:r>
              <a:t>Rom. 11:33-36  eleven chapters of doctrine, then Paul bursts out in praise: „Oh, the depth of the riches </a:t>
            </a:r>
            <a:r>
              <a:rPr baseline="30000"/>
              <a:t>1</a:t>
            </a:r>
            <a:r>
              <a:t>both of the wisdom and knowledge of God!”</a:t>
            </a:r>
          </a:p>
          <a:p>
            <a:pPr defTabSz="914400">
              <a:lnSpc>
                <a:spcPct val="100000"/>
              </a:lnSpc>
              <a:spcBef>
                <a:spcPts val="400"/>
              </a:spcBef>
              <a:defRPr sz="1200">
                <a:latin typeface="Maiandra GD"/>
                <a:ea typeface="Maiandra GD"/>
                <a:cs typeface="Maiandra GD"/>
                <a:sym typeface="Maiandra GD"/>
              </a:defRPr>
            </a:pPr>
            <a:r>
              <a:t>Worship services to be a dialogue betw, God and man, a dialogue of revel. &amp; response</a:t>
            </a:r>
          </a:p>
          <a:p>
            <a:pPr defTabSz="914400">
              <a:lnSpc>
                <a:spcPct val="100000"/>
              </a:lnSpc>
              <a:spcBef>
                <a:spcPts val="400"/>
              </a:spcBef>
              <a:defRPr sz="1200">
                <a:latin typeface="Maiandra GD"/>
                <a:ea typeface="Maiandra GD"/>
                <a:cs typeface="Maiandra GD"/>
                <a:sym typeface="Maiandra GD"/>
              </a:defRPr>
            </a:pPr>
            <a:r>
              <a:t>This is why the Scriptures are so important; Stott and others remind us how we need much more Scr. In our services– been in many churches where first first of Scr. Is when preacher gets up– means 30 mintues of response w/o anything to respond to!!</a:t>
            </a:r>
          </a:p>
        </p:txBody>
      </p:sp>
    </p:spTree>
    <p:extLst>
      <p:ext uri="{BB962C8B-B14F-4D97-AF65-F5344CB8AC3E}">
        <p14:creationId xmlns:p14="http://schemas.microsoft.com/office/powerpoint/2010/main" val="35001455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 name="Shape 388"/>
          <p:cNvSpPr>
            <a:spLocks noGrp="1" noRot="1" noChangeAspect="1"/>
          </p:cNvSpPr>
          <p:nvPr>
            <p:ph type="sldImg"/>
          </p:nvPr>
        </p:nvSpPr>
        <p:spPr>
          <a:prstGeom prst="rect">
            <a:avLst/>
          </a:prstGeom>
        </p:spPr>
        <p:txBody>
          <a:bodyPr/>
          <a:lstStyle/>
          <a:p>
            <a:endParaRPr/>
          </a:p>
        </p:txBody>
      </p:sp>
      <p:sp>
        <p:nvSpPr>
          <p:cNvPr id="389" name="Shape 389"/>
          <p:cNvSpPr>
            <a:spLocks noGrp="1"/>
          </p:cNvSpPr>
          <p:nvPr>
            <p:ph type="body" sz="quarter" idx="1"/>
          </p:nvPr>
        </p:nvSpPr>
        <p:spPr>
          <a:prstGeom prst="rect">
            <a:avLst/>
          </a:prstGeom>
        </p:spPr>
        <p:txBody>
          <a:bodyPr/>
          <a:lstStyle/>
          <a:p>
            <a:pPr defTabSz="914400">
              <a:lnSpc>
                <a:spcPct val="100000"/>
              </a:lnSpc>
              <a:spcBef>
                <a:spcPts val="400"/>
              </a:spcBef>
              <a:defRPr sz="1200">
                <a:latin typeface="Arial"/>
                <a:ea typeface="Arial"/>
                <a:cs typeface="Arial"/>
                <a:sym typeface="Arial"/>
              </a:defRPr>
            </a:pPr>
            <a:r>
              <a:rPr b="1" dirty="0">
                <a:latin typeface="Arial" panose="020B0604020202020204" pitchFamily="34" charset="0"/>
                <a:cs typeface="Arial" panose="020B0604020202020204" pitchFamily="34" charset="0"/>
              </a:rPr>
              <a:t>God reveals His glory, worship is our response</a:t>
            </a:r>
          </a:p>
          <a:p>
            <a:pPr defTabSz="914400">
              <a:lnSpc>
                <a:spcPct val="100000"/>
              </a:lnSpc>
              <a:spcBef>
                <a:spcPts val="400"/>
              </a:spcBef>
              <a:defRPr sz="1200">
                <a:latin typeface="Arial"/>
                <a:ea typeface="Arial"/>
                <a:cs typeface="Arial"/>
                <a:sym typeface="Arial"/>
              </a:defRPr>
            </a:pPr>
            <a:endParaRPr b="1" dirty="0">
              <a:latin typeface="Arial" panose="020B0604020202020204" pitchFamily="34" charset="0"/>
              <a:cs typeface="Arial" panose="020B0604020202020204" pitchFamily="34" charset="0"/>
            </a:endParaRPr>
          </a:p>
          <a:p>
            <a:pPr defTabSz="914400">
              <a:lnSpc>
                <a:spcPct val="100000"/>
              </a:lnSpc>
              <a:spcBef>
                <a:spcPts val="400"/>
              </a:spcBef>
              <a:defRPr sz="1200">
                <a:latin typeface="Arial"/>
                <a:ea typeface="Arial"/>
                <a:cs typeface="Arial"/>
                <a:sym typeface="Arial"/>
              </a:defRPr>
            </a:pPr>
            <a:r>
              <a:rPr b="1" dirty="0">
                <a:latin typeface="Arial" panose="020B0604020202020204" pitchFamily="34" charset="0"/>
                <a:cs typeface="Arial" panose="020B0604020202020204" pitchFamily="34" charset="0"/>
              </a:rPr>
              <a:t>Order is important: God always initiates</a:t>
            </a:r>
          </a:p>
          <a:p>
            <a:pPr defTabSz="914400">
              <a:lnSpc>
                <a:spcPct val="100000"/>
              </a:lnSpc>
              <a:spcBef>
                <a:spcPts val="400"/>
              </a:spcBef>
              <a:defRPr sz="1200">
                <a:latin typeface="Arial"/>
                <a:ea typeface="Arial"/>
                <a:cs typeface="Arial"/>
                <a:sym typeface="Arial"/>
              </a:defRPr>
            </a:pPr>
            <a:endParaRPr b="1" dirty="0">
              <a:latin typeface="Arial" panose="020B0604020202020204" pitchFamily="34" charset="0"/>
              <a:cs typeface="Arial" panose="020B0604020202020204" pitchFamily="34" charset="0"/>
            </a:endParaRPr>
          </a:p>
          <a:p>
            <a:pPr defTabSz="914400">
              <a:lnSpc>
                <a:spcPct val="100000"/>
              </a:lnSpc>
              <a:spcBef>
                <a:spcPts val="400"/>
              </a:spcBef>
              <a:defRPr sz="1200">
                <a:latin typeface="Arial"/>
                <a:ea typeface="Arial"/>
                <a:cs typeface="Arial"/>
                <a:sym typeface="Arial"/>
              </a:defRPr>
            </a:pPr>
            <a:r>
              <a:rPr b="1" dirty="0">
                <a:latin typeface="Arial" panose="020B0604020202020204" pitchFamily="34" charset="0"/>
                <a:cs typeface="Arial" panose="020B0604020202020204" pitchFamily="34" charset="0"/>
              </a:rPr>
              <a:t>Rom. 11:33-36  eleven chapters of doctrine, then Paul bursts out in praise: „Oh, the depth of the riches </a:t>
            </a:r>
            <a:r>
              <a:rPr b="1" baseline="30000" dirty="0">
                <a:latin typeface="Arial" panose="020B0604020202020204" pitchFamily="34" charset="0"/>
                <a:cs typeface="Arial" panose="020B0604020202020204" pitchFamily="34" charset="0"/>
              </a:rPr>
              <a:t>1</a:t>
            </a:r>
            <a:r>
              <a:rPr b="1" dirty="0">
                <a:latin typeface="Arial" panose="020B0604020202020204" pitchFamily="34" charset="0"/>
                <a:cs typeface="Arial" panose="020B0604020202020204" pitchFamily="34" charset="0"/>
              </a:rPr>
              <a:t>both of the wisdom and knowledge of God!”</a:t>
            </a:r>
          </a:p>
          <a:p>
            <a:pPr defTabSz="914400">
              <a:lnSpc>
                <a:spcPct val="100000"/>
              </a:lnSpc>
              <a:spcBef>
                <a:spcPts val="400"/>
              </a:spcBef>
              <a:defRPr sz="1200">
                <a:latin typeface="Arial"/>
                <a:ea typeface="Arial"/>
                <a:cs typeface="Arial"/>
                <a:sym typeface="Arial"/>
              </a:defRPr>
            </a:pPr>
            <a:r>
              <a:rPr b="1" dirty="0">
                <a:latin typeface="Arial" panose="020B0604020202020204" pitchFamily="34" charset="0"/>
                <a:cs typeface="Arial" panose="020B0604020202020204" pitchFamily="34" charset="0"/>
              </a:rPr>
              <a:t>Worship services to be a dialogue </a:t>
            </a:r>
            <a:r>
              <a:rPr b="1" dirty="0" err="1">
                <a:latin typeface="Arial" panose="020B0604020202020204" pitchFamily="34" charset="0"/>
                <a:cs typeface="Arial" panose="020B0604020202020204" pitchFamily="34" charset="0"/>
              </a:rPr>
              <a:t>betw</a:t>
            </a:r>
            <a:r>
              <a:rPr b="1" dirty="0">
                <a:latin typeface="Arial" panose="020B0604020202020204" pitchFamily="34" charset="0"/>
                <a:cs typeface="Arial" panose="020B0604020202020204" pitchFamily="34" charset="0"/>
              </a:rPr>
              <a:t>, God and man, a dialogue of revel. &amp; response</a:t>
            </a:r>
          </a:p>
          <a:p>
            <a:pPr defTabSz="914400">
              <a:lnSpc>
                <a:spcPct val="100000"/>
              </a:lnSpc>
              <a:spcBef>
                <a:spcPts val="400"/>
              </a:spcBef>
              <a:defRPr sz="1200">
                <a:latin typeface="Arial"/>
                <a:ea typeface="Arial"/>
                <a:cs typeface="Arial"/>
                <a:sym typeface="Arial"/>
              </a:defRPr>
            </a:pPr>
            <a:r>
              <a:rPr b="1" dirty="0">
                <a:latin typeface="Arial" panose="020B0604020202020204" pitchFamily="34" charset="0"/>
                <a:cs typeface="Arial" panose="020B0604020202020204" pitchFamily="34" charset="0"/>
              </a:rPr>
              <a:t>This is why the Scriptures are so important; Stott and others remind us how we need much more Scr. In our services– been in many churches where first first of Scr. Is when preacher gets up– means 30 </a:t>
            </a:r>
            <a:r>
              <a:rPr b="1" dirty="0" err="1">
                <a:latin typeface="Arial" panose="020B0604020202020204" pitchFamily="34" charset="0"/>
                <a:cs typeface="Arial" panose="020B0604020202020204" pitchFamily="34" charset="0"/>
              </a:rPr>
              <a:t>mintues</a:t>
            </a:r>
            <a:r>
              <a:rPr b="1" dirty="0">
                <a:latin typeface="Arial" panose="020B0604020202020204" pitchFamily="34" charset="0"/>
                <a:cs typeface="Arial" panose="020B0604020202020204" pitchFamily="34" charset="0"/>
              </a:rPr>
              <a:t> of response w/o anything to respond to!!</a:t>
            </a:r>
          </a:p>
        </p:txBody>
      </p:sp>
    </p:spTree>
    <p:extLst>
      <p:ext uri="{BB962C8B-B14F-4D97-AF65-F5344CB8AC3E}">
        <p14:creationId xmlns:p14="http://schemas.microsoft.com/office/powerpoint/2010/main" val="38384764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Shape 287"/>
          <p:cNvSpPr>
            <a:spLocks noGrp="1" noRot="1" noChangeAspect="1"/>
          </p:cNvSpPr>
          <p:nvPr>
            <p:ph type="sldImg"/>
          </p:nvPr>
        </p:nvSpPr>
        <p:spPr>
          <a:prstGeom prst="rect">
            <a:avLst/>
          </a:prstGeom>
        </p:spPr>
        <p:txBody>
          <a:bodyPr/>
          <a:lstStyle/>
          <a:p>
            <a:endParaRPr/>
          </a:p>
        </p:txBody>
      </p:sp>
      <p:sp>
        <p:nvSpPr>
          <p:cNvPr id="288" name="Shape 288"/>
          <p:cNvSpPr>
            <a:spLocks noGrp="1"/>
          </p:cNvSpPr>
          <p:nvPr>
            <p:ph type="body" sz="quarter" idx="1"/>
          </p:nvPr>
        </p:nvSpPr>
        <p:spPr>
          <a:prstGeom prst="rect">
            <a:avLst/>
          </a:prstGeom>
        </p:spPr>
        <p:txBody>
          <a:bodyPr/>
          <a:lstStyle/>
          <a:p>
            <a:pPr defTabSz="914400">
              <a:lnSpc>
                <a:spcPct val="100000"/>
              </a:lnSpc>
              <a:spcBef>
                <a:spcPts val="400"/>
              </a:spcBef>
              <a:defRPr sz="1200">
                <a:latin typeface="+mn-lt"/>
                <a:ea typeface="+mn-ea"/>
                <a:cs typeface="+mn-cs"/>
                <a:sym typeface="Bodoni SvtyTwo ITC TT-Book"/>
              </a:defRPr>
            </a:pPr>
            <a:r>
              <a:t>SUBJECT</a:t>
            </a:r>
          </a:p>
          <a:p>
            <a:pPr defTabSz="914400">
              <a:lnSpc>
                <a:spcPct val="100000"/>
              </a:lnSpc>
              <a:spcBef>
                <a:spcPts val="400"/>
              </a:spcBef>
              <a:defRPr sz="1200">
                <a:latin typeface="+mn-lt"/>
                <a:ea typeface="+mn-ea"/>
                <a:cs typeface="+mn-cs"/>
                <a:sym typeface="Bodoni SvtyTwo ITC TT-Book"/>
              </a:defRPr>
            </a:pPr>
            <a:endParaRPr/>
          </a:p>
          <a:p>
            <a:pPr defTabSz="914400">
              <a:lnSpc>
                <a:spcPct val="100000"/>
              </a:lnSpc>
              <a:spcBef>
                <a:spcPts val="400"/>
              </a:spcBef>
              <a:defRPr sz="1200">
                <a:latin typeface="+mn-lt"/>
                <a:ea typeface="+mn-ea"/>
                <a:cs typeface="+mn-cs"/>
                <a:sym typeface="Bodoni SvtyTwo ITC TT-Book"/>
              </a:defRPr>
            </a:pPr>
            <a:endParaRPr/>
          </a:p>
        </p:txBody>
      </p:sp>
    </p:spTree>
    <p:extLst>
      <p:ext uri="{BB962C8B-B14F-4D97-AF65-F5344CB8AC3E}">
        <p14:creationId xmlns:p14="http://schemas.microsoft.com/office/powerpoint/2010/main" val="23364167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 name="Shape 395"/>
          <p:cNvSpPr>
            <a:spLocks noGrp="1" noRot="1" noChangeAspect="1"/>
          </p:cNvSpPr>
          <p:nvPr>
            <p:ph type="sldImg"/>
          </p:nvPr>
        </p:nvSpPr>
        <p:spPr>
          <a:prstGeom prst="rect">
            <a:avLst/>
          </a:prstGeom>
        </p:spPr>
        <p:txBody>
          <a:bodyPr/>
          <a:lstStyle/>
          <a:p>
            <a:endParaRPr/>
          </a:p>
        </p:txBody>
      </p:sp>
      <p:sp>
        <p:nvSpPr>
          <p:cNvPr id="396" name="Shape 396"/>
          <p:cNvSpPr>
            <a:spLocks noGrp="1"/>
          </p:cNvSpPr>
          <p:nvPr>
            <p:ph type="body" sz="quarter" idx="1"/>
          </p:nvPr>
        </p:nvSpPr>
        <p:spPr>
          <a:prstGeom prst="rect">
            <a:avLst/>
          </a:prstGeom>
        </p:spPr>
        <p:txBody>
          <a:bodyPr/>
          <a:lstStyle/>
          <a:p>
            <a:pPr defTabSz="914400">
              <a:lnSpc>
                <a:spcPct val="100000"/>
              </a:lnSpc>
              <a:spcBef>
                <a:spcPts val="400"/>
              </a:spcBef>
              <a:defRPr sz="1200">
                <a:latin typeface="Maiandra GD"/>
                <a:ea typeface="Maiandra GD"/>
                <a:cs typeface="Maiandra GD"/>
                <a:sym typeface="Maiandra GD"/>
              </a:defRPr>
            </a:pPr>
            <a:r>
              <a:t>God reveals His glory, worship is our response</a:t>
            </a:r>
          </a:p>
          <a:p>
            <a:pPr defTabSz="914400">
              <a:lnSpc>
                <a:spcPct val="100000"/>
              </a:lnSpc>
              <a:spcBef>
                <a:spcPts val="400"/>
              </a:spcBef>
              <a:defRPr sz="1200">
                <a:latin typeface="Maiandra GD"/>
                <a:ea typeface="Maiandra GD"/>
                <a:cs typeface="Maiandra GD"/>
                <a:sym typeface="Maiandra GD"/>
              </a:defRPr>
            </a:pPr>
            <a:endParaRPr/>
          </a:p>
          <a:p>
            <a:pPr defTabSz="914400">
              <a:lnSpc>
                <a:spcPct val="100000"/>
              </a:lnSpc>
              <a:spcBef>
                <a:spcPts val="400"/>
              </a:spcBef>
              <a:defRPr sz="1200">
                <a:latin typeface="Maiandra GD"/>
                <a:ea typeface="Maiandra GD"/>
                <a:cs typeface="Maiandra GD"/>
                <a:sym typeface="Maiandra GD"/>
              </a:defRPr>
            </a:pPr>
            <a:r>
              <a:t>Order is important: God always initiates</a:t>
            </a:r>
          </a:p>
          <a:p>
            <a:pPr defTabSz="914400">
              <a:lnSpc>
                <a:spcPct val="100000"/>
              </a:lnSpc>
              <a:spcBef>
                <a:spcPts val="400"/>
              </a:spcBef>
              <a:defRPr sz="1200">
                <a:latin typeface="Maiandra GD"/>
                <a:ea typeface="Maiandra GD"/>
                <a:cs typeface="Maiandra GD"/>
                <a:sym typeface="Maiandra GD"/>
              </a:defRPr>
            </a:pPr>
            <a:endParaRPr/>
          </a:p>
          <a:p>
            <a:pPr defTabSz="914400">
              <a:lnSpc>
                <a:spcPct val="100000"/>
              </a:lnSpc>
              <a:spcBef>
                <a:spcPts val="400"/>
              </a:spcBef>
              <a:defRPr sz="1200">
                <a:latin typeface="Maiandra GD"/>
                <a:ea typeface="Maiandra GD"/>
                <a:cs typeface="Maiandra GD"/>
                <a:sym typeface="Maiandra GD"/>
              </a:defRPr>
            </a:pPr>
            <a:r>
              <a:t>Rom. 11:33-36  eleven chapters of doctrine, then Paul bursts out in praise: „Oh, the depth of the riches </a:t>
            </a:r>
            <a:r>
              <a:rPr baseline="30000"/>
              <a:t>1</a:t>
            </a:r>
            <a:r>
              <a:t>both of the wisdom and knowledge of God!”</a:t>
            </a:r>
          </a:p>
          <a:p>
            <a:pPr defTabSz="914400">
              <a:lnSpc>
                <a:spcPct val="100000"/>
              </a:lnSpc>
              <a:spcBef>
                <a:spcPts val="400"/>
              </a:spcBef>
              <a:defRPr sz="1200">
                <a:latin typeface="Maiandra GD"/>
                <a:ea typeface="Maiandra GD"/>
                <a:cs typeface="Maiandra GD"/>
                <a:sym typeface="Maiandra GD"/>
              </a:defRPr>
            </a:pPr>
            <a:r>
              <a:t>Worship services to be a dialogue betw, God and man, a dialogue of revel. &amp; response</a:t>
            </a:r>
          </a:p>
          <a:p>
            <a:pPr defTabSz="914400">
              <a:lnSpc>
                <a:spcPct val="100000"/>
              </a:lnSpc>
              <a:spcBef>
                <a:spcPts val="400"/>
              </a:spcBef>
              <a:defRPr sz="1200">
                <a:latin typeface="Maiandra GD"/>
                <a:ea typeface="Maiandra GD"/>
                <a:cs typeface="Maiandra GD"/>
                <a:sym typeface="Maiandra GD"/>
              </a:defRPr>
            </a:pPr>
            <a:r>
              <a:t>This is why the Scriptures are so important; Stott and others remind us how we need much more Scr. In our services– been in many churches where first first of Scr. Is when preacher gets up– means 30 mintues of response w/o anything to respond to!!</a:t>
            </a:r>
          </a:p>
        </p:txBody>
      </p:sp>
    </p:spTree>
    <p:extLst>
      <p:ext uri="{BB962C8B-B14F-4D97-AF65-F5344CB8AC3E}">
        <p14:creationId xmlns:p14="http://schemas.microsoft.com/office/powerpoint/2010/main" val="4319865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 name="Shape 403"/>
          <p:cNvSpPr>
            <a:spLocks noGrp="1" noRot="1" noChangeAspect="1"/>
          </p:cNvSpPr>
          <p:nvPr>
            <p:ph type="sldImg"/>
          </p:nvPr>
        </p:nvSpPr>
        <p:spPr>
          <a:prstGeom prst="rect">
            <a:avLst/>
          </a:prstGeom>
        </p:spPr>
        <p:txBody>
          <a:bodyPr/>
          <a:lstStyle/>
          <a:p>
            <a:endParaRPr/>
          </a:p>
        </p:txBody>
      </p:sp>
      <p:sp>
        <p:nvSpPr>
          <p:cNvPr id="404" name="Shape 404"/>
          <p:cNvSpPr>
            <a:spLocks noGrp="1"/>
          </p:cNvSpPr>
          <p:nvPr>
            <p:ph type="body" sz="quarter" idx="1"/>
          </p:nvPr>
        </p:nvSpPr>
        <p:spPr>
          <a:prstGeom prst="rect">
            <a:avLst/>
          </a:prstGeom>
        </p:spPr>
        <p:txBody>
          <a:bodyPr/>
          <a:lstStyle/>
          <a:p>
            <a:pPr defTabSz="914400">
              <a:lnSpc>
                <a:spcPct val="100000"/>
              </a:lnSpc>
              <a:spcBef>
                <a:spcPts val="400"/>
              </a:spcBef>
              <a:defRPr sz="1200">
                <a:latin typeface="Arial"/>
                <a:ea typeface="Arial"/>
                <a:cs typeface="Arial"/>
                <a:sym typeface="Arial"/>
              </a:defRPr>
            </a:pPr>
            <a:r>
              <a:rPr b="1" dirty="0">
                <a:latin typeface="Arial" panose="020B0604020202020204" pitchFamily="34" charset="0"/>
                <a:cs typeface="Arial" panose="020B0604020202020204" pitchFamily="34" charset="0"/>
              </a:rPr>
              <a:t>Adam &amp; Eve, Moses, David, Saul/Paul, Jesus calling disciples, </a:t>
            </a:r>
          </a:p>
          <a:p>
            <a:pPr defTabSz="914400">
              <a:lnSpc>
                <a:spcPct val="100000"/>
              </a:lnSpc>
              <a:spcBef>
                <a:spcPts val="400"/>
              </a:spcBef>
              <a:defRPr sz="1200">
                <a:latin typeface="Arial"/>
                <a:ea typeface="Arial"/>
                <a:cs typeface="Arial"/>
                <a:sym typeface="Arial"/>
              </a:defRPr>
            </a:pPr>
            <a:endParaRPr b="1" dirty="0">
              <a:latin typeface="Arial" panose="020B0604020202020204" pitchFamily="34" charset="0"/>
              <a:cs typeface="Arial" panose="020B0604020202020204" pitchFamily="34" charset="0"/>
            </a:endParaRPr>
          </a:p>
          <a:p>
            <a:pPr defTabSz="914400">
              <a:lnSpc>
                <a:spcPct val="100000"/>
              </a:lnSpc>
              <a:spcBef>
                <a:spcPts val="400"/>
              </a:spcBef>
              <a:defRPr sz="1200">
                <a:latin typeface="Arial"/>
                <a:ea typeface="Arial"/>
                <a:cs typeface="Arial"/>
                <a:sym typeface="Arial"/>
              </a:defRPr>
            </a:pPr>
            <a:r>
              <a:rPr b="1" dirty="0">
                <a:latin typeface="Arial" panose="020B0604020202020204" pitchFamily="34" charset="0"/>
                <a:cs typeface="Arial" panose="020B0604020202020204" pitchFamily="34" charset="0"/>
              </a:rPr>
              <a:t>Order is important: God always initiates</a:t>
            </a:r>
          </a:p>
          <a:p>
            <a:pPr defTabSz="914400">
              <a:lnSpc>
                <a:spcPct val="100000"/>
              </a:lnSpc>
              <a:spcBef>
                <a:spcPts val="400"/>
              </a:spcBef>
              <a:defRPr sz="1200">
                <a:latin typeface="Arial"/>
                <a:ea typeface="Arial"/>
                <a:cs typeface="Arial"/>
                <a:sym typeface="Arial"/>
              </a:defRPr>
            </a:pPr>
            <a:endParaRPr b="1" dirty="0">
              <a:latin typeface="Arial" panose="020B0604020202020204" pitchFamily="34" charset="0"/>
              <a:cs typeface="Arial" panose="020B0604020202020204" pitchFamily="34" charset="0"/>
            </a:endParaRPr>
          </a:p>
          <a:p>
            <a:pPr defTabSz="914400">
              <a:lnSpc>
                <a:spcPct val="100000"/>
              </a:lnSpc>
              <a:spcBef>
                <a:spcPts val="400"/>
              </a:spcBef>
              <a:defRPr sz="1200">
                <a:latin typeface="Arial"/>
                <a:ea typeface="Arial"/>
                <a:cs typeface="Arial"/>
                <a:sym typeface="Arial"/>
              </a:defRPr>
            </a:pPr>
            <a:r>
              <a:rPr b="1" dirty="0">
                <a:latin typeface="Arial" panose="020B0604020202020204" pitchFamily="34" charset="0"/>
                <a:cs typeface="Arial" panose="020B0604020202020204" pitchFamily="34" charset="0"/>
              </a:rPr>
              <a:t>Rom. 11:33-36  eleven chapters of doctrine, then Paul bursts out in praise: „Oh, the depth of the riches </a:t>
            </a:r>
            <a:r>
              <a:rPr b="1" baseline="30000" dirty="0">
                <a:latin typeface="Arial" panose="020B0604020202020204" pitchFamily="34" charset="0"/>
                <a:cs typeface="Arial" panose="020B0604020202020204" pitchFamily="34" charset="0"/>
              </a:rPr>
              <a:t>1</a:t>
            </a:r>
            <a:r>
              <a:rPr b="1" dirty="0">
                <a:latin typeface="Arial" panose="020B0604020202020204" pitchFamily="34" charset="0"/>
                <a:cs typeface="Arial" panose="020B0604020202020204" pitchFamily="34" charset="0"/>
              </a:rPr>
              <a:t>both of the wisdom and knowledge of God!”</a:t>
            </a:r>
          </a:p>
          <a:p>
            <a:pPr defTabSz="914400">
              <a:lnSpc>
                <a:spcPct val="100000"/>
              </a:lnSpc>
              <a:spcBef>
                <a:spcPts val="400"/>
              </a:spcBef>
              <a:defRPr sz="1200">
                <a:latin typeface="Arial"/>
                <a:ea typeface="Arial"/>
                <a:cs typeface="Arial"/>
                <a:sym typeface="Arial"/>
              </a:defRPr>
            </a:pPr>
            <a:r>
              <a:rPr b="1" dirty="0">
                <a:latin typeface="Arial" panose="020B0604020202020204" pitchFamily="34" charset="0"/>
                <a:cs typeface="Arial" panose="020B0604020202020204" pitchFamily="34" charset="0"/>
              </a:rPr>
              <a:t>Worship services to be a dialogue </a:t>
            </a:r>
            <a:r>
              <a:rPr b="1" dirty="0" err="1">
                <a:latin typeface="Arial" panose="020B0604020202020204" pitchFamily="34" charset="0"/>
                <a:cs typeface="Arial" panose="020B0604020202020204" pitchFamily="34" charset="0"/>
              </a:rPr>
              <a:t>betw</a:t>
            </a:r>
            <a:r>
              <a:rPr b="1" dirty="0">
                <a:latin typeface="Arial" panose="020B0604020202020204" pitchFamily="34" charset="0"/>
                <a:cs typeface="Arial" panose="020B0604020202020204" pitchFamily="34" charset="0"/>
              </a:rPr>
              <a:t>, God and man, a dialogue of revel. &amp; response</a:t>
            </a:r>
          </a:p>
          <a:p>
            <a:pPr defTabSz="914400">
              <a:lnSpc>
                <a:spcPct val="100000"/>
              </a:lnSpc>
              <a:spcBef>
                <a:spcPts val="400"/>
              </a:spcBef>
              <a:defRPr sz="1200">
                <a:latin typeface="Arial"/>
                <a:ea typeface="Arial"/>
                <a:cs typeface="Arial"/>
                <a:sym typeface="Arial"/>
              </a:defRPr>
            </a:pPr>
            <a:r>
              <a:rPr b="1" dirty="0">
                <a:latin typeface="Arial" panose="020B0604020202020204" pitchFamily="34" charset="0"/>
                <a:cs typeface="Arial" panose="020B0604020202020204" pitchFamily="34" charset="0"/>
              </a:rPr>
              <a:t>This is why the Scriptures are so important; Stott and others remind us how we need much more Scr. In our services– been in many churches where first first of Scr. Is when preacher gets up– means 30 </a:t>
            </a:r>
            <a:r>
              <a:rPr b="1" dirty="0" err="1">
                <a:latin typeface="Arial" panose="020B0604020202020204" pitchFamily="34" charset="0"/>
                <a:cs typeface="Arial" panose="020B0604020202020204" pitchFamily="34" charset="0"/>
              </a:rPr>
              <a:t>mintues</a:t>
            </a:r>
            <a:r>
              <a:rPr b="1" dirty="0">
                <a:latin typeface="Arial" panose="020B0604020202020204" pitchFamily="34" charset="0"/>
                <a:cs typeface="Arial" panose="020B0604020202020204" pitchFamily="34" charset="0"/>
              </a:rPr>
              <a:t> of response w/o anything to respond to!!</a:t>
            </a:r>
          </a:p>
        </p:txBody>
      </p:sp>
    </p:spTree>
    <p:extLst>
      <p:ext uri="{BB962C8B-B14F-4D97-AF65-F5344CB8AC3E}">
        <p14:creationId xmlns:p14="http://schemas.microsoft.com/office/powerpoint/2010/main" val="26260748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 name="Shape 411"/>
          <p:cNvSpPr>
            <a:spLocks noGrp="1" noRot="1" noChangeAspect="1"/>
          </p:cNvSpPr>
          <p:nvPr>
            <p:ph type="sldImg"/>
          </p:nvPr>
        </p:nvSpPr>
        <p:spPr>
          <a:prstGeom prst="rect">
            <a:avLst/>
          </a:prstGeom>
        </p:spPr>
        <p:txBody>
          <a:bodyPr/>
          <a:lstStyle/>
          <a:p>
            <a:endParaRPr/>
          </a:p>
        </p:txBody>
      </p:sp>
      <p:sp>
        <p:nvSpPr>
          <p:cNvPr id="412" name="Shape 412"/>
          <p:cNvSpPr>
            <a:spLocks noGrp="1"/>
          </p:cNvSpPr>
          <p:nvPr>
            <p:ph type="body" sz="quarter" idx="1"/>
          </p:nvPr>
        </p:nvSpPr>
        <p:spPr>
          <a:prstGeom prst="rect">
            <a:avLst/>
          </a:prstGeom>
        </p:spPr>
        <p:txBody>
          <a:bodyPr/>
          <a:lstStyle/>
          <a:p>
            <a:pPr defTabSz="914400">
              <a:lnSpc>
                <a:spcPct val="100000"/>
              </a:lnSpc>
              <a:spcBef>
                <a:spcPts val="400"/>
              </a:spcBef>
              <a:defRPr sz="1200">
                <a:latin typeface="Maiandra GD"/>
                <a:ea typeface="Maiandra GD"/>
                <a:cs typeface="Maiandra GD"/>
                <a:sym typeface="Maiandra GD"/>
              </a:defRPr>
            </a:pPr>
            <a:r>
              <a:t>God reveals His glory, worship is our response</a:t>
            </a:r>
          </a:p>
          <a:p>
            <a:pPr defTabSz="914400">
              <a:lnSpc>
                <a:spcPct val="100000"/>
              </a:lnSpc>
              <a:spcBef>
                <a:spcPts val="400"/>
              </a:spcBef>
              <a:defRPr sz="1200">
                <a:latin typeface="Maiandra GD"/>
                <a:ea typeface="Maiandra GD"/>
                <a:cs typeface="Maiandra GD"/>
                <a:sym typeface="Maiandra GD"/>
              </a:defRPr>
            </a:pPr>
            <a:endParaRPr/>
          </a:p>
          <a:p>
            <a:pPr defTabSz="914400">
              <a:lnSpc>
                <a:spcPct val="100000"/>
              </a:lnSpc>
              <a:spcBef>
                <a:spcPts val="400"/>
              </a:spcBef>
              <a:defRPr sz="1200">
                <a:latin typeface="Maiandra GD"/>
                <a:ea typeface="Maiandra GD"/>
                <a:cs typeface="Maiandra GD"/>
                <a:sym typeface="Maiandra GD"/>
              </a:defRPr>
            </a:pPr>
            <a:r>
              <a:t>Order is important: God always initiates</a:t>
            </a:r>
          </a:p>
          <a:p>
            <a:pPr defTabSz="914400">
              <a:lnSpc>
                <a:spcPct val="100000"/>
              </a:lnSpc>
              <a:spcBef>
                <a:spcPts val="400"/>
              </a:spcBef>
              <a:defRPr sz="1200">
                <a:latin typeface="Maiandra GD"/>
                <a:ea typeface="Maiandra GD"/>
                <a:cs typeface="Maiandra GD"/>
                <a:sym typeface="Maiandra GD"/>
              </a:defRPr>
            </a:pPr>
            <a:endParaRPr/>
          </a:p>
          <a:p>
            <a:pPr defTabSz="914400">
              <a:lnSpc>
                <a:spcPct val="100000"/>
              </a:lnSpc>
              <a:spcBef>
                <a:spcPts val="400"/>
              </a:spcBef>
              <a:defRPr sz="1200">
                <a:latin typeface="Maiandra GD"/>
                <a:ea typeface="Maiandra GD"/>
                <a:cs typeface="Maiandra GD"/>
                <a:sym typeface="Maiandra GD"/>
              </a:defRPr>
            </a:pPr>
            <a:r>
              <a:t>Rom. 11:33-36  eleven chapters of doctrine, then Paul bursts out in praise: „Oh, the depth of the riches </a:t>
            </a:r>
            <a:r>
              <a:rPr baseline="30000"/>
              <a:t>1</a:t>
            </a:r>
            <a:r>
              <a:t>both of the wisdom and knowledge of God!”</a:t>
            </a:r>
          </a:p>
          <a:p>
            <a:pPr defTabSz="914400">
              <a:lnSpc>
                <a:spcPct val="100000"/>
              </a:lnSpc>
              <a:spcBef>
                <a:spcPts val="400"/>
              </a:spcBef>
              <a:defRPr sz="1200">
                <a:latin typeface="Maiandra GD"/>
                <a:ea typeface="Maiandra GD"/>
                <a:cs typeface="Maiandra GD"/>
                <a:sym typeface="Maiandra GD"/>
              </a:defRPr>
            </a:pPr>
            <a:r>
              <a:t>Worship services to be a dialogue betw, God and man, a dialogue of revel. &amp; response</a:t>
            </a:r>
          </a:p>
          <a:p>
            <a:pPr defTabSz="914400">
              <a:lnSpc>
                <a:spcPct val="100000"/>
              </a:lnSpc>
              <a:spcBef>
                <a:spcPts val="400"/>
              </a:spcBef>
              <a:defRPr sz="1200">
                <a:latin typeface="Maiandra GD"/>
                <a:ea typeface="Maiandra GD"/>
                <a:cs typeface="Maiandra GD"/>
                <a:sym typeface="Maiandra GD"/>
              </a:defRPr>
            </a:pPr>
            <a:r>
              <a:t>This is why the Scriptures are so important; Stott and others remind us how we need much more Scr. In our services– been in many churches where first first of Scr. Is when preacher gets up– means 30 mintues of response w/o anything to respond to!!</a:t>
            </a:r>
          </a:p>
        </p:txBody>
      </p:sp>
    </p:spTree>
    <p:extLst>
      <p:ext uri="{BB962C8B-B14F-4D97-AF65-F5344CB8AC3E}">
        <p14:creationId xmlns:p14="http://schemas.microsoft.com/office/powerpoint/2010/main" val="7573374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 name="Shape 421"/>
          <p:cNvSpPr>
            <a:spLocks noGrp="1" noRot="1" noChangeAspect="1"/>
          </p:cNvSpPr>
          <p:nvPr>
            <p:ph type="sldImg"/>
          </p:nvPr>
        </p:nvSpPr>
        <p:spPr>
          <a:prstGeom prst="rect">
            <a:avLst/>
          </a:prstGeom>
        </p:spPr>
        <p:txBody>
          <a:bodyPr/>
          <a:lstStyle/>
          <a:p>
            <a:endParaRPr/>
          </a:p>
        </p:txBody>
      </p:sp>
      <p:sp>
        <p:nvSpPr>
          <p:cNvPr id="422" name="Shape 422"/>
          <p:cNvSpPr>
            <a:spLocks noGrp="1"/>
          </p:cNvSpPr>
          <p:nvPr>
            <p:ph type="body" sz="quarter" idx="1"/>
          </p:nvPr>
        </p:nvSpPr>
        <p:spPr>
          <a:prstGeom prst="rect">
            <a:avLst/>
          </a:prstGeom>
        </p:spPr>
        <p:txBody>
          <a:bodyPr/>
          <a:lstStyle/>
          <a:p>
            <a:pPr defTabSz="914400">
              <a:lnSpc>
                <a:spcPct val="100000"/>
              </a:lnSpc>
              <a:spcBef>
                <a:spcPts val="400"/>
              </a:spcBef>
              <a:defRPr sz="1200">
                <a:latin typeface="Maiandra GD"/>
                <a:ea typeface="Maiandra GD"/>
                <a:cs typeface="Maiandra GD"/>
                <a:sym typeface="Maiandra GD"/>
              </a:defRPr>
            </a:pPr>
            <a:r>
              <a:t>God reveals His glory, worship is our response</a:t>
            </a:r>
          </a:p>
          <a:p>
            <a:pPr defTabSz="914400">
              <a:lnSpc>
                <a:spcPct val="100000"/>
              </a:lnSpc>
              <a:spcBef>
                <a:spcPts val="400"/>
              </a:spcBef>
              <a:defRPr sz="1200">
                <a:latin typeface="Maiandra GD"/>
                <a:ea typeface="Maiandra GD"/>
                <a:cs typeface="Maiandra GD"/>
                <a:sym typeface="Maiandra GD"/>
              </a:defRPr>
            </a:pPr>
            <a:endParaRPr/>
          </a:p>
          <a:p>
            <a:pPr defTabSz="914400">
              <a:lnSpc>
                <a:spcPct val="100000"/>
              </a:lnSpc>
              <a:spcBef>
                <a:spcPts val="400"/>
              </a:spcBef>
              <a:defRPr sz="1200">
                <a:latin typeface="Maiandra GD"/>
                <a:ea typeface="Maiandra GD"/>
                <a:cs typeface="Maiandra GD"/>
                <a:sym typeface="Maiandra GD"/>
              </a:defRPr>
            </a:pPr>
            <a:r>
              <a:t>Order is important: God always initiates</a:t>
            </a:r>
          </a:p>
          <a:p>
            <a:pPr defTabSz="914400">
              <a:lnSpc>
                <a:spcPct val="100000"/>
              </a:lnSpc>
              <a:spcBef>
                <a:spcPts val="400"/>
              </a:spcBef>
              <a:defRPr sz="1200">
                <a:latin typeface="Maiandra GD"/>
                <a:ea typeface="Maiandra GD"/>
                <a:cs typeface="Maiandra GD"/>
                <a:sym typeface="Maiandra GD"/>
              </a:defRPr>
            </a:pPr>
            <a:endParaRPr/>
          </a:p>
          <a:p>
            <a:pPr defTabSz="914400">
              <a:lnSpc>
                <a:spcPct val="100000"/>
              </a:lnSpc>
              <a:spcBef>
                <a:spcPts val="400"/>
              </a:spcBef>
              <a:defRPr sz="1200">
                <a:latin typeface="Maiandra GD"/>
                <a:ea typeface="Maiandra GD"/>
                <a:cs typeface="Maiandra GD"/>
                <a:sym typeface="Maiandra GD"/>
              </a:defRPr>
            </a:pPr>
            <a:r>
              <a:t>Rom. 11:33-36  eleven chapters of doctrine, then Paul bursts out in praise: „Oh, the depth of the riches </a:t>
            </a:r>
            <a:r>
              <a:rPr baseline="30000"/>
              <a:t>1</a:t>
            </a:r>
            <a:r>
              <a:t>both of the wisdom and knowledge of God!”</a:t>
            </a:r>
          </a:p>
          <a:p>
            <a:pPr defTabSz="914400">
              <a:lnSpc>
                <a:spcPct val="100000"/>
              </a:lnSpc>
              <a:spcBef>
                <a:spcPts val="400"/>
              </a:spcBef>
              <a:defRPr sz="1200">
                <a:latin typeface="Maiandra GD"/>
                <a:ea typeface="Maiandra GD"/>
                <a:cs typeface="Maiandra GD"/>
                <a:sym typeface="Maiandra GD"/>
              </a:defRPr>
            </a:pPr>
            <a:r>
              <a:t>Worship services to be a dialogue betw, God and man, a dialogue of revel. &amp; response</a:t>
            </a:r>
          </a:p>
          <a:p>
            <a:pPr defTabSz="914400">
              <a:lnSpc>
                <a:spcPct val="100000"/>
              </a:lnSpc>
              <a:spcBef>
                <a:spcPts val="400"/>
              </a:spcBef>
              <a:defRPr sz="1200">
                <a:latin typeface="Maiandra GD"/>
                <a:ea typeface="Maiandra GD"/>
                <a:cs typeface="Maiandra GD"/>
                <a:sym typeface="Maiandra GD"/>
              </a:defRPr>
            </a:pPr>
            <a:r>
              <a:t>This is why the Scriptures are so important; Stott and others remind us how we need much more Scr. In our services– been in many churches where first first of Scr. Is when preacher gets up– means 30 mintues of response w/o anything to respond to!!</a:t>
            </a:r>
          </a:p>
        </p:txBody>
      </p:sp>
    </p:spTree>
    <p:extLst>
      <p:ext uri="{BB962C8B-B14F-4D97-AF65-F5344CB8AC3E}">
        <p14:creationId xmlns:p14="http://schemas.microsoft.com/office/powerpoint/2010/main" val="34552270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 name="Shape 431"/>
          <p:cNvSpPr>
            <a:spLocks noGrp="1" noRot="1" noChangeAspect="1"/>
          </p:cNvSpPr>
          <p:nvPr>
            <p:ph type="sldImg"/>
          </p:nvPr>
        </p:nvSpPr>
        <p:spPr>
          <a:prstGeom prst="rect">
            <a:avLst/>
          </a:prstGeom>
        </p:spPr>
        <p:txBody>
          <a:bodyPr/>
          <a:lstStyle/>
          <a:p>
            <a:endParaRPr/>
          </a:p>
        </p:txBody>
      </p:sp>
      <p:sp>
        <p:nvSpPr>
          <p:cNvPr id="432" name="Shape 432"/>
          <p:cNvSpPr>
            <a:spLocks noGrp="1"/>
          </p:cNvSpPr>
          <p:nvPr>
            <p:ph type="body" sz="quarter" idx="1"/>
          </p:nvPr>
        </p:nvSpPr>
        <p:spPr>
          <a:prstGeom prst="rect">
            <a:avLst/>
          </a:prstGeom>
        </p:spPr>
        <p:txBody>
          <a:bodyPr/>
          <a:lstStyle/>
          <a:p>
            <a:pPr defTabSz="914400">
              <a:lnSpc>
                <a:spcPct val="100000"/>
              </a:lnSpc>
              <a:spcBef>
                <a:spcPts val="400"/>
              </a:spcBef>
              <a:defRPr sz="1200">
                <a:latin typeface="Maiandra GD"/>
                <a:ea typeface="Maiandra GD"/>
                <a:cs typeface="Maiandra GD"/>
                <a:sym typeface="Maiandra GD"/>
              </a:defRPr>
            </a:pPr>
            <a:r>
              <a:t>God reveals His glory, worship is our response</a:t>
            </a:r>
          </a:p>
          <a:p>
            <a:pPr defTabSz="914400">
              <a:lnSpc>
                <a:spcPct val="100000"/>
              </a:lnSpc>
              <a:spcBef>
                <a:spcPts val="400"/>
              </a:spcBef>
              <a:defRPr sz="1200">
                <a:latin typeface="Maiandra GD"/>
                <a:ea typeface="Maiandra GD"/>
                <a:cs typeface="Maiandra GD"/>
                <a:sym typeface="Maiandra GD"/>
              </a:defRPr>
            </a:pPr>
            <a:endParaRPr/>
          </a:p>
          <a:p>
            <a:pPr defTabSz="914400">
              <a:lnSpc>
                <a:spcPct val="100000"/>
              </a:lnSpc>
              <a:spcBef>
                <a:spcPts val="400"/>
              </a:spcBef>
              <a:defRPr sz="1200">
                <a:latin typeface="Maiandra GD"/>
                <a:ea typeface="Maiandra GD"/>
                <a:cs typeface="Maiandra GD"/>
                <a:sym typeface="Maiandra GD"/>
              </a:defRPr>
            </a:pPr>
            <a:r>
              <a:t>Order is important: God always initiates</a:t>
            </a:r>
          </a:p>
          <a:p>
            <a:pPr defTabSz="914400">
              <a:lnSpc>
                <a:spcPct val="100000"/>
              </a:lnSpc>
              <a:spcBef>
                <a:spcPts val="400"/>
              </a:spcBef>
              <a:defRPr sz="1200">
                <a:latin typeface="Maiandra GD"/>
                <a:ea typeface="Maiandra GD"/>
                <a:cs typeface="Maiandra GD"/>
                <a:sym typeface="Maiandra GD"/>
              </a:defRPr>
            </a:pPr>
            <a:endParaRPr/>
          </a:p>
          <a:p>
            <a:pPr defTabSz="914400">
              <a:lnSpc>
                <a:spcPct val="100000"/>
              </a:lnSpc>
              <a:spcBef>
                <a:spcPts val="400"/>
              </a:spcBef>
              <a:defRPr sz="1200">
                <a:latin typeface="Maiandra GD"/>
                <a:ea typeface="Maiandra GD"/>
                <a:cs typeface="Maiandra GD"/>
                <a:sym typeface="Maiandra GD"/>
              </a:defRPr>
            </a:pPr>
            <a:r>
              <a:t>Rom. 11:33-36  eleven chapters of doctrine, then Paul bursts out in praise: „Oh, the depth of the riches </a:t>
            </a:r>
            <a:r>
              <a:rPr baseline="30000"/>
              <a:t>1</a:t>
            </a:r>
            <a:r>
              <a:t>both of the wisdom and knowledge of God!”</a:t>
            </a:r>
          </a:p>
          <a:p>
            <a:pPr defTabSz="914400">
              <a:lnSpc>
                <a:spcPct val="100000"/>
              </a:lnSpc>
              <a:spcBef>
                <a:spcPts val="400"/>
              </a:spcBef>
              <a:defRPr sz="1200">
                <a:latin typeface="Maiandra GD"/>
                <a:ea typeface="Maiandra GD"/>
                <a:cs typeface="Maiandra GD"/>
                <a:sym typeface="Maiandra GD"/>
              </a:defRPr>
            </a:pPr>
            <a:r>
              <a:t>Worship services to be a dialogue betw, God and man, a dialogue of revel. &amp; response</a:t>
            </a:r>
          </a:p>
          <a:p>
            <a:pPr defTabSz="914400">
              <a:lnSpc>
                <a:spcPct val="100000"/>
              </a:lnSpc>
              <a:spcBef>
                <a:spcPts val="400"/>
              </a:spcBef>
              <a:defRPr sz="1200">
                <a:latin typeface="Maiandra GD"/>
                <a:ea typeface="Maiandra GD"/>
                <a:cs typeface="Maiandra GD"/>
                <a:sym typeface="Maiandra GD"/>
              </a:defRPr>
            </a:pPr>
            <a:r>
              <a:t>This is why the Scriptures are so important; Stott and others remind us how we need much more Scr. In our services– been in many churches where first first of Scr. Is when preacher gets up– means 30 mintues of response w/o anything to respond to!!</a:t>
            </a:r>
          </a:p>
        </p:txBody>
      </p:sp>
    </p:spTree>
    <p:extLst>
      <p:ext uri="{BB962C8B-B14F-4D97-AF65-F5344CB8AC3E}">
        <p14:creationId xmlns:p14="http://schemas.microsoft.com/office/powerpoint/2010/main" val="40318240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1" name="Shape 441"/>
          <p:cNvSpPr>
            <a:spLocks noGrp="1" noRot="1" noChangeAspect="1"/>
          </p:cNvSpPr>
          <p:nvPr>
            <p:ph type="sldImg"/>
          </p:nvPr>
        </p:nvSpPr>
        <p:spPr>
          <a:prstGeom prst="rect">
            <a:avLst/>
          </a:prstGeom>
        </p:spPr>
        <p:txBody>
          <a:bodyPr/>
          <a:lstStyle/>
          <a:p>
            <a:endParaRPr/>
          </a:p>
        </p:txBody>
      </p:sp>
      <p:sp>
        <p:nvSpPr>
          <p:cNvPr id="442" name="Shape 442"/>
          <p:cNvSpPr>
            <a:spLocks noGrp="1"/>
          </p:cNvSpPr>
          <p:nvPr>
            <p:ph type="body" sz="quarter" idx="1"/>
          </p:nvPr>
        </p:nvSpPr>
        <p:spPr>
          <a:prstGeom prst="rect">
            <a:avLst/>
          </a:prstGeom>
        </p:spPr>
        <p:txBody>
          <a:bodyPr/>
          <a:lstStyle/>
          <a:p>
            <a:pPr defTabSz="914400">
              <a:lnSpc>
                <a:spcPct val="100000"/>
              </a:lnSpc>
              <a:spcBef>
                <a:spcPts val="400"/>
              </a:spcBef>
              <a:defRPr sz="1200">
                <a:latin typeface="Maiandra GD"/>
                <a:ea typeface="Maiandra GD"/>
                <a:cs typeface="Maiandra GD"/>
                <a:sym typeface="Maiandra GD"/>
              </a:defRPr>
            </a:pPr>
            <a:r>
              <a:t>God reveals His glory, worship is our response</a:t>
            </a:r>
          </a:p>
          <a:p>
            <a:pPr defTabSz="914400">
              <a:lnSpc>
                <a:spcPct val="100000"/>
              </a:lnSpc>
              <a:spcBef>
                <a:spcPts val="400"/>
              </a:spcBef>
              <a:defRPr sz="1200">
                <a:latin typeface="Maiandra GD"/>
                <a:ea typeface="Maiandra GD"/>
                <a:cs typeface="Maiandra GD"/>
                <a:sym typeface="Maiandra GD"/>
              </a:defRPr>
            </a:pPr>
            <a:endParaRPr/>
          </a:p>
          <a:p>
            <a:pPr defTabSz="914400">
              <a:lnSpc>
                <a:spcPct val="100000"/>
              </a:lnSpc>
              <a:spcBef>
                <a:spcPts val="400"/>
              </a:spcBef>
              <a:defRPr sz="1200">
                <a:latin typeface="Maiandra GD"/>
                <a:ea typeface="Maiandra GD"/>
                <a:cs typeface="Maiandra GD"/>
                <a:sym typeface="Maiandra GD"/>
              </a:defRPr>
            </a:pPr>
            <a:r>
              <a:t>Order is important: God always initiates</a:t>
            </a:r>
          </a:p>
          <a:p>
            <a:pPr defTabSz="914400">
              <a:lnSpc>
                <a:spcPct val="100000"/>
              </a:lnSpc>
              <a:spcBef>
                <a:spcPts val="400"/>
              </a:spcBef>
              <a:defRPr sz="1200">
                <a:latin typeface="Maiandra GD"/>
                <a:ea typeface="Maiandra GD"/>
                <a:cs typeface="Maiandra GD"/>
                <a:sym typeface="Maiandra GD"/>
              </a:defRPr>
            </a:pPr>
            <a:endParaRPr/>
          </a:p>
          <a:p>
            <a:pPr defTabSz="914400">
              <a:lnSpc>
                <a:spcPct val="100000"/>
              </a:lnSpc>
              <a:spcBef>
                <a:spcPts val="400"/>
              </a:spcBef>
              <a:defRPr sz="1200">
                <a:latin typeface="Maiandra GD"/>
                <a:ea typeface="Maiandra GD"/>
                <a:cs typeface="Maiandra GD"/>
                <a:sym typeface="Maiandra GD"/>
              </a:defRPr>
            </a:pPr>
            <a:r>
              <a:t>Rom. 11:33-36  eleven chapters of doctrine, then Paul bursts out in praise: „Oh, the depth of the riches </a:t>
            </a:r>
            <a:r>
              <a:rPr baseline="30000"/>
              <a:t>1</a:t>
            </a:r>
            <a:r>
              <a:t>both of the wisdom and knowledge of God!”</a:t>
            </a:r>
          </a:p>
          <a:p>
            <a:pPr defTabSz="914400">
              <a:lnSpc>
                <a:spcPct val="100000"/>
              </a:lnSpc>
              <a:spcBef>
                <a:spcPts val="400"/>
              </a:spcBef>
              <a:defRPr sz="1200">
                <a:latin typeface="Maiandra GD"/>
                <a:ea typeface="Maiandra GD"/>
                <a:cs typeface="Maiandra GD"/>
                <a:sym typeface="Maiandra GD"/>
              </a:defRPr>
            </a:pPr>
            <a:r>
              <a:t>Worship services to be a dialogue betw, God and man, a dialogue of revel. &amp; response</a:t>
            </a:r>
          </a:p>
          <a:p>
            <a:pPr defTabSz="914400">
              <a:lnSpc>
                <a:spcPct val="100000"/>
              </a:lnSpc>
              <a:spcBef>
                <a:spcPts val="400"/>
              </a:spcBef>
              <a:defRPr sz="1200">
                <a:latin typeface="Maiandra GD"/>
                <a:ea typeface="Maiandra GD"/>
                <a:cs typeface="Maiandra GD"/>
                <a:sym typeface="Maiandra GD"/>
              </a:defRPr>
            </a:pPr>
            <a:r>
              <a:t>This is why the Scriptures are so important; Stott and others remind us how we need much more Scr. In our services– been in many churches where first first of Scr. Is when preacher gets up– means 30 mintues of response w/o anything to respond to!!</a:t>
            </a:r>
          </a:p>
        </p:txBody>
      </p:sp>
    </p:spTree>
    <p:extLst>
      <p:ext uri="{BB962C8B-B14F-4D97-AF65-F5344CB8AC3E}">
        <p14:creationId xmlns:p14="http://schemas.microsoft.com/office/powerpoint/2010/main" val="23008659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7" name="Shape 447"/>
          <p:cNvSpPr>
            <a:spLocks noGrp="1" noRot="1" noChangeAspect="1"/>
          </p:cNvSpPr>
          <p:nvPr>
            <p:ph type="sldImg"/>
          </p:nvPr>
        </p:nvSpPr>
        <p:spPr>
          <a:prstGeom prst="rect">
            <a:avLst/>
          </a:prstGeom>
        </p:spPr>
        <p:txBody>
          <a:bodyPr/>
          <a:lstStyle/>
          <a:p>
            <a:endParaRPr/>
          </a:p>
        </p:txBody>
      </p:sp>
      <p:sp>
        <p:nvSpPr>
          <p:cNvPr id="448" name="Shape 448"/>
          <p:cNvSpPr>
            <a:spLocks noGrp="1"/>
          </p:cNvSpPr>
          <p:nvPr>
            <p:ph type="body" sz="quarter" idx="1"/>
          </p:nvPr>
        </p:nvSpPr>
        <p:spPr>
          <a:prstGeom prst="rect">
            <a:avLst/>
          </a:prstGeom>
        </p:spPr>
        <p:txBody>
          <a:bodyPr/>
          <a:lstStyle/>
          <a:p>
            <a:pPr defTabSz="914400">
              <a:lnSpc>
                <a:spcPct val="100000"/>
              </a:lnSpc>
              <a:spcBef>
                <a:spcPts val="400"/>
              </a:spcBef>
              <a:defRPr sz="1200">
                <a:latin typeface="Maiandra GD"/>
                <a:ea typeface="Maiandra GD"/>
                <a:cs typeface="Maiandra GD"/>
                <a:sym typeface="Maiandra GD"/>
              </a:defRPr>
            </a:pPr>
            <a:r>
              <a:t>worship Him as He really is, as He wants to be worshiped</a:t>
            </a:r>
          </a:p>
          <a:p>
            <a:pPr defTabSz="914400">
              <a:lnSpc>
                <a:spcPct val="100000"/>
              </a:lnSpc>
              <a:spcBef>
                <a:spcPts val="400"/>
              </a:spcBef>
              <a:defRPr sz="1200">
                <a:latin typeface="Maiandra GD"/>
                <a:ea typeface="Maiandra GD"/>
                <a:cs typeface="Maiandra GD"/>
                <a:sym typeface="Maiandra GD"/>
              </a:defRPr>
            </a:pPr>
            <a:endParaRPr/>
          </a:p>
          <a:p>
            <a:pPr defTabSz="914400">
              <a:lnSpc>
                <a:spcPct val="100000"/>
              </a:lnSpc>
              <a:spcBef>
                <a:spcPts val="400"/>
              </a:spcBef>
              <a:defRPr sz="1200">
                <a:latin typeface="Maiandra GD"/>
                <a:ea typeface="Maiandra GD"/>
                <a:cs typeface="Maiandra GD"/>
                <a:sym typeface="Maiandra GD"/>
              </a:defRPr>
            </a:pPr>
            <a:r>
              <a:t>Order is important: God always initiates</a:t>
            </a:r>
          </a:p>
          <a:p>
            <a:pPr defTabSz="914400">
              <a:lnSpc>
                <a:spcPct val="100000"/>
              </a:lnSpc>
              <a:spcBef>
                <a:spcPts val="400"/>
              </a:spcBef>
              <a:defRPr sz="1200">
                <a:latin typeface="Maiandra GD"/>
                <a:ea typeface="Maiandra GD"/>
                <a:cs typeface="Maiandra GD"/>
                <a:sym typeface="Maiandra GD"/>
              </a:defRPr>
            </a:pPr>
            <a:endParaRPr/>
          </a:p>
          <a:p>
            <a:pPr defTabSz="914400">
              <a:lnSpc>
                <a:spcPct val="100000"/>
              </a:lnSpc>
              <a:spcBef>
                <a:spcPts val="400"/>
              </a:spcBef>
              <a:defRPr sz="1200">
                <a:latin typeface="Maiandra GD"/>
                <a:ea typeface="Maiandra GD"/>
                <a:cs typeface="Maiandra GD"/>
                <a:sym typeface="Maiandra GD"/>
              </a:defRPr>
            </a:pPr>
            <a:r>
              <a:t>Rom. 11:33-36  eleven chapters of doctrine, then Paul bursts out in praise: „Oh, the depth of the riches </a:t>
            </a:r>
            <a:r>
              <a:rPr baseline="30000"/>
              <a:t>1</a:t>
            </a:r>
            <a:r>
              <a:t>both of the wisdom and knowledge of God!”</a:t>
            </a:r>
          </a:p>
          <a:p>
            <a:pPr defTabSz="914400">
              <a:lnSpc>
                <a:spcPct val="100000"/>
              </a:lnSpc>
              <a:spcBef>
                <a:spcPts val="400"/>
              </a:spcBef>
              <a:defRPr sz="1200">
                <a:latin typeface="Maiandra GD"/>
                <a:ea typeface="Maiandra GD"/>
                <a:cs typeface="Maiandra GD"/>
                <a:sym typeface="Maiandra GD"/>
              </a:defRPr>
            </a:pPr>
            <a:r>
              <a:t>Worship services to be a dialogue betw, God and man, a dialogue of revel. &amp; response</a:t>
            </a:r>
          </a:p>
          <a:p>
            <a:pPr defTabSz="914400">
              <a:lnSpc>
                <a:spcPct val="100000"/>
              </a:lnSpc>
              <a:spcBef>
                <a:spcPts val="400"/>
              </a:spcBef>
              <a:defRPr sz="1200">
                <a:latin typeface="Maiandra GD"/>
                <a:ea typeface="Maiandra GD"/>
                <a:cs typeface="Maiandra GD"/>
                <a:sym typeface="Maiandra GD"/>
              </a:defRPr>
            </a:pPr>
            <a:r>
              <a:t>This is why the Scriptures are so important; Stott and others remind us how we need much more Scr. In our services– been in many churches where first first of Scr. Is when preacher gets up– means 30 mintues of response w/o anything to respond to!!</a:t>
            </a:r>
          </a:p>
        </p:txBody>
      </p:sp>
    </p:spTree>
    <p:extLst>
      <p:ext uri="{BB962C8B-B14F-4D97-AF65-F5344CB8AC3E}">
        <p14:creationId xmlns:p14="http://schemas.microsoft.com/office/powerpoint/2010/main" val="31986915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3" name="Shape 453"/>
          <p:cNvSpPr>
            <a:spLocks noGrp="1" noRot="1" noChangeAspect="1"/>
          </p:cNvSpPr>
          <p:nvPr>
            <p:ph type="sldImg"/>
          </p:nvPr>
        </p:nvSpPr>
        <p:spPr>
          <a:prstGeom prst="rect">
            <a:avLst/>
          </a:prstGeom>
        </p:spPr>
        <p:txBody>
          <a:bodyPr/>
          <a:lstStyle/>
          <a:p>
            <a:endParaRPr/>
          </a:p>
        </p:txBody>
      </p:sp>
      <p:sp>
        <p:nvSpPr>
          <p:cNvPr id="454" name="Shape 454"/>
          <p:cNvSpPr>
            <a:spLocks noGrp="1"/>
          </p:cNvSpPr>
          <p:nvPr>
            <p:ph type="body" sz="quarter" idx="1"/>
          </p:nvPr>
        </p:nvSpPr>
        <p:spPr>
          <a:prstGeom prst="rect">
            <a:avLst/>
          </a:prstGeom>
        </p:spPr>
        <p:txBody>
          <a:bodyPr/>
          <a:lstStyle/>
          <a:p>
            <a:pPr defTabSz="914400">
              <a:lnSpc>
                <a:spcPct val="100000"/>
              </a:lnSpc>
              <a:spcBef>
                <a:spcPts val="400"/>
              </a:spcBef>
              <a:defRPr sz="1200">
                <a:latin typeface="Arial"/>
                <a:ea typeface="Arial"/>
                <a:cs typeface="Arial"/>
                <a:sym typeface="Arial"/>
              </a:defRPr>
            </a:pPr>
            <a:r>
              <a:rPr b="1" dirty="0">
                <a:latin typeface="Arial" panose="020B0604020202020204" pitchFamily="34" charset="0"/>
                <a:cs typeface="Arial" panose="020B0604020202020204" pitchFamily="34" charset="0"/>
              </a:rPr>
              <a:t>worship Him as He really is, as He wants to be worshiped</a:t>
            </a:r>
          </a:p>
          <a:p>
            <a:pPr defTabSz="914400">
              <a:lnSpc>
                <a:spcPct val="100000"/>
              </a:lnSpc>
              <a:spcBef>
                <a:spcPts val="400"/>
              </a:spcBef>
              <a:defRPr sz="1200">
                <a:latin typeface="Arial"/>
                <a:ea typeface="Arial"/>
                <a:cs typeface="Arial"/>
                <a:sym typeface="Arial"/>
              </a:defRPr>
            </a:pPr>
            <a:endParaRPr b="1" dirty="0">
              <a:latin typeface="Arial" panose="020B0604020202020204" pitchFamily="34" charset="0"/>
              <a:cs typeface="Arial" panose="020B0604020202020204" pitchFamily="34" charset="0"/>
            </a:endParaRPr>
          </a:p>
          <a:p>
            <a:pPr defTabSz="914400">
              <a:lnSpc>
                <a:spcPct val="100000"/>
              </a:lnSpc>
              <a:spcBef>
                <a:spcPts val="400"/>
              </a:spcBef>
              <a:defRPr sz="1200">
                <a:latin typeface="Arial"/>
                <a:ea typeface="Arial"/>
                <a:cs typeface="Arial"/>
                <a:sym typeface="Arial"/>
              </a:defRPr>
            </a:pPr>
            <a:r>
              <a:rPr b="1" dirty="0">
                <a:latin typeface="Arial" panose="020B0604020202020204" pitchFamily="34" charset="0"/>
                <a:cs typeface="Arial" panose="020B0604020202020204" pitchFamily="34" charset="0"/>
              </a:rPr>
              <a:t>Order is important: God always initiates</a:t>
            </a:r>
          </a:p>
          <a:p>
            <a:pPr defTabSz="914400">
              <a:lnSpc>
                <a:spcPct val="100000"/>
              </a:lnSpc>
              <a:spcBef>
                <a:spcPts val="400"/>
              </a:spcBef>
              <a:defRPr sz="1200">
                <a:latin typeface="Arial"/>
                <a:ea typeface="Arial"/>
                <a:cs typeface="Arial"/>
                <a:sym typeface="Arial"/>
              </a:defRPr>
            </a:pPr>
            <a:endParaRPr b="1" dirty="0">
              <a:latin typeface="Arial" panose="020B0604020202020204" pitchFamily="34" charset="0"/>
              <a:cs typeface="Arial" panose="020B0604020202020204" pitchFamily="34" charset="0"/>
            </a:endParaRPr>
          </a:p>
          <a:p>
            <a:pPr defTabSz="914400">
              <a:lnSpc>
                <a:spcPct val="100000"/>
              </a:lnSpc>
              <a:spcBef>
                <a:spcPts val="400"/>
              </a:spcBef>
              <a:defRPr sz="1200">
                <a:latin typeface="Arial"/>
                <a:ea typeface="Arial"/>
                <a:cs typeface="Arial"/>
                <a:sym typeface="Arial"/>
              </a:defRPr>
            </a:pPr>
            <a:r>
              <a:rPr b="1" dirty="0">
                <a:latin typeface="Arial" panose="020B0604020202020204" pitchFamily="34" charset="0"/>
                <a:cs typeface="Arial" panose="020B0604020202020204" pitchFamily="34" charset="0"/>
              </a:rPr>
              <a:t>Rom. 11:33-36  eleven chapters of doctrine, then Paul bursts out in praise: „Oh, the depth of the riches </a:t>
            </a:r>
            <a:r>
              <a:rPr b="1" baseline="30000" dirty="0">
                <a:latin typeface="Arial" panose="020B0604020202020204" pitchFamily="34" charset="0"/>
                <a:cs typeface="Arial" panose="020B0604020202020204" pitchFamily="34" charset="0"/>
              </a:rPr>
              <a:t>1</a:t>
            </a:r>
            <a:r>
              <a:rPr b="1" dirty="0">
                <a:latin typeface="Arial" panose="020B0604020202020204" pitchFamily="34" charset="0"/>
                <a:cs typeface="Arial" panose="020B0604020202020204" pitchFamily="34" charset="0"/>
              </a:rPr>
              <a:t>both of the wisdom and knowledge of God!”</a:t>
            </a:r>
          </a:p>
          <a:p>
            <a:pPr defTabSz="914400">
              <a:lnSpc>
                <a:spcPct val="100000"/>
              </a:lnSpc>
              <a:spcBef>
                <a:spcPts val="400"/>
              </a:spcBef>
              <a:defRPr sz="1200">
                <a:latin typeface="Arial"/>
                <a:ea typeface="Arial"/>
                <a:cs typeface="Arial"/>
                <a:sym typeface="Arial"/>
              </a:defRPr>
            </a:pPr>
            <a:r>
              <a:rPr b="1" dirty="0">
                <a:latin typeface="Arial" panose="020B0604020202020204" pitchFamily="34" charset="0"/>
                <a:cs typeface="Arial" panose="020B0604020202020204" pitchFamily="34" charset="0"/>
              </a:rPr>
              <a:t>Worship services to be a dialogue </a:t>
            </a:r>
            <a:r>
              <a:rPr b="1" dirty="0" err="1">
                <a:latin typeface="Arial" panose="020B0604020202020204" pitchFamily="34" charset="0"/>
                <a:cs typeface="Arial" panose="020B0604020202020204" pitchFamily="34" charset="0"/>
              </a:rPr>
              <a:t>betw</a:t>
            </a:r>
            <a:r>
              <a:rPr b="1" dirty="0">
                <a:latin typeface="Arial" panose="020B0604020202020204" pitchFamily="34" charset="0"/>
                <a:cs typeface="Arial" panose="020B0604020202020204" pitchFamily="34" charset="0"/>
              </a:rPr>
              <a:t>, God and man, a dialogue of revel. &amp; response</a:t>
            </a:r>
          </a:p>
          <a:p>
            <a:pPr defTabSz="914400">
              <a:lnSpc>
                <a:spcPct val="100000"/>
              </a:lnSpc>
              <a:spcBef>
                <a:spcPts val="400"/>
              </a:spcBef>
              <a:defRPr sz="1200">
                <a:latin typeface="Arial"/>
                <a:ea typeface="Arial"/>
                <a:cs typeface="Arial"/>
                <a:sym typeface="Arial"/>
              </a:defRPr>
            </a:pPr>
            <a:r>
              <a:rPr b="1" dirty="0">
                <a:latin typeface="Arial" panose="020B0604020202020204" pitchFamily="34" charset="0"/>
                <a:cs typeface="Arial" panose="020B0604020202020204" pitchFamily="34" charset="0"/>
              </a:rPr>
              <a:t>This is why the Scriptures are so important; Stott and others remind us how we need much more Scr. In our services– been in many churches where first first of Scr. Is when preacher gets up– means 30 </a:t>
            </a:r>
            <a:r>
              <a:rPr b="1" dirty="0" err="1">
                <a:latin typeface="Arial" panose="020B0604020202020204" pitchFamily="34" charset="0"/>
                <a:cs typeface="Arial" panose="020B0604020202020204" pitchFamily="34" charset="0"/>
              </a:rPr>
              <a:t>mintues</a:t>
            </a:r>
            <a:r>
              <a:rPr b="1" dirty="0">
                <a:latin typeface="Arial" panose="020B0604020202020204" pitchFamily="34" charset="0"/>
                <a:cs typeface="Arial" panose="020B0604020202020204" pitchFamily="34" charset="0"/>
              </a:rPr>
              <a:t> of response w/o anything to respond to!!</a:t>
            </a:r>
          </a:p>
        </p:txBody>
      </p:sp>
    </p:spTree>
    <p:extLst>
      <p:ext uri="{BB962C8B-B14F-4D97-AF65-F5344CB8AC3E}">
        <p14:creationId xmlns:p14="http://schemas.microsoft.com/office/powerpoint/2010/main" val="71546066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3" name="Shape 473"/>
          <p:cNvSpPr>
            <a:spLocks noGrp="1" noRot="1" noChangeAspect="1"/>
          </p:cNvSpPr>
          <p:nvPr>
            <p:ph type="sldImg"/>
          </p:nvPr>
        </p:nvSpPr>
        <p:spPr>
          <a:prstGeom prst="rect">
            <a:avLst/>
          </a:prstGeom>
        </p:spPr>
        <p:txBody>
          <a:bodyPr/>
          <a:lstStyle/>
          <a:p>
            <a:endParaRPr/>
          </a:p>
        </p:txBody>
      </p:sp>
      <p:sp>
        <p:nvSpPr>
          <p:cNvPr id="474" name="Shape 474"/>
          <p:cNvSpPr>
            <a:spLocks noGrp="1"/>
          </p:cNvSpPr>
          <p:nvPr>
            <p:ph type="body" sz="quarter" idx="1"/>
          </p:nvPr>
        </p:nvSpPr>
        <p:spPr>
          <a:prstGeom prst="rect">
            <a:avLst/>
          </a:prstGeom>
        </p:spPr>
        <p:txBody>
          <a:bodyPr/>
          <a:lstStyle/>
          <a:p>
            <a:pPr defTabSz="914400">
              <a:lnSpc>
                <a:spcPct val="100000"/>
              </a:lnSpc>
              <a:spcBef>
                <a:spcPts val="400"/>
              </a:spcBef>
              <a:defRPr sz="1200">
                <a:latin typeface="Maiandra GD"/>
                <a:ea typeface="Maiandra GD"/>
                <a:cs typeface="Maiandra GD"/>
                <a:sym typeface="Maiandra GD"/>
              </a:defRPr>
            </a:pPr>
            <a:r>
              <a:t>God reveals His glory, worship is our response</a:t>
            </a:r>
          </a:p>
          <a:p>
            <a:pPr defTabSz="914400">
              <a:lnSpc>
                <a:spcPct val="100000"/>
              </a:lnSpc>
              <a:spcBef>
                <a:spcPts val="400"/>
              </a:spcBef>
              <a:defRPr sz="1200">
                <a:latin typeface="Maiandra GD"/>
                <a:ea typeface="Maiandra GD"/>
                <a:cs typeface="Maiandra GD"/>
                <a:sym typeface="Maiandra GD"/>
              </a:defRPr>
            </a:pPr>
            <a:endParaRPr/>
          </a:p>
          <a:p>
            <a:pPr defTabSz="914400">
              <a:lnSpc>
                <a:spcPct val="100000"/>
              </a:lnSpc>
              <a:spcBef>
                <a:spcPts val="400"/>
              </a:spcBef>
              <a:defRPr sz="1200">
                <a:latin typeface="Maiandra GD"/>
                <a:ea typeface="Maiandra GD"/>
                <a:cs typeface="Maiandra GD"/>
                <a:sym typeface="Maiandra GD"/>
              </a:defRPr>
            </a:pPr>
            <a:r>
              <a:t>Order is important: God always initiates</a:t>
            </a:r>
          </a:p>
          <a:p>
            <a:pPr defTabSz="914400">
              <a:lnSpc>
                <a:spcPct val="100000"/>
              </a:lnSpc>
              <a:spcBef>
                <a:spcPts val="400"/>
              </a:spcBef>
              <a:defRPr sz="1200">
                <a:latin typeface="Maiandra GD"/>
                <a:ea typeface="Maiandra GD"/>
                <a:cs typeface="Maiandra GD"/>
                <a:sym typeface="Maiandra GD"/>
              </a:defRPr>
            </a:pPr>
            <a:endParaRPr/>
          </a:p>
          <a:p>
            <a:pPr defTabSz="914400">
              <a:lnSpc>
                <a:spcPct val="100000"/>
              </a:lnSpc>
              <a:spcBef>
                <a:spcPts val="400"/>
              </a:spcBef>
              <a:defRPr sz="1200">
                <a:latin typeface="Maiandra GD"/>
                <a:ea typeface="Maiandra GD"/>
                <a:cs typeface="Maiandra GD"/>
                <a:sym typeface="Maiandra GD"/>
              </a:defRPr>
            </a:pPr>
            <a:r>
              <a:t>Rom. 11:33-36  eleven chapters of doctrine, then Paul bursts out in praise: „Oh, the depth of the riches </a:t>
            </a:r>
            <a:r>
              <a:rPr baseline="30000"/>
              <a:t>1</a:t>
            </a:r>
            <a:r>
              <a:t>both of the wisdom and knowledge of God!”</a:t>
            </a:r>
          </a:p>
          <a:p>
            <a:pPr defTabSz="914400">
              <a:lnSpc>
                <a:spcPct val="100000"/>
              </a:lnSpc>
              <a:spcBef>
                <a:spcPts val="400"/>
              </a:spcBef>
              <a:defRPr sz="1200">
                <a:latin typeface="Maiandra GD"/>
                <a:ea typeface="Maiandra GD"/>
                <a:cs typeface="Maiandra GD"/>
                <a:sym typeface="Maiandra GD"/>
              </a:defRPr>
            </a:pPr>
            <a:r>
              <a:t>Worship services to be a dialogue betw, God and man, a dialogue of revel. &amp; response</a:t>
            </a:r>
          </a:p>
          <a:p>
            <a:pPr defTabSz="914400">
              <a:lnSpc>
                <a:spcPct val="100000"/>
              </a:lnSpc>
              <a:spcBef>
                <a:spcPts val="400"/>
              </a:spcBef>
              <a:defRPr sz="1200">
                <a:latin typeface="Maiandra GD"/>
                <a:ea typeface="Maiandra GD"/>
                <a:cs typeface="Maiandra GD"/>
                <a:sym typeface="Maiandra GD"/>
              </a:defRPr>
            </a:pPr>
            <a:r>
              <a:t>This is why the Scriptures are so important; Stott and others remind us how we need much more Scr. In our services– been in many churches where first first of Scr. Is when preacher gets up– means 30 mintues of response w/o anything to respond to!!</a:t>
            </a:r>
          </a:p>
        </p:txBody>
      </p:sp>
    </p:spTree>
    <p:extLst>
      <p:ext uri="{BB962C8B-B14F-4D97-AF65-F5344CB8AC3E}">
        <p14:creationId xmlns:p14="http://schemas.microsoft.com/office/powerpoint/2010/main" val="10023947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 name="Shape 481"/>
          <p:cNvSpPr>
            <a:spLocks noGrp="1" noRot="1" noChangeAspect="1"/>
          </p:cNvSpPr>
          <p:nvPr>
            <p:ph type="sldImg"/>
          </p:nvPr>
        </p:nvSpPr>
        <p:spPr>
          <a:prstGeom prst="rect">
            <a:avLst/>
          </a:prstGeom>
        </p:spPr>
        <p:txBody>
          <a:bodyPr/>
          <a:lstStyle/>
          <a:p>
            <a:endParaRPr/>
          </a:p>
        </p:txBody>
      </p:sp>
      <p:sp>
        <p:nvSpPr>
          <p:cNvPr id="482" name="Shape 482"/>
          <p:cNvSpPr>
            <a:spLocks noGrp="1"/>
          </p:cNvSpPr>
          <p:nvPr>
            <p:ph type="body" sz="quarter" idx="1"/>
          </p:nvPr>
        </p:nvSpPr>
        <p:spPr>
          <a:prstGeom prst="rect">
            <a:avLst/>
          </a:prstGeom>
        </p:spPr>
        <p:txBody>
          <a:bodyPr/>
          <a:lstStyle/>
          <a:p>
            <a:pPr defTabSz="914400">
              <a:lnSpc>
                <a:spcPct val="100000"/>
              </a:lnSpc>
              <a:spcBef>
                <a:spcPts val="400"/>
              </a:spcBef>
              <a:defRPr sz="1200">
                <a:latin typeface="Maiandra GD"/>
                <a:ea typeface="Maiandra GD"/>
                <a:cs typeface="Maiandra GD"/>
                <a:sym typeface="Maiandra GD"/>
              </a:defRPr>
            </a:pPr>
            <a:r>
              <a:t>God reveals His glory, worship is our response</a:t>
            </a:r>
          </a:p>
          <a:p>
            <a:pPr defTabSz="914400">
              <a:lnSpc>
                <a:spcPct val="100000"/>
              </a:lnSpc>
              <a:spcBef>
                <a:spcPts val="400"/>
              </a:spcBef>
              <a:defRPr sz="1200">
                <a:latin typeface="Maiandra GD"/>
                <a:ea typeface="Maiandra GD"/>
                <a:cs typeface="Maiandra GD"/>
                <a:sym typeface="Maiandra GD"/>
              </a:defRPr>
            </a:pPr>
            <a:endParaRPr/>
          </a:p>
          <a:p>
            <a:pPr defTabSz="914400">
              <a:lnSpc>
                <a:spcPct val="100000"/>
              </a:lnSpc>
              <a:spcBef>
                <a:spcPts val="400"/>
              </a:spcBef>
              <a:defRPr sz="1200">
                <a:latin typeface="Maiandra GD"/>
                <a:ea typeface="Maiandra GD"/>
                <a:cs typeface="Maiandra GD"/>
                <a:sym typeface="Maiandra GD"/>
              </a:defRPr>
            </a:pPr>
            <a:r>
              <a:t>Order is important: God always initiates</a:t>
            </a:r>
          </a:p>
          <a:p>
            <a:pPr defTabSz="914400">
              <a:lnSpc>
                <a:spcPct val="100000"/>
              </a:lnSpc>
              <a:spcBef>
                <a:spcPts val="400"/>
              </a:spcBef>
              <a:defRPr sz="1200">
                <a:latin typeface="Maiandra GD"/>
                <a:ea typeface="Maiandra GD"/>
                <a:cs typeface="Maiandra GD"/>
                <a:sym typeface="Maiandra GD"/>
              </a:defRPr>
            </a:pPr>
            <a:endParaRPr/>
          </a:p>
          <a:p>
            <a:pPr defTabSz="914400">
              <a:lnSpc>
                <a:spcPct val="100000"/>
              </a:lnSpc>
              <a:spcBef>
                <a:spcPts val="400"/>
              </a:spcBef>
              <a:defRPr sz="1200">
                <a:latin typeface="Maiandra GD"/>
                <a:ea typeface="Maiandra GD"/>
                <a:cs typeface="Maiandra GD"/>
                <a:sym typeface="Maiandra GD"/>
              </a:defRPr>
            </a:pPr>
            <a:r>
              <a:t>Rom. 11:33-36  eleven chapters of doctrine, then Paul bursts out in praise: „Oh, the depth of the riches </a:t>
            </a:r>
            <a:r>
              <a:rPr baseline="30000"/>
              <a:t>1</a:t>
            </a:r>
            <a:r>
              <a:t>both of the wisdom and knowledge of God!”</a:t>
            </a:r>
          </a:p>
          <a:p>
            <a:pPr defTabSz="914400">
              <a:lnSpc>
                <a:spcPct val="100000"/>
              </a:lnSpc>
              <a:spcBef>
                <a:spcPts val="400"/>
              </a:spcBef>
              <a:defRPr sz="1200">
                <a:latin typeface="Maiandra GD"/>
                <a:ea typeface="Maiandra GD"/>
                <a:cs typeface="Maiandra GD"/>
                <a:sym typeface="Maiandra GD"/>
              </a:defRPr>
            </a:pPr>
            <a:r>
              <a:t>Worship services to be a dialogue betw, God and man, a dialogue of revel. &amp; response</a:t>
            </a:r>
          </a:p>
          <a:p>
            <a:pPr defTabSz="914400">
              <a:lnSpc>
                <a:spcPct val="100000"/>
              </a:lnSpc>
              <a:spcBef>
                <a:spcPts val="400"/>
              </a:spcBef>
              <a:defRPr sz="1200">
                <a:latin typeface="Maiandra GD"/>
                <a:ea typeface="Maiandra GD"/>
                <a:cs typeface="Maiandra GD"/>
                <a:sym typeface="Maiandra GD"/>
              </a:defRPr>
            </a:pPr>
            <a:r>
              <a:t>This is why the Scriptures are so important; Stott and others remind us how we need much more Scr. In our services– been in many churches where first first of Scr. Is when preacher gets up– means 30 mintues of response w/o anything to respond to!!</a:t>
            </a:r>
          </a:p>
        </p:txBody>
      </p:sp>
    </p:spTree>
    <p:extLst>
      <p:ext uri="{BB962C8B-B14F-4D97-AF65-F5344CB8AC3E}">
        <p14:creationId xmlns:p14="http://schemas.microsoft.com/office/powerpoint/2010/main" val="24992330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 name="Shape 293"/>
          <p:cNvSpPr>
            <a:spLocks noGrp="1" noRot="1" noChangeAspect="1"/>
          </p:cNvSpPr>
          <p:nvPr>
            <p:ph type="sldImg"/>
          </p:nvPr>
        </p:nvSpPr>
        <p:spPr>
          <a:prstGeom prst="rect">
            <a:avLst/>
          </a:prstGeom>
        </p:spPr>
        <p:txBody>
          <a:bodyPr/>
          <a:lstStyle/>
          <a:p>
            <a:endParaRPr/>
          </a:p>
        </p:txBody>
      </p:sp>
      <p:sp>
        <p:nvSpPr>
          <p:cNvPr id="294" name="Shape 294"/>
          <p:cNvSpPr>
            <a:spLocks noGrp="1"/>
          </p:cNvSpPr>
          <p:nvPr>
            <p:ph type="body" sz="quarter" idx="1"/>
          </p:nvPr>
        </p:nvSpPr>
        <p:spPr>
          <a:prstGeom prst="rect">
            <a:avLst/>
          </a:prstGeom>
        </p:spPr>
        <p:txBody>
          <a:bodyPr/>
          <a:lstStyle/>
          <a:p>
            <a:pPr defTabSz="914400">
              <a:lnSpc>
                <a:spcPct val="100000"/>
              </a:lnSpc>
              <a:spcBef>
                <a:spcPts val="400"/>
              </a:spcBef>
              <a:defRPr sz="1200">
                <a:latin typeface="+mn-lt"/>
                <a:ea typeface="+mn-ea"/>
                <a:cs typeface="+mn-cs"/>
                <a:sym typeface="Bodoni SvtyTwo ITC TT-Book"/>
              </a:defRPr>
            </a:pPr>
            <a:r>
              <a:t>SUBJECT</a:t>
            </a:r>
          </a:p>
          <a:p>
            <a:pPr defTabSz="914400">
              <a:lnSpc>
                <a:spcPct val="100000"/>
              </a:lnSpc>
              <a:spcBef>
                <a:spcPts val="400"/>
              </a:spcBef>
              <a:defRPr sz="1200">
                <a:latin typeface="+mn-lt"/>
                <a:ea typeface="+mn-ea"/>
                <a:cs typeface="+mn-cs"/>
                <a:sym typeface="Bodoni SvtyTwo ITC TT-Book"/>
              </a:defRPr>
            </a:pPr>
            <a:endParaRPr/>
          </a:p>
          <a:p>
            <a:pPr defTabSz="914400">
              <a:lnSpc>
                <a:spcPct val="100000"/>
              </a:lnSpc>
              <a:spcBef>
                <a:spcPts val="400"/>
              </a:spcBef>
              <a:defRPr sz="1200">
                <a:latin typeface="+mn-lt"/>
                <a:ea typeface="+mn-ea"/>
                <a:cs typeface="+mn-cs"/>
                <a:sym typeface="Bodoni SvtyTwo ITC TT-Book"/>
              </a:defRPr>
            </a:pPr>
            <a:endParaRPr/>
          </a:p>
        </p:txBody>
      </p:sp>
    </p:spTree>
    <p:extLst>
      <p:ext uri="{BB962C8B-B14F-4D97-AF65-F5344CB8AC3E}">
        <p14:creationId xmlns:p14="http://schemas.microsoft.com/office/powerpoint/2010/main" val="369470179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7" name="Shape 487"/>
          <p:cNvSpPr>
            <a:spLocks noGrp="1" noRot="1" noChangeAspect="1"/>
          </p:cNvSpPr>
          <p:nvPr>
            <p:ph type="sldImg"/>
          </p:nvPr>
        </p:nvSpPr>
        <p:spPr>
          <a:prstGeom prst="rect">
            <a:avLst/>
          </a:prstGeom>
        </p:spPr>
        <p:txBody>
          <a:bodyPr/>
          <a:lstStyle/>
          <a:p>
            <a:endParaRPr/>
          </a:p>
        </p:txBody>
      </p:sp>
      <p:sp>
        <p:nvSpPr>
          <p:cNvPr id="488" name="Shape 488"/>
          <p:cNvSpPr>
            <a:spLocks noGrp="1"/>
          </p:cNvSpPr>
          <p:nvPr>
            <p:ph type="body" sz="quarter" idx="1"/>
          </p:nvPr>
        </p:nvSpPr>
        <p:spPr>
          <a:prstGeom prst="rect">
            <a:avLst/>
          </a:prstGeom>
        </p:spPr>
        <p:txBody>
          <a:bodyPr/>
          <a:lstStyle/>
          <a:p>
            <a:pPr defTabSz="914400">
              <a:lnSpc>
                <a:spcPct val="100000"/>
              </a:lnSpc>
              <a:spcBef>
                <a:spcPts val="400"/>
              </a:spcBef>
              <a:defRPr sz="1200">
                <a:latin typeface="Arial"/>
                <a:ea typeface="Arial"/>
                <a:cs typeface="Arial"/>
                <a:sym typeface="Arial"/>
              </a:defRPr>
            </a:pPr>
            <a:r>
              <a:rPr b="1" dirty="0">
                <a:latin typeface="Arial" panose="020B0604020202020204" pitchFamily="34" charset="0"/>
                <a:cs typeface="Arial" panose="020B0604020202020204" pitchFamily="34" charset="0"/>
              </a:rPr>
              <a:t>God reveals His glory, worship is our response</a:t>
            </a:r>
          </a:p>
          <a:p>
            <a:pPr defTabSz="914400">
              <a:lnSpc>
                <a:spcPct val="100000"/>
              </a:lnSpc>
              <a:spcBef>
                <a:spcPts val="400"/>
              </a:spcBef>
              <a:defRPr sz="1200">
                <a:latin typeface="Arial"/>
                <a:ea typeface="Arial"/>
                <a:cs typeface="Arial"/>
                <a:sym typeface="Arial"/>
              </a:defRPr>
            </a:pPr>
            <a:endParaRPr b="1" dirty="0">
              <a:latin typeface="Arial" panose="020B0604020202020204" pitchFamily="34" charset="0"/>
              <a:cs typeface="Arial" panose="020B0604020202020204" pitchFamily="34" charset="0"/>
            </a:endParaRPr>
          </a:p>
          <a:p>
            <a:pPr defTabSz="914400">
              <a:lnSpc>
                <a:spcPct val="100000"/>
              </a:lnSpc>
              <a:spcBef>
                <a:spcPts val="400"/>
              </a:spcBef>
              <a:defRPr sz="1200">
                <a:latin typeface="Arial"/>
                <a:ea typeface="Arial"/>
                <a:cs typeface="Arial"/>
                <a:sym typeface="Arial"/>
              </a:defRPr>
            </a:pPr>
            <a:r>
              <a:rPr b="1" dirty="0">
                <a:latin typeface="Arial" panose="020B0604020202020204" pitchFamily="34" charset="0"/>
                <a:cs typeface="Arial" panose="020B0604020202020204" pitchFamily="34" charset="0"/>
              </a:rPr>
              <a:t>Order is important: God always initiates</a:t>
            </a:r>
          </a:p>
          <a:p>
            <a:pPr defTabSz="914400">
              <a:lnSpc>
                <a:spcPct val="100000"/>
              </a:lnSpc>
              <a:spcBef>
                <a:spcPts val="400"/>
              </a:spcBef>
              <a:defRPr sz="1200">
                <a:latin typeface="Arial"/>
                <a:ea typeface="Arial"/>
                <a:cs typeface="Arial"/>
                <a:sym typeface="Arial"/>
              </a:defRPr>
            </a:pPr>
            <a:endParaRPr b="1" dirty="0">
              <a:latin typeface="Arial" panose="020B0604020202020204" pitchFamily="34" charset="0"/>
              <a:cs typeface="Arial" panose="020B0604020202020204" pitchFamily="34" charset="0"/>
            </a:endParaRPr>
          </a:p>
          <a:p>
            <a:pPr defTabSz="914400">
              <a:lnSpc>
                <a:spcPct val="100000"/>
              </a:lnSpc>
              <a:spcBef>
                <a:spcPts val="400"/>
              </a:spcBef>
              <a:defRPr sz="1200">
                <a:latin typeface="Arial"/>
                <a:ea typeface="Arial"/>
                <a:cs typeface="Arial"/>
                <a:sym typeface="Arial"/>
              </a:defRPr>
            </a:pPr>
            <a:r>
              <a:rPr b="1" dirty="0">
                <a:latin typeface="Arial" panose="020B0604020202020204" pitchFamily="34" charset="0"/>
                <a:cs typeface="Arial" panose="020B0604020202020204" pitchFamily="34" charset="0"/>
              </a:rPr>
              <a:t>Rom. 11:33-36  eleven chapters of doctrine, then Paul bursts out in praise: „Oh, the depth of the riches </a:t>
            </a:r>
            <a:r>
              <a:rPr b="1" baseline="30000" dirty="0">
                <a:latin typeface="Arial" panose="020B0604020202020204" pitchFamily="34" charset="0"/>
                <a:cs typeface="Arial" panose="020B0604020202020204" pitchFamily="34" charset="0"/>
              </a:rPr>
              <a:t>1</a:t>
            </a:r>
            <a:r>
              <a:rPr b="1" dirty="0">
                <a:latin typeface="Arial" panose="020B0604020202020204" pitchFamily="34" charset="0"/>
                <a:cs typeface="Arial" panose="020B0604020202020204" pitchFamily="34" charset="0"/>
              </a:rPr>
              <a:t>both of the wisdom and knowledge of God!”</a:t>
            </a:r>
          </a:p>
          <a:p>
            <a:pPr defTabSz="914400">
              <a:lnSpc>
                <a:spcPct val="100000"/>
              </a:lnSpc>
              <a:spcBef>
                <a:spcPts val="400"/>
              </a:spcBef>
              <a:defRPr sz="1200">
                <a:latin typeface="Arial"/>
                <a:ea typeface="Arial"/>
                <a:cs typeface="Arial"/>
                <a:sym typeface="Arial"/>
              </a:defRPr>
            </a:pPr>
            <a:r>
              <a:rPr b="1" dirty="0">
                <a:latin typeface="Arial" panose="020B0604020202020204" pitchFamily="34" charset="0"/>
                <a:cs typeface="Arial" panose="020B0604020202020204" pitchFamily="34" charset="0"/>
              </a:rPr>
              <a:t>Worship services to be a dialogue </a:t>
            </a:r>
            <a:r>
              <a:rPr b="1" dirty="0" err="1">
                <a:latin typeface="Arial" panose="020B0604020202020204" pitchFamily="34" charset="0"/>
                <a:cs typeface="Arial" panose="020B0604020202020204" pitchFamily="34" charset="0"/>
              </a:rPr>
              <a:t>betw</a:t>
            </a:r>
            <a:r>
              <a:rPr b="1" dirty="0">
                <a:latin typeface="Arial" panose="020B0604020202020204" pitchFamily="34" charset="0"/>
                <a:cs typeface="Arial" panose="020B0604020202020204" pitchFamily="34" charset="0"/>
              </a:rPr>
              <a:t>, God and man, a dialogue of revel. &amp; response</a:t>
            </a:r>
          </a:p>
          <a:p>
            <a:pPr defTabSz="914400">
              <a:lnSpc>
                <a:spcPct val="100000"/>
              </a:lnSpc>
              <a:spcBef>
                <a:spcPts val="400"/>
              </a:spcBef>
              <a:defRPr sz="1200">
                <a:latin typeface="Arial"/>
                <a:ea typeface="Arial"/>
                <a:cs typeface="Arial"/>
                <a:sym typeface="Arial"/>
              </a:defRPr>
            </a:pPr>
            <a:r>
              <a:rPr b="1" dirty="0">
                <a:latin typeface="Arial" panose="020B0604020202020204" pitchFamily="34" charset="0"/>
                <a:cs typeface="Arial" panose="020B0604020202020204" pitchFamily="34" charset="0"/>
              </a:rPr>
              <a:t>This is why the Scriptures are so important; Stott and others remind us how we need much more Scr. In our services– been in many churches where first first of Scr. Is when preacher gets up– means 30 </a:t>
            </a:r>
            <a:r>
              <a:rPr b="1" dirty="0" err="1">
                <a:latin typeface="Arial" panose="020B0604020202020204" pitchFamily="34" charset="0"/>
                <a:cs typeface="Arial" panose="020B0604020202020204" pitchFamily="34" charset="0"/>
              </a:rPr>
              <a:t>mintues</a:t>
            </a:r>
            <a:r>
              <a:rPr b="1" dirty="0">
                <a:latin typeface="Arial" panose="020B0604020202020204" pitchFamily="34" charset="0"/>
                <a:cs typeface="Arial" panose="020B0604020202020204" pitchFamily="34" charset="0"/>
              </a:rPr>
              <a:t> of response w/o anything to respond to!!</a:t>
            </a:r>
          </a:p>
        </p:txBody>
      </p:sp>
    </p:spTree>
    <p:extLst>
      <p:ext uri="{BB962C8B-B14F-4D97-AF65-F5344CB8AC3E}">
        <p14:creationId xmlns:p14="http://schemas.microsoft.com/office/powerpoint/2010/main" val="293988174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9" name="Shape 499"/>
          <p:cNvSpPr>
            <a:spLocks noGrp="1" noRot="1" noChangeAspect="1"/>
          </p:cNvSpPr>
          <p:nvPr>
            <p:ph type="sldImg"/>
          </p:nvPr>
        </p:nvSpPr>
        <p:spPr>
          <a:prstGeom prst="rect">
            <a:avLst/>
          </a:prstGeom>
        </p:spPr>
        <p:txBody>
          <a:bodyPr/>
          <a:lstStyle/>
          <a:p>
            <a:endParaRPr/>
          </a:p>
        </p:txBody>
      </p:sp>
      <p:sp>
        <p:nvSpPr>
          <p:cNvPr id="500" name="Shape 500"/>
          <p:cNvSpPr>
            <a:spLocks noGrp="1"/>
          </p:cNvSpPr>
          <p:nvPr>
            <p:ph type="body" sz="quarter" idx="1"/>
          </p:nvPr>
        </p:nvSpPr>
        <p:spPr>
          <a:prstGeom prst="rect">
            <a:avLst/>
          </a:prstGeom>
        </p:spPr>
        <p:txBody>
          <a:bodyPr/>
          <a:lstStyle/>
          <a:p>
            <a:pPr defTabSz="914400">
              <a:lnSpc>
                <a:spcPct val="100000"/>
              </a:lnSpc>
              <a:spcBef>
                <a:spcPts val="400"/>
              </a:spcBef>
              <a:defRPr sz="1200">
                <a:latin typeface="Maiandra GD"/>
                <a:ea typeface="Maiandra GD"/>
                <a:cs typeface="Maiandra GD"/>
                <a:sym typeface="Maiandra GD"/>
              </a:defRPr>
            </a:pPr>
            <a:r>
              <a:t>God reveals His glory, worship is our response</a:t>
            </a:r>
          </a:p>
          <a:p>
            <a:pPr defTabSz="914400">
              <a:lnSpc>
                <a:spcPct val="100000"/>
              </a:lnSpc>
              <a:spcBef>
                <a:spcPts val="400"/>
              </a:spcBef>
              <a:defRPr sz="1200">
                <a:latin typeface="Maiandra GD"/>
                <a:ea typeface="Maiandra GD"/>
                <a:cs typeface="Maiandra GD"/>
                <a:sym typeface="Maiandra GD"/>
              </a:defRPr>
            </a:pPr>
            <a:endParaRPr/>
          </a:p>
          <a:p>
            <a:pPr defTabSz="914400">
              <a:lnSpc>
                <a:spcPct val="100000"/>
              </a:lnSpc>
              <a:spcBef>
                <a:spcPts val="400"/>
              </a:spcBef>
              <a:defRPr sz="1200">
                <a:latin typeface="Maiandra GD"/>
                <a:ea typeface="Maiandra GD"/>
                <a:cs typeface="Maiandra GD"/>
                <a:sym typeface="Maiandra GD"/>
              </a:defRPr>
            </a:pPr>
            <a:r>
              <a:t>Order is important: God always initiates</a:t>
            </a:r>
          </a:p>
          <a:p>
            <a:pPr defTabSz="914400">
              <a:lnSpc>
                <a:spcPct val="100000"/>
              </a:lnSpc>
              <a:spcBef>
                <a:spcPts val="400"/>
              </a:spcBef>
              <a:defRPr sz="1200">
                <a:latin typeface="Maiandra GD"/>
                <a:ea typeface="Maiandra GD"/>
                <a:cs typeface="Maiandra GD"/>
                <a:sym typeface="Maiandra GD"/>
              </a:defRPr>
            </a:pPr>
            <a:endParaRPr/>
          </a:p>
          <a:p>
            <a:pPr defTabSz="914400">
              <a:lnSpc>
                <a:spcPct val="100000"/>
              </a:lnSpc>
              <a:spcBef>
                <a:spcPts val="400"/>
              </a:spcBef>
              <a:defRPr sz="1200">
                <a:latin typeface="Maiandra GD"/>
                <a:ea typeface="Maiandra GD"/>
                <a:cs typeface="Maiandra GD"/>
                <a:sym typeface="Maiandra GD"/>
              </a:defRPr>
            </a:pPr>
            <a:r>
              <a:t>Rom. 11:33-36  eleven chapters of doctrine, then Paul bursts out in praise: „Oh, the depth of the riches </a:t>
            </a:r>
            <a:r>
              <a:rPr baseline="30000"/>
              <a:t>1</a:t>
            </a:r>
            <a:r>
              <a:t>both of the wisdom and knowledge of God!”</a:t>
            </a:r>
          </a:p>
          <a:p>
            <a:pPr defTabSz="914400">
              <a:lnSpc>
                <a:spcPct val="100000"/>
              </a:lnSpc>
              <a:spcBef>
                <a:spcPts val="400"/>
              </a:spcBef>
              <a:defRPr sz="1200">
                <a:latin typeface="Maiandra GD"/>
                <a:ea typeface="Maiandra GD"/>
                <a:cs typeface="Maiandra GD"/>
                <a:sym typeface="Maiandra GD"/>
              </a:defRPr>
            </a:pPr>
            <a:r>
              <a:t>Worship services to be a dialogue betw, God and man, a dialogue of revel. &amp; response</a:t>
            </a:r>
          </a:p>
          <a:p>
            <a:pPr defTabSz="914400">
              <a:lnSpc>
                <a:spcPct val="100000"/>
              </a:lnSpc>
              <a:spcBef>
                <a:spcPts val="400"/>
              </a:spcBef>
              <a:defRPr sz="1200">
                <a:latin typeface="Maiandra GD"/>
                <a:ea typeface="Maiandra GD"/>
                <a:cs typeface="Maiandra GD"/>
                <a:sym typeface="Maiandra GD"/>
              </a:defRPr>
            </a:pPr>
            <a:r>
              <a:t>This is why the Scriptures are so important; Stott and others remind us how we need much more Scr. In our services– been in many churches where first first of Scr. Is when preacher gets up– means 30 mintues of response w/o anything to respond to!!</a:t>
            </a:r>
          </a:p>
        </p:txBody>
      </p:sp>
    </p:spTree>
    <p:extLst>
      <p:ext uri="{BB962C8B-B14F-4D97-AF65-F5344CB8AC3E}">
        <p14:creationId xmlns:p14="http://schemas.microsoft.com/office/powerpoint/2010/main" val="47881028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3" name="Shape 493"/>
          <p:cNvSpPr>
            <a:spLocks noGrp="1" noRot="1" noChangeAspect="1"/>
          </p:cNvSpPr>
          <p:nvPr>
            <p:ph type="sldImg"/>
          </p:nvPr>
        </p:nvSpPr>
        <p:spPr>
          <a:prstGeom prst="rect">
            <a:avLst/>
          </a:prstGeom>
        </p:spPr>
        <p:txBody>
          <a:bodyPr/>
          <a:lstStyle/>
          <a:p>
            <a:endParaRPr/>
          </a:p>
        </p:txBody>
      </p:sp>
      <p:sp>
        <p:nvSpPr>
          <p:cNvPr id="494" name="Shape 494"/>
          <p:cNvSpPr>
            <a:spLocks noGrp="1"/>
          </p:cNvSpPr>
          <p:nvPr>
            <p:ph type="body" sz="quarter" idx="1"/>
          </p:nvPr>
        </p:nvSpPr>
        <p:spPr>
          <a:prstGeom prst="rect">
            <a:avLst/>
          </a:prstGeom>
        </p:spPr>
        <p:txBody>
          <a:bodyPr/>
          <a:lstStyle/>
          <a:p>
            <a:pPr defTabSz="914400">
              <a:lnSpc>
                <a:spcPct val="100000"/>
              </a:lnSpc>
              <a:spcBef>
                <a:spcPts val="400"/>
              </a:spcBef>
              <a:defRPr sz="1200">
                <a:latin typeface="Maiandra GD"/>
                <a:ea typeface="Maiandra GD"/>
                <a:cs typeface="Maiandra GD"/>
                <a:sym typeface="Maiandra GD"/>
              </a:defRPr>
            </a:pPr>
            <a:r>
              <a:t>God reveals His glory, worship is our response</a:t>
            </a:r>
          </a:p>
          <a:p>
            <a:pPr defTabSz="914400">
              <a:lnSpc>
                <a:spcPct val="100000"/>
              </a:lnSpc>
              <a:spcBef>
                <a:spcPts val="400"/>
              </a:spcBef>
              <a:defRPr sz="1200">
                <a:latin typeface="Maiandra GD"/>
                <a:ea typeface="Maiandra GD"/>
                <a:cs typeface="Maiandra GD"/>
                <a:sym typeface="Maiandra GD"/>
              </a:defRPr>
            </a:pPr>
            <a:endParaRPr/>
          </a:p>
          <a:p>
            <a:pPr defTabSz="914400">
              <a:lnSpc>
                <a:spcPct val="100000"/>
              </a:lnSpc>
              <a:spcBef>
                <a:spcPts val="400"/>
              </a:spcBef>
              <a:defRPr sz="1200">
                <a:latin typeface="Maiandra GD"/>
                <a:ea typeface="Maiandra GD"/>
                <a:cs typeface="Maiandra GD"/>
                <a:sym typeface="Maiandra GD"/>
              </a:defRPr>
            </a:pPr>
            <a:r>
              <a:t>Order is important: God always initiates</a:t>
            </a:r>
          </a:p>
          <a:p>
            <a:pPr defTabSz="914400">
              <a:lnSpc>
                <a:spcPct val="100000"/>
              </a:lnSpc>
              <a:spcBef>
                <a:spcPts val="400"/>
              </a:spcBef>
              <a:defRPr sz="1200">
                <a:latin typeface="Maiandra GD"/>
                <a:ea typeface="Maiandra GD"/>
                <a:cs typeface="Maiandra GD"/>
                <a:sym typeface="Maiandra GD"/>
              </a:defRPr>
            </a:pPr>
            <a:endParaRPr/>
          </a:p>
          <a:p>
            <a:pPr defTabSz="914400">
              <a:lnSpc>
                <a:spcPct val="100000"/>
              </a:lnSpc>
              <a:spcBef>
                <a:spcPts val="400"/>
              </a:spcBef>
              <a:defRPr sz="1200">
                <a:latin typeface="Maiandra GD"/>
                <a:ea typeface="Maiandra GD"/>
                <a:cs typeface="Maiandra GD"/>
                <a:sym typeface="Maiandra GD"/>
              </a:defRPr>
            </a:pPr>
            <a:r>
              <a:t>Rom. 11:33-36  eleven chapters of doctrine, then Paul bursts out in praise: „Oh, the depth of the riches </a:t>
            </a:r>
            <a:r>
              <a:rPr baseline="30000"/>
              <a:t>1</a:t>
            </a:r>
            <a:r>
              <a:t>both of the wisdom and knowledge of God!”</a:t>
            </a:r>
          </a:p>
          <a:p>
            <a:pPr defTabSz="914400">
              <a:lnSpc>
                <a:spcPct val="100000"/>
              </a:lnSpc>
              <a:spcBef>
                <a:spcPts val="400"/>
              </a:spcBef>
              <a:defRPr sz="1200">
                <a:latin typeface="Maiandra GD"/>
                <a:ea typeface="Maiandra GD"/>
                <a:cs typeface="Maiandra GD"/>
                <a:sym typeface="Maiandra GD"/>
              </a:defRPr>
            </a:pPr>
            <a:r>
              <a:t>Worship services to be a dialogue betw, God and man, a dialogue of revel. &amp; response</a:t>
            </a:r>
          </a:p>
          <a:p>
            <a:pPr defTabSz="914400">
              <a:lnSpc>
                <a:spcPct val="100000"/>
              </a:lnSpc>
              <a:spcBef>
                <a:spcPts val="400"/>
              </a:spcBef>
              <a:defRPr sz="1200">
                <a:latin typeface="Maiandra GD"/>
                <a:ea typeface="Maiandra GD"/>
                <a:cs typeface="Maiandra GD"/>
                <a:sym typeface="Maiandra GD"/>
              </a:defRPr>
            </a:pPr>
            <a:r>
              <a:t>This is why the Scriptures are so important; Stott and others remind us how we need much more Scr. In our services– been in many churches where first first of Scr. Is when preacher gets up– means 30 mintues of response w/o anything to respond to!!</a:t>
            </a:r>
          </a:p>
        </p:txBody>
      </p:sp>
    </p:spTree>
    <p:extLst>
      <p:ext uri="{BB962C8B-B14F-4D97-AF65-F5344CB8AC3E}">
        <p14:creationId xmlns:p14="http://schemas.microsoft.com/office/powerpoint/2010/main" val="132988813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0" name="Shape 510"/>
          <p:cNvSpPr>
            <a:spLocks noGrp="1" noRot="1" noChangeAspect="1"/>
          </p:cNvSpPr>
          <p:nvPr>
            <p:ph type="sldImg"/>
          </p:nvPr>
        </p:nvSpPr>
        <p:spPr>
          <a:prstGeom prst="rect">
            <a:avLst/>
          </a:prstGeom>
        </p:spPr>
        <p:txBody>
          <a:bodyPr/>
          <a:lstStyle/>
          <a:p>
            <a:endParaRPr/>
          </a:p>
        </p:txBody>
      </p:sp>
      <p:sp>
        <p:nvSpPr>
          <p:cNvPr id="511" name="Shape 511"/>
          <p:cNvSpPr>
            <a:spLocks noGrp="1"/>
          </p:cNvSpPr>
          <p:nvPr>
            <p:ph type="body" sz="quarter" idx="1"/>
          </p:nvPr>
        </p:nvSpPr>
        <p:spPr>
          <a:prstGeom prst="rect">
            <a:avLst/>
          </a:prstGeom>
        </p:spPr>
        <p:txBody>
          <a:bodyPr/>
          <a:lstStyle/>
          <a:p>
            <a:pPr defTabSz="914400">
              <a:lnSpc>
                <a:spcPct val="100000"/>
              </a:lnSpc>
              <a:spcBef>
                <a:spcPts val="400"/>
              </a:spcBef>
              <a:defRPr sz="1200">
                <a:latin typeface="Maiandra GD"/>
                <a:ea typeface="Maiandra GD"/>
                <a:cs typeface="Maiandra GD"/>
                <a:sym typeface="Maiandra GD"/>
              </a:defRPr>
            </a:pPr>
            <a:r>
              <a:t>God reveals His glory, worship is our response</a:t>
            </a:r>
          </a:p>
          <a:p>
            <a:pPr defTabSz="914400">
              <a:lnSpc>
                <a:spcPct val="100000"/>
              </a:lnSpc>
              <a:spcBef>
                <a:spcPts val="400"/>
              </a:spcBef>
              <a:defRPr sz="1200">
                <a:latin typeface="Maiandra GD"/>
                <a:ea typeface="Maiandra GD"/>
                <a:cs typeface="Maiandra GD"/>
                <a:sym typeface="Maiandra GD"/>
              </a:defRPr>
            </a:pPr>
            <a:endParaRPr/>
          </a:p>
          <a:p>
            <a:pPr defTabSz="914400">
              <a:lnSpc>
                <a:spcPct val="100000"/>
              </a:lnSpc>
              <a:spcBef>
                <a:spcPts val="400"/>
              </a:spcBef>
              <a:defRPr sz="1200">
                <a:latin typeface="Maiandra GD"/>
                <a:ea typeface="Maiandra GD"/>
                <a:cs typeface="Maiandra GD"/>
                <a:sym typeface="Maiandra GD"/>
              </a:defRPr>
            </a:pPr>
            <a:r>
              <a:t>Order is important: God always initiates</a:t>
            </a:r>
          </a:p>
          <a:p>
            <a:pPr defTabSz="914400">
              <a:lnSpc>
                <a:spcPct val="100000"/>
              </a:lnSpc>
              <a:spcBef>
                <a:spcPts val="400"/>
              </a:spcBef>
              <a:defRPr sz="1200">
                <a:latin typeface="Maiandra GD"/>
                <a:ea typeface="Maiandra GD"/>
                <a:cs typeface="Maiandra GD"/>
                <a:sym typeface="Maiandra GD"/>
              </a:defRPr>
            </a:pPr>
            <a:endParaRPr/>
          </a:p>
          <a:p>
            <a:pPr defTabSz="914400">
              <a:lnSpc>
                <a:spcPct val="100000"/>
              </a:lnSpc>
              <a:spcBef>
                <a:spcPts val="400"/>
              </a:spcBef>
              <a:defRPr sz="1200">
                <a:latin typeface="Maiandra GD"/>
                <a:ea typeface="Maiandra GD"/>
                <a:cs typeface="Maiandra GD"/>
                <a:sym typeface="Maiandra GD"/>
              </a:defRPr>
            </a:pPr>
            <a:r>
              <a:t>Rom. 11:33-36  eleven chapters of doctrine, then Paul bursts out in praise: „Oh, the depth of the riches </a:t>
            </a:r>
            <a:r>
              <a:rPr baseline="30000"/>
              <a:t>1</a:t>
            </a:r>
            <a:r>
              <a:t>both of the wisdom and knowledge of God!”</a:t>
            </a:r>
          </a:p>
          <a:p>
            <a:pPr defTabSz="914400">
              <a:lnSpc>
                <a:spcPct val="100000"/>
              </a:lnSpc>
              <a:spcBef>
                <a:spcPts val="400"/>
              </a:spcBef>
              <a:defRPr sz="1200">
                <a:latin typeface="Maiandra GD"/>
                <a:ea typeface="Maiandra GD"/>
                <a:cs typeface="Maiandra GD"/>
                <a:sym typeface="Maiandra GD"/>
              </a:defRPr>
            </a:pPr>
            <a:r>
              <a:t>Worship services to be a dialogue betw, God and man, a dialogue of revel. &amp; response</a:t>
            </a:r>
          </a:p>
          <a:p>
            <a:pPr defTabSz="914400">
              <a:lnSpc>
                <a:spcPct val="100000"/>
              </a:lnSpc>
              <a:spcBef>
                <a:spcPts val="400"/>
              </a:spcBef>
              <a:defRPr sz="1200">
                <a:latin typeface="Maiandra GD"/>
                <a:ea typeface="Maiandra GD"/>
                <a:cs typeface="Maiandra GD"/>
                <a:sym typeface="Maiandra GD"/>
              </a:defRPr>
            </a:pPr>
            <a:r>
              <a:t>This is why the Scriptures are so important; Stott and others remind us how we need much more Scr. In our services– been in many churches where first first of Scr. Is when preacher gets up– means 30 mintues of response w/o anything to respond to!!</a:t>
            </a:r>
          </a:p>
        </p:txBody>
      </p:sp>
    </p:spTree>
    <p:extLst>
      <p:ext uri="{BB962C8B-B14F-4D97-AF65-F5344CB8AC3E}">
        <p14:creationId xmlns:p14="http://schemas.microsoft.com/office/powerpoint/2010/main" val="290873742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8" name="Shape 518"/>
          <p:cNvSpPr>
            <a:spLocks noGrp="1" noRot="1" noChangeAspect="1"/>
          </p:cNvSpPr>
          <p:nvPr>
            <p:ph type="sldImg"/>
          </p:nvPr>
        </p:nvSpPr>
        <p:spPr>
          <a:prstGeom prst="rect">
            <a:avLst/>
          </a:prstGeom>
        </p:spPr>
        <p:txBody>
          <a:bodyPr/>
          <a:lstStyle/>
          <a:p>
            <a:endParaRPr/>
          </a:p>
        </p:txBody>
      </p:sp>
      <p:sp>
        <p:nvSpPr>
          <p:cNvPr id="519" name="Shape 519"/>
          <p:cNvSpPr>
            <a:spLocks noGrp="1"/>
          </p:cNvSpPr>
          <p:nvPr>
            <p:ph type="body" sz="quarter" idx="1"/>
          </p:nvPr>
        </p:nvSpPr>
        <p:spPr>
          <a:prstGeom prst="rect">
            <a:avLst/>
          </a:prstGeom>
        </p:spPr>
        <p:txBody>
          <a:bodyPr/>
          <a:lstStyle/>
          <a:p>
            <a:pPr defTabSz="914400">
              <a:lnSpc>
                <a:spcPct val="100000"/>
              </a:lnSpc>
              <a:spcBef>
                <a:spcPts val="400"/>
              </a:spcBef>
              <a:defRPr sz="1200">
                <a:latin typeface="Maiandra GD"/>
                <a:ea typeface="Maiandra GD"/>
                <a:cs typeface="Maiandra GD"/>
                <a:sym typeface="Maiandra GD"/>
              </a:defRPr>
            </a:pPr>
            <a:r>
              <a:t>God reveals His glory, worship is our response</a:t>
            </a:r>
          </a:p>
          <a:p>
            <a:pPr defTabSz="914400">
              <a:lnSpc>
                <a:spcPct val="100000"/>
              </a:lnSpc>
              <a:spcBef>
                <a:spcPts val="400"/>
              </a:spcBef>
              <a:defRPr sz="1200">
                <a:latin typeface="Maiandra GD"/>
                <a:ea typeface="Maiandra GD"/>
                <a:cs typeface="Maiandra GD"/>
                <a:sym typeface="Maiandra GD"/>
              </a:defRPr>
            </a:pPr>
            <a:endParaRPr/>
          </a:p>
          <a:p>
            <a:pPr defTabSz="914400">
              <a:lnSpc>
                <a:spcPct val="100000"/>
              </a:lnSpc>
              <a:spcBef>
                <a:spcPts val="400"/>
              </a:spcBef>
              <a:defRPr sz="1200">
                <a:latin typeface="Maiandra GD"/>
                <a:ea typeface="Maiandra GD"/>
                <a:cs typeface="Maiandra GD"/>
                <a:sym typeface="Maiandra GD"/>
              </a:defRPr>
            </a:pPr>
            <a:r>
              <a:t>Order is important: God always initiates</a:t>
            </a:r>
          </a:p>
          <a:p>
            <a:pPr defTabSz="914400">
              <a:lnSpc>
                <a:spcPct val="100000"/>
              </a:lnSpc>
              <a:spcBef>
                <a:spcPts val="400"/>
              </a:spcBef>
              <a:defRPr sz="1200">
                <a:latin typeface="Maiandra GD"/>
                <a:ea typeface="Maiandra GD"/>
                <a:cs typeface="Maiandra GD"/>
                <a:sym typeface="Maiandra GD"/>
              </a:defRPr>
            </a:pPr>
            <a:endParaRPr/>
          </a:p>
          <a:p>
            <a:pPr defTabSz="914400">
              <a:lnSpc>
                <a:spcPct val="100000"/>
              </a:lnSpc>
              <a:spcBef>
                <a:spcPts val="400"/>
              </a:spcBef>
              <a:defRPr sz="1200">
                <a:latin typeface="Maiandra GD"/>
                <a:ea typeface="Maiandra GD"/>
                <a:cs typeface="Maiandra GD"/>
                <a:sym typeface="Maiandra GD"/>
              </a:defRPr>
            </a:pPr>
            <a:r>
              <a:t>Rom. 11:33-36  eleven chapters of doctrine, then Paul bursts out in praise: „Oh, the depth of the riches </a:t>
            </a:r>
            <a:r>
              <a:rPr baseline="30000"/>
              <a:t>1</a:t>
            </a:r>
            <a:r>
              <a:t>both of the wisdom and knowledge of God!”</a:t>
            </a:r>
          </a:p>
          <a:p>
            <a:pPr defTabSz="914400">
              <a:lnSpc>
                <a:spcPct val="100000"/>
              </a:lnSpc>
              <a:spcBef>
                <a:spcPts val="400"/>
              </a:spcBef>
              <a:defRPr sz="1200">
                <a:latin typeface="Maiandra GD"/>
                <a:ea typeface="Maiandra GD"/>
                <a:cs typeface="Maiandra GD"/>
                <a:sym typeface="Maiandra GD"/>
              </a:defRPr>
            </a:pPr>
            <a:r>
              <a:t>Worship services to be a dialogue betw, God and man, a dialogue of revel. &amp; response</a:t>
            </a:r>
          </a:p>
          <a:p>
            <a:pPr defTabSz="914400">
              <a:lnSpc>
                <a:spcPct val="100000"/>
              </a:lnSpc>
              <a:spcBef>
                <a:spcPts val="400"/>
              </a:spcBef>
              <a:defRPr sz="1200">
                <a:latin typeface="Maiandra GD"/>
                <a:ea typeface="Maiandra GD"/>
                <a:cs typeface="Maiandra GD"/>
                <a:sym typeface="Maiandra GD"/>
              </a:defRPr>
            </a:pPr>
            <a:r>
              <a:t>This is why the Scriptures are so important; Stott and others remind us how we need much more Scr. In our services– been in many churches where first first of Scr. Is when preacher gets up– means 30 mintues of response w/o anything to respond to!!</a:t>
            </a:r>
          </a:p>
        </p:txBody>
      </p:sp>
    </p:spTree>
    <p:extLst>
      <p:ext uri="{BB962C8B-B14F-4D97-AF65-F5344CB8AC3E}">
        <p14:creationId xmlns:p14="http://schemas.microsoft.com/office/powerpoint/2010/main" val="32382559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8" name="Shape 528"/>
          <p:cNvSpPr>
            <a:spLocks noGrp="1" noRot="1" noChangeAspect="1"/>
          </p:cNvSpPr>
          <p:nvPr>
            <p:ph type="sldImg"/>
          </p:nvPr>
        </p:nvSpPr>
        <p:spPr>
          <a:prstGeom prst="rect">
            <a:avLst/>
          </a:prstGeom>
        </p:spPr>
        <p:txBody>
          <a:bodyPr/>
          <a:lstStyle/>
          <a:p>
            <a:endParaRPr/>
          </a:p>
        </p:txBody>
      </p:sp>
      <p:sp>
        <p:nvSpPr>
          <p:cNvPr id="529" name="Shape 529"/>
          <p:cNvSpPr>
            <a:spLocks noGrp="1"/>
          </p:cNvSpPr>
          <p:nvPr>
            <p:ph type="body" sz="quarter" idx="1"/>
          </p:nvPr>
        </p:nvSpPr>
        <p:spPr>
          <a:prstGeom prst="rect">
            <a:avLst/>
          </a:prstGeom>
        </p:spPr>
        <p:txBody>
          <a:bodyPr/>
          <a:lstStyle/>
          <a:p>
            <a:pPr defTabSz="914400">
              <a:lnSpc>
                <a:spcPct val="100000"/>
              </a:lnSpc>
              <a:spcBef>
                <a:spcPts val="400"/>
              </a:spcBef>
              <a:defRPr sz="1200">
                <a:latin typeface="Maiandra GD"/>
                <a:ea typeface="Maiandra GD"/>
                <a:cs typeface="Maiandra GD"/>
                <a:sym typeface="Maiandra GD"/>
              </a:defRPr>
            </a:pPr>
            <a:r>
              <a:t>God reveals His glory, worship is our response</a:t>
            </a:r>
          </a:p>
          <a:p>
            <a:pPr defTabSz="914400">
              <a:lnSpc>
                <a:spcPct val="100000"/>
              </a:lnSpc>
              <a:spcBef>
                <a:spcPts val="400"/>
              </a:spcBef>
              <a:defRPr sz="1200">
                <a:latin typeface="Maiandra GD"/>
                <a:ea typeface="Maiandra GD"/>
                <a:cs typeface="Maiandra GD"/>
                <a:sym typeface="Maiandra GD"/>
              </a:defRPr>
            </a:pPr>
            <a:endParaRPr/>
          </a:p>
          <a:p>
            <a:pPr defTabSz="914400">
              <a:lnSpc>
                <a:spcPct val="100000"/>
              </a:lnSpc>
              <a:spcBef>
                <a:spcPts val="400"/>
              </a:spcBef>
              <a:defRPr sz="1200">
                <a:latin typeface="Maiandra GD"/>
                <a:ea typeface="Maiandra GD"/>
                <a:cs typeface="Maiandra GD"/>
                <a:sym typeface="Maiandra GD"/>
              </a:defRPr>
            </a:pPr>
            <a:r>
              <a:t>Order is important: God always initiates</a:t>
            </a:r>
          </a:p>
          <a:p>
            <a:pPr defTabSz="914400">
              <a:lnSpc>
                <a:spcPct val="100000"/>
              </a:lnSpc>
              <a:spcBef>
                <a:spcPts val="400"/>
              </a:spcBef>
              <a:defRPr sz="1200">
                <a:latin typeface="Maiandra GD"/>
                <a:ea typeface="Maiandra GD"/>
                <a:cs typeface="Maiandra GD"/>
                <a:sym typeface="Maiandra GD"/>
              </a:defRPr>
            </a:pPr>
            <a:endParaRPr/>
          </a:p>
          <a:p>
            <a:pPr defTabSz="914400">
              <a:lnSpc>
                <a:spcPct val="100000"/>
              </a:lnSpc>
              <a:spcBef>
                <a:spcPts val="400"/>
              </a:spcBef>
              <a:defRPr sz="1200">
                <a:latin typeface="Maiandra GD"/>
                <a:ea typeface="Maiandra GD"/>
                <a:cs typeface="Maiandra GD"/>
                <a:sym typeface="Maiandra GD"/>
              </a:defRPr>
            </a:pPr>
            <a:r>
              <a:t>Rom. 11:33-36  eleven chapters of doctrine, then Paul bursts out in praise: „Oh, the depth of the riches </a:t>
            </a:r>
            <a:r>
              <a:rPr baseline="30000"/>
              <a:t>1</a:t>
            </a:r>
            <a:r>
              <a:t>both of the wisdom and knowledge of God!”</a:t>
            </a:r>
          </a:p>
          <a:p>
            <a:pPr defTabSz="914400">
              <a:lnSpc>
                <a:spcPct val="100000"/>
              </a:lnSpc>
              <a:spcBef>
                <a:spcPts val="400"/>
              </a:spcBef>
              <a:defRPr sz="1200">
                <a:latin typeface="Maiandra GD"/>
                <a:ea typeface="Maiandra GD"/>
                <a:cs typeface="Maiandra GD"/>
                <a:sym typeface="Maiandra GD"/>
              </a:defRPr>
            </a:pPr>
            <a:r>
              <a:t>Worship services to be a dialogue betw, God and man, a dialogue of revel. &amp; response</a:t>
            </a:r>
          </a:p>
          <a:p>
            <a:pPr defTabSz="914400">
              <a:lnSpc>
                <a:spcPct val="100000"/>
              </a:lnSpc>
              <a:spcBef>
                <a:spcPts val="400"/>
              </a:spcBef>
              <a:defRPr sz="1200">
                <a:latin typeface="Maiandra GD"/>
                <a:ea typeface="Maiandra GD"/>
                <a:cs typeface="Maiandra GD"/>
                <a:sym typeface="Maiandra GD"/>
              </a:defRPr>
            </a:pPr>
            <a:r>
              <a:t>This is why the Scriptures are so important; Stott and others remind us how we need much more Scr. In our services– been in many churches where first first of Scr. Is when preacher gets up– means 30 mintues of response w/o anything to respond to!!</a:t>
            </a:r>
          </a:p>
        </p:txBody>
      </p:sp>
    </p:spTree>
    <p:extLst>
      <p:ext uri="{BB962C8B-B14F-4D97-AF65-F5344CB8AC3E}">
        <p14:creationId xmlns:p14="http://schemas.microsoft.com/office/powerpoint/2010/main" val="419400655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8" name="Shape 538"/>
          <p:cNvSpPr>
            <a:spLocks noGrp="1" noRot="1" noChangeAspect="1"/>
          </p:cNvSpPr>
          <p:nvPr>
            <p:ph type="sldImg"/>
          </p:nvPr>
        </p:nvSpPr>
        <p:spPr>
          <a:prstGeom prst="rect">
            <a:avLst/>
          </a:prstGeom>
        </p:spPr>
        <p:txBody>
          <a:bodyPr/>
          <a:lstStyle/>
          <a:p>
            <a:endParaRPr/>
          </a:p>
        </p:txBody>
      </p:sp>
      <p:sp>
        <p:nvSpPr>
          <p:cNvPr id="539" name="Shape 539"/>
          <p:cNvSpPr>
            <a:spLocks noGrp="1"/>
          </p:cNvSpPr>
          <p:nvPr>
            <p:ph type="body" sz="quarter" idx="1"/>
          </p:nvPr>
        </p:nvSpPr>
        <p:spPr>
          <a:prstGeom prst="rect">
            <a:avLst/>
          </a:prstGeom>
        </p:spPr>
        <p:txBody>
          <a:bodyPr/>
          <a:lstStyle/>
          <a:p>
            <a:pPr defTabSz="914400">
              <a:lnSpc>
                <a:spcPct val="100000"/>
              </a:lnSpc>
              <a:spcBef>
                <a:spcPts val="400"/>
              </a:spcBef>
              <a:defRPr sz="1200">
                <a:latin typeface="Maiandra GD"/>
                <a:ea typeface="Maiandra GD"/>
                <a:cs typeface="Maiandra GD"/>
                <a:sym typeface="Maiandra GD"/>
              </a:defRPr>
            </a:pPr>
            <a:r>
              <a:t>God reveals His glory, worship is our response</a:t>
            </a:r>
          </a:p>
          <a:p>
            <a:pPr defTabSz="914400">
              <a:lnSpc>
                <a:spcPct val="100000"/>
              </a:lnSpc>
              <a:spcBef>
                <a:spcPts val="400"/>
              </a:spcBef>
              <a:defRPr sz="1200">
                <a:latin typeface="Maiandra GD"/>
                <a:ea typeface="Maiandra GD"/>
                <a:cs typeface="Maiandra GD"/>
                <a:sym typeface="Maiandra GD"/>
              </a:defRPr>
            </a:pPr>
            <a:endParaRPr/>
          </a:p>
          <a:p>
            <a:pPr defTabSz="914400">
              <a:lnSpc>
                <a:spcPct val="100000"/>
              </a:lnSpc>
              <a:spcBef>
                <a:spcPts val="400"/>
              </a:spcBef>
              <a:defRPr sz="1200">
                <a:latin typeface="Maiandra GD"/>
                <a:ea typeface="Maiandra GD"/>
                <a:cs typeface="Maiandra GD"/>
                <a:sym typeface="Maiandra GD"/>
              </a:defRPr>
            </a:pPr>
            <a:r>
              <a:t>Order is important: God always initiates</a:t>
            </a:r>
          </a:p>
          <a:p>
            <a:pPr defTabSz="914400">
              <a:lnSpc>
                <a:spcPct val="100000"/>
              </a:lnSpc>
              <a:spcBef>
                <a:spcPts val="400"/>
              </a:spcBef>
              <a:defRPr sz="1200">
                <a:latin typeface="Maiandra GD"/>
                <a:ea typeface="Maiandra GD"/>
                <a:cs typeface="Maiandra GD"/>
                <a:sym typeface="Maiandra GD"/>
              </a:defRPr>
            </a:pPr>
            <a:endParaRPr/>
          </a:p>
          <a:p>
            <a:pPr defTabSz="914400">
              <a:lnSpc>
                <a:spcPct val="100000"/>
              </a:lnSpc>
              <a:spcBef>
                <a:spcPts val="400"/>
              </a:spcBef>
              <a:defRPr sz="1200">
                <a:latin typeface="Maiandra GD"/>
                <a:ea typeface="Maiandra GD"/>
                <a:cs typeface="Maiandra GD"/>
                <a:sym typeface="Maiandra GD"/>
              </a:defRPr>
            </a:pPr>
            <a:r>
              <a:t>Rom. 11:33-36  eleven chapters of doctrine, then Paul bursts out in praise: „Oh, the depth of the riches </a:t>
            </a:r>
            <a:r>
              <a:rPr baseline="30000"/>
              <a:t>1</a:t>
            </a:r>
            <a:r>
              <a:t>both of the wisdom and knowledge of God!”</a:t>
            </a:r>
          </a:p>
          <a:p>
            <a:pPr defTabSz="914400">
              <a:lnSpc>
                <a:spcPct val="100000"/>
              </a:lnSpc>
              <a:spcBef>
                <a:spcPts val="400"/>
              </a:spcBef>
              <a:defRPr sz="1200">
                <a:latin typeface="Maiandra GD"/>
                <a:ea typeface="Maiandra GD"/>
                <a:cs typeface="Maiandra GD"/>
                <a:sym typeface="Maiandra GD"/>
              </a:defRPr>
            </a:pPr>
            <a:r>
              <a:t>Worship services to be a dialogue betw, God and man, a dialogue of revel. &amp; response</a:t>
            </a:r>
          </a:p>
          <a:p>
            <a:pPr defTabSz="914400">
              <a:lnSpc>
                <a:spcPct val="100000"/>
              </a:lnSpc>
              <a:spcBef>
                <a:spcPts val="400"/>
              </a:spcBef>
              <a:defRPr sz="1200">
                <a:latin typeface="Maiandra GD"/>
                <a:ea typeface="Maiandra GD"/>
                <a:cs typeface="Maiandra GD"/>
                <a:sym typeface="Maiandra GD"/>
              </a:defRPr>
            </a:pPr>
            <a:r>
              <a:t>This is why the Scriptures are so important; Stott and others remind us how we need much more Scr. In our services– been in many churches where first first of Scr. Is when preacher gets up– means 30 mintues of response w/o anything to respond to!!</a:t>
            </a:r>
          </a:p>
        </p:txBody>
      </p:sp>
    </p:spTree>
    <p:extLst>
      <p:ext uri="{BB962C8B-B14F-4D97-AF65-F5344CB8AC3E}">
        <p14:creationId xmlns:p14="http://schemas.microsoft.com/office/powerpoint/2010/main" val="417576832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8" name="Shape 548"/>
          <p:cNvSpPr>
            <a:spLocks noGrp="1" noRot="1" noChangeAspect="1"/>
          </p:cNvSpPr>
          <p:nvPr>
            <p:ph type="sldImg"/>
          </p:nvPr>
        </p:nvSpPr>
        <p:spPr>
          <a:prstGeom prst="rect">
            <a:avLst/>
          </a:prstGeom>
        </p:spPr>
        <p:txBody>
          <a:bodyPr/>
          <a:lstStyle/>
          <a:p>
            <a:endParaRPr/>
          </a:p>
        </p:txBody>
      </p:sp>
      <p:sp>
        <p:nvSpPr>
          <p:cNvPr id="549" name="Shape 549"/>
          <p:cNvSpPr>
            <a:spLocks noGrp="1"/>
          </p:cNvSpPr>
          <p:nvPr>
            <p:ph type="body" sz="quarter" idx="1"/>
          </p:nvPr>
        </p:nvSpPr>
        <p:spPr>
          <a:prstGeom prst="rect">
            <a:avLst/>
          </a:prstGeom>
        </p:spPr>
        <p:txBody>
          <a:bodyPr/>
          <a:lstStyle/>
          <a:p>
            <a:pPr defTabSz="914400">
              <a:lnSpc>
                <a:spcPct val="100000"/>
              </a:lnSpc>
              <a:spcBef>
                <a:spcPts val="400"/>
              </a:spcBef>
              <a:defRPr sz="1200">
                <a:latin typeface="Maiandra GD"/>
                <a:ea typeface="Maiandra GD"/>
                <a:cs typeface="Maiandra GD"/>
                <a:sym typeface="Maiandra GD"/>
              </a:defRPr>
            </a:pPr>
            <a:r>
              <a:t>God reveals His glory, worship is our response</a:t>
            </a:r>
          </a:p>
          <a:p>
            <a:pPr defTabSz="914400">
              <a:lnSpc>
                <a:spcPct val="100000"/>
              </a:lnSpc>
              <a:spcBef>
                <a:spcPts val="400"/>
              </a:spcBef>
              <a:defRPr sz="1200">
                <a:latin typeface="Maiandra GD"/>
                <a:ea typeface="Maiandra GD"/>
                <a:cs typeface="Maiandra GD"/>
                <a:sym typeface="Maiandra GD"/>
              </a:defRPr>
            </a:pPr>
            <a:endParaRPr/>
          </a:p>
          <a:p>
            <a:pPr defTabSz="914400">
              <a:lnSpc>
                <a:spcPct val="100000"/>
              </a:lnSpc>
              <a:spcBef>
                <a:spcPts val="400"/>
              </a:spcBef>
              <a:defRPr sz="1200">
                <a:latin typeface="Maiandra GD"/>
                <a:ea typeface="Maiandra GD"/>
                <a:cs typeface="Maiandra GD"/>
                <a:sym typeface="Maiandra GD"/>
              </a:defRPr>
            </a:pPr>
            <a:r>
              <a:t>Order is important: God always initiates</a:t>
            </a:r>
          </a:p>
          <a:p>
            <a:pPr defTabSz="914400">
              <a:lnSpc>
                <a:spcPct val="100000"/>
              </a:lnSpc>
              <a:spcBef>
                <a:spcPts val="400"/>
              </a:spcBef>
              <a:defRPr sz="1200">
                <a:latin typeface="Maiandra GD"/>
                <a:ea typeface="Maiandra GD"/>
                <a:cs typeface="Maiandra GD"/>
                <a:sym typeface="Maiandra GD"/>
              </a:defRPr>
            </a:pPr>
            <a:endParaRPr/>
          </a:p>
          <a:p>
            <a:pPr defTabSz="914400">
              <a:lnSpc>
                <a:spcPct val="100000"/>
              </a:lnSpc>
              <a:spcBef>
                <a:spcPts val="400"/>
              </a:spcBef>
              <a:defRPr sz="1200">
                <a:latin typeface="Maiandra GD"/>
                <a:ea typeface="Maiandra GD"/>
                <a:cs typeface="Maiandra GD"/>
                <a:sym typeface="Maiandra GD"/>
              </a:defRPr>
            </a:pPr>
            <a:r>
              <a:t>Rom. 11:33-36  eleven chapters of doctrine, then Paul bursts out in praise: „Oh, the depth of the riches </a:t>
            </a:r>
            <a:r>
              <a:rPr baseline="30000"/>
              <a:t>1</a:t>
            </a:r>
            <a:r>
              <a:t>both of the wisdom and knowledge of God!”</a:t>
            </a:r>
          </a:p>
          <a:p>
            <a:pPr defTabSz="914400">
              <a:lnSpc>
                <a:spcPct val="100000"/>
              </a:lnSpc>
              <a:spcBef>
                <a:spcPts val="400"/>
              </a:spcBef>
              <a:defRPr sz="1200">
                <a:latin typeface="Maiandra GD"/>
                <a:ea typeface="Maiandra GD"/>
                <a:cs typeface="Maiandra GD"/>
                <a:sym typeface="Maiandra GD"/>
              </a:defRPr>
            </a:pPr>
            <a:r>
              <a:t>Worship services to be a dialogue betw, God and man, a dialogue of revel. &amp; response</a:t>
            </a:r>
          </a:p>
          <a:p>
            <a:pPr defTabSz="914400">
              <a:lnSpc>
                <a:spcPct val="100000"/>
              </a:lnSpc>
              <a:spcBef>
                <a:spcPts val="400"/>
              </a:spcBef>
              <a:defRPr sz="1200">
                <a:latin typeface="Maiandra GD"/>
                <a:ea typeface="Maiandra GD"/>
                <a:cs typeface="Maiandra GD"/>
                <a:sym typeface="Maiandra GD"/>
              </a:defRPr>
            </a:pPr>
            <a:r>
              <a:t>This is why the Scriptures are so important; Stott and others remind us how we need much more Scr. In our services– been in many churches where first first of Scr. Is when preacher gets up– means 30 mintues of response w/o anything to respond to!!</a:t>
            </a:r>
          </a:p>
        </p:txBody>
      </p:sp>
    </p:spTree>
    <p:extLst>
      <p:ext uri="{BB962C8B-B14F-4D97-AF65-F5344CB8AC3E}">
        <p14:creationId xmlns:p14="http://schemas.microsoft.com/office/powerpoint/2010/main" val="420399668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7" name="Shape 557"/>
          <p:cNvSpPr>
            <a:spLocks noGrp="1" noRot="1" noChangeAspect="1"/>
          </p:cNvSpPr>
          <p:nvPr>
            <p:ph type="sldImg"/>
          </p:nvPr>
        </p:nvSpPr>
        <p:spPr>
          <a:prstGeom prst="rect">
            <a:avLst/>
          </a:prstGeom>
        </p:spPr>
        <p:txBody>
          <a:bodyPr/>
          <a:lstStyle/>
          <a:p>
            <a:endParaRPr/>
          </a:p>
        </p:txBody>
      </p:sp>
      <p:sp>
        <p:nvSpPr>
          <p:cNvPr id="558" name="Shape 558"/>
          <p:cNvSpPr>
            <a:spLocks noGrp="1"/>
          </p:cNvSpPr>
          <p:nvPr>
            <p:ph type="body" sz="quarter" idx="1"/>
          </p:nvPr>
        </p:nvSpPr>
        <p:spPr>
          <a:prstGeom prst="rect">
            <a:avLst/>
          </a:prstGeom>
        </p:spPr>
        <p:txBody>
          <a:bodyPr/>
          <a:lstStyle/>
          <a:p>
            <a:pPr defTabSz="914400">
              <a:lnSpc>
                <a:spcPct val="100000"/>
              </a:lnSpc>
              <a:spcBef>
                <a:spcPts val="400"/>
              </a:spcBef>
              <a:defRPr sz="1200">
                <a:latin typeface="Arial"/>
                <a:ea typeface="Arial"/>
                <a:cs typeface="Arial"/>
                <a:sym typeface="Arial"/>
              </a:defRPr>
            </a:pPr>
            <a:r>
              <a:rPr b="1" dirty="0">
                <a:latin typeface="Arial" panose="020B0604020202020204" pitchFamily="34" charset="0"/>
                <a:cs typeface="Arial" panose="020B0604020202020204" pitchFamily="34" charset="0"/>
              </a:rPr>
              <a:t>God reveals His glory, worship is our response</a:t>
            </a:r>
          </a:p>
          <a:p>
            <a:pPr defTabSz="914400">
              <a:lnSpc>
                <a:spcPct val="100000"/>
              </a:lnSpc>
              <a:spcBef>
                <a:spcPts val="400"/>
              </a:spcBef>
              <a:defRPr sz="1200">
                <a:latin typeface="Arial"/>
                <a:ea typeface="Arial"/>
                <a:cs typeface="Arial"/>
                <a:sym typeface="Arial"/>
              </a:defRPr>
            </a:pPr>
            <a:endParaRPr b="1" dirty="0">
              <a:latin typeface="Arial" panose="020B0604020202020204" pitchFamily="34" charset="0"/>
              <a:cs typeface="Arial" panose="020B0604020202020204" pitchFamily="34" charset="0"/>
            </a:endParaRPr>
          </a:p>
          <a:p>
            <a:pPr defTabSz="914400">
              <a:lnSpc>
                <a:spcPct val="100000"/>
              </a:lnSpc>
              <a:spcBef>
                <a:spcPts val="400"/>
              </a:spcBef>
              <a:defRPr sz="1200">
                <a:latin typeface="Arial"/>
                <a:ea typeface="Arial"/>
                <a:cs typeface="Arial"/>
                <a:sym typeface="Arial"/>
              </a:defRPr>
            </a:pPr>
            <a:r>
              <a:rPr b="1" dirty="0">
                <a:latin typeface="Arial" panose="020B0604020202020204" pitchFamily="34" charset="0"/>
                <a:cs typeface="Arial" panose="020B0604020202020204" pitchFamily="34" charset="0"/>
              </a:rPr>
              <a:t>Order is important: God always initiates</a:t>
            </a:r>
          </a:p>
          <a:p>
            <a:pPr defTabSz="914400">
              <a:lnSpc>
                <a:spcPct val="100000"/>
              </a:lnSpc>
              <a:spcBef>
                <a:spcPts val="400"/>
              </a:spcBef>
              <a:defRPr sz="1200">
                <a:latin typeface="Arial"/>
                <a:ea typeface="Arial"/>
                <a:cs typeface="Arial"/>
                <a:sym typeface="Arial"/>
              </a:defRPr>
            </a:pPr>
            <a:endParaRPr b="1" dirty="0">
              <a:latin typeface="Arial" panose="020B0604020202020204" pitchFamily="34" charset="0"/>
              <a:cs typeface="Arial" panose="020B0604020202020204" pitchFamily="34" charset="0"/>
            </a:endParaRPr>
          </a:p>
          <a:p>
            <a:pPr defTabSz="914400">
              <a:lnSpc>
                <a:spcPct val="100000"/>
              </a:lnSpc>
              <a:spcBef>
                <a:spcPts val="400"/>
              </a:spcBef>
              <a:defRPr sz="1200">
                <a:latin typeface="Arial"/>
                <a:ea typeface="Arial"/>
                <a:cs typeface="Arial"/>
                <a:sym typeface="Arial"/>
              </a:defRPr>
            </a:pPr>
            <a:r>
              <a:rPr b="1" dirty="0">
                <a:latin typeface="Arial" panose="020B0604020202020204" pitchFamily="34" charset="0"/>
                <a:cs typeface="Arial" panose="020B0604020202020204" pitchFamily="34" charset="0"/>
              </a:rPr>
              <a:t>Rom. 11:33-36  eleven chapters of doctrine, then Paul bursts out in praise: „Oh, the depth of the riches </a:t>
            </a:r>
            <a:r>
              <a:rPr b="1" baseline="30000" dirty="0">
                <a:latin typeface="Arial" panose="020B0604020202020204" pitchFamily="34" charset="0"/>
                <a:cs typeface="Arial" panose="020B0604020202020204" pitchFamily="34" charset="0"/>
              </a:rPr>
              <a:t>1</a:t>
            </a:r>
            <a:r>
              <a:rPr b="1" dirty="0">
                <a:latin typeface="Arial" panose="020B0604020202020204" pitchFamily="34" charset="0"/>
                <a:cs typeface="Arial" panose="020B0604020202020204" pitchFamily="34" charset="0"/>
              </a:rPr>
              <a:t>both of the wisdom and knowledge of God!”</a:t>
            </a:r>
          </a:p>
          <a:p>
            <a:pPr defTabSz="914400">
              <a:lnSpc>
                <a:spcPct val="100000"/>
              </a:lnSpc>
              <a:spcBef>
                <a:spcPts val="400"/>
              </a:spcBef>
              <a:defRPr sz="1200">
                <a:latin typeface="Arial"/>
                <a:ea typeface="Arial"/>
                <a:cs typeface="Arial"/>
                <a:sym typeface="Arial"/>
              </a:defRPr>
            </a:pPr>
            <a:r>
              <a:rPr b="1" dirty="0">
                <a:latin typeface="Arial" panose="020B0604020202020204" pitchFamily="34" charset="0"/>
                <a:cs typeface="Arial" panose="020B0604020202020204" pitchFamily="34" charset="0"/>
              </a:rPr>
              <a:t>Worship services to be a dialogue </a:t>
            </a:r>
            <a:r>
              <a:rPr b="1" dirty="0" err="1">
                <a:latin typeface="Arial" panose="020B0604020202020204" pitchFamily="34" charset="0"/>
                <a:cs typeface="Arial" panose="020B0604020202020204" pitchFamily="34" charset="0"/>
              </a:rPr>
              <a:t>betw</a:t>
            </a:r>
            <a:r>
              <a:rPr b="1" dirty="0">
                <a:latin typeface="Arial" panose="020B0604020202020204" pitchFamily="34" charset="0"/>
                <a:cs typeface="Arial" panose="020B0604020202020204" pitchFamily="34" charset="0"/>
              </a:rPr>
              <a:t>, God and man, a dialogue of revel. &amp; response</a:t>
            </a:r>
          </a:p>
          <a:p>
            <a:pPr defTabSz="914400">
              <a:lnSpc>
                <a:spcPct val="100000"/>
              </a:lnSpc>
              <a:spcBef>
                <a:spcPts val="400"/>
              </a:spcBef>
              <a:defRPr sz="1200">
                <a:latin typeface="Arial"/>
                <a:ea typeface="Arial"/>
                <a:cs typeface="Arial"/>
                <a:sym typeface="Arial"/>
              </a:defRPr>
            </a:pPr>
            <a:r>
              <a:rPr b="1" dirty="0">
                <a:latin typeface="Arial" panose="020B0604020202020204" pitchFamily="34" charset="0"/>
                <a:cs typeface="Arial" panose="020B0604020202020204" pitchFamily="34" charset="0"/>
              </a:rPr>
              <a:t>This is why the Scriptures are so important; Stott and others remind us how we need much more Scr. In our services– been in many churches where first first of Scr. Is when preacher gets up– means 30 </a:t>
            </a:r>
            <a:r>
              <a:rPr b="1" dirty="0" err="1">
                <a:latin typeface="Arial" panose="020B0604020202020204" pitchFamily="34" charset="0"/>
                <a:cs typeface="Arial" panose="020B0604020202020204" pitchFamily="34" charset="0"/>
              </a:rPr>
              <a:t>mintues</a:t>
            </a:r>
            <a:r>
              <a:rPr b="1" dirty="0">
                <a:latin typeface="Arial" panose="020B0604020202020204" pitchFamily="34" charset="0"/>
                <a:cs typeface="Arial" panose="020B0604020202020204" pitchFamily="34" charset="0"/>
              </a:rPr>
              <a:t> of response w/o anything to respond to!!</a:t>
            </a:r>
          </a:p>
        </p:txBody>
      </p:sp>
    </p:spTree>
    <p:extLst>
      <p:ext uri="{BB962C8B-B14F-4D97-AF65-F5344CB8AC3E}">
        <p14:creationId xmlns:p14="http://schemas.microsoft.com/office/powerpoint/2010/main" val="34189180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8" name="Shape 568"/>
          <p:cNvSpPr>
            <a:spLocks noGrp="1" noRot="1" noChangeAspect="1"/>
          </p:cNvSpPr>
          <p:nvPr>
            <p:ph type="sldImg"/>
          </p:nvPr>
        </p:nvSpPr>
        <p:spPr>
          <a:prstGeom prst="rect">
            <a:avLst/>
          </a:prstGeom>
        </p:spPr>
        <p:txBody>
          <a:bodyPr/>
          <a:lstStyle/>
          <a:p>
            <a:endParaRPr/>
          </a:p>
        </p:txBody>
      </p:sp>
      <p:sp>
        <p:nvSpPr>
          <p:cNvPr id="569" name="Shape 569"/>
          <p:cNvSpPr>
            <a:spLocks noGrp="1"/>
          </p:cNvSpPr>
          <p:nvPr>
            <p:ph type="body" sz="quarter" idx="1"/>
          </p:nvPr>
        </p:nvSpPr>
        <p:spPr>
          <a:prstGeom prst="rect">
            <a:avLst/>
          </a:prstGeom>
        </p:spPr>
        <p:txBody>
          <a:bodyPr/>
          <a:lstStyle/>
          <a:p>
            <a:pPr defTabSz="914400">
              <a:lnSpc>
                <a:spcPct val="100000"/>
              </a:lnSpc>
              <a:spcBef>
                <a:spcPts val="400"/>
              </a:spcBef>
              <a:defRPr sz="1200">
                <a:latin typeface="Maiandra GD"/>
                <a:ea typeface="Maiandra GD"/>
                <a:cs typeface="Maiandra GD"/>
                <a:sym typeface="Maiandra GD"/>
              </a:defRPr>
            </a:pPr>
            <a:r>
              <a:t>God reveals His glory, worship is our response</a:t>
            </a:r>
          </a:p>
          <a:p>
            <a:pPr defTabSz="914400">
              <a:lnSpc>
                <a:spcPct val="100000"/>
              </a:lnSpc>
              <a:spcBef>
                <a:spcPts val="400"/>
              </a:spcBef>
              <a:defRPr sz="1200">
                <a:latin typeface="Maiandra GD"/>
                <a:ea typeface="Maiandra GD"/>
                <a:cs typeface="Maiandra GD"/>
                <a:sym typeface="Maiandra GD"/>
              </a:defRPr>
            </a:pPr>
            <a:endParaRPr/>
          </a:p>
          <a:p>
            <a:pPr defTabSz="914400">
              <a:lnSpc>
                <a:spcPct val="100000"/>
              </a:lnSpc>
              <a:spcBef>
                <a:spcPts val="400"/>
              </a:spcBef>
              <a:defRPr sz="1200">
                <a:latin typeface="Maiandra GD"/>
                <a:ea typeface="Maiandra GD"/>
                <a:cs typeface="Maiandra GD"/>
                <a:sym typeface="Maiandra GD"/>
              </a:defRPr>
            </a:pPr>
            <a:r>
              <a:t>Order is important: God always initiates</a:t>
            </a:r>
          </a:p>
          <a:p>
            <a:pPr defTabSz="914400">
              <a:lnSpc>
                <a:spcPct val="100000"/>
              </a:lnSpc>
              <a:spcBef>
                <a:spcPts val="400"/>
              </a:spcBef>
              <a:defRPr sz="1200">
                <a:latin typeface="Maiandra GD"/>
                <a:ea typeface="Maiandra GD"/>
                <a:cs typeface="Maiandra GD"/>
                <a:sym typeface="Maiandra GD"/>
              </a:defRPr>
            </a:pPr>
            <a:endParaRPr/>
          </a:p>
          <a:p>
            <a:pPr defTabSz="914400">
              <a:lnSpc>
                <a:spcPct val="100000"/>
              </a:lnSpc>
              <a:spcBef>
                <a:spcPts val="400"/>
              </a:spcBef>
              <a:defRPr sz="1200">
                <a:latin typeface="Maiandra GD"/>
                <a:ea typeface="Maiandra GD"/>
                <a:cs typeface="Maiandra GD"/>
                <a:sym typeface="Maiandra GD"/>
              </a:defRPr>
            </a:pPr>
            <a:r>
              <a:t>Rom. 11:33-36  eleven chapters of doctrine, then Paul bursts out in praise: „Oh, the depth of the riches </a:t>
            </a:r>
            <a:r>
              <a:rPr baseline="30000"/>
              <a:t>1</a:t>
            </a:r>
            <a:r>
              <a:t>both of the wisdom and knowledge of God!”</a:t>
            </a:r>
          </a:p>
          <a:p>
            <a:pPr defTabSz="914400">
              <a:lnSpc>
                <a:spcPct val="100000"/>
              </a:lnSpc>
              <a:spcBef>
                <a:spcPts val="400"/>
              </a:spcBef>
              <a:defRPr sz="1200">
                <a:latin typeface="Maiandra GD"/>
                <a:ea typeface="Maiandra GD"/>
                <a:cs typeface="Maiandra GD"/>
                <a:sym typeface="Maiandra GD"/>
              </a:defRPr>
            </a:pPr>
            <a:r>
              <a:t>Worship services to be a dialogue betw, God and man, a dialogue of revel. &amp; response</a:t>
            </a:r>
          </a:p>
          <a:p>
            <a:pPr defTabSz="914400">
              <a:lnSpc>
                <a:spcPct val="100000"/>
              </a:lnSpc>
              <a:spcBef>
                <a:spcPts val="400"/>
              </a:spcBef>
              <a:defRPr sz="1200">
                <a:latin typeface="Maiandra GD"/>
                <a:ea typeface="Maiandra GD"/>
                <a:cs typeface="Maiandra GD"/>
                <a:sym typeface="Maiandra GD"/>
              </a:defRPr>
            </a:pPr>
            <a:r>
              <a:t>This is why the Scriptures are so important; Stott and others remind us how we need much more Scr. In our services– been in many churches where first first of Scr. Is when preacher gets up– means 30 mintues of response w/o anything to respond to!!</a:t>
            </a:r>
          </a:p>
        </p:txBody>
      </p:sp>
    </p:spTree>
    <p:extLst>
      <p:ext uri="{BB962C8B-B14F-4D97-AF65-F5344CB8AC3E}">
        <p14:creationId xmlns:p14="http://schemas.microsoft.com/office/powerpoint/2010/main" val="8413507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Shape 299"/>
          <p:cNvSpPr>
            <a:spLocks noGrp="1" noRot="1" noChangeAspect="1"/>
          </p:cNvSpPr>
          <p:nvPr>
            <p:ph type="sldImg"/>
          </p:nvPr>
        </p:nvSpPr>
        <p:spPr>
          <a:prstGeom prst="rect">
            <a:avLst/>
          </a:prstGeom>
        </p:spPr>
        <p:txBody>
          <a:bodyPr/>
          <a:lstStyle/>
          <a:p>
            <a:endParaRPr/>
          </a:p>
        </p:txBody>
      </p:sp>
      <p:sp>
        <p:nvSpPr>
          <p:cNvPr id="300" name="Shape 300"/>
          <p:cNvSpPr>
            <a:spLocks noGrp="1"/>
          </p:cNvSpPr>
          <p:nvPr>
            <p:ph type="body" sz="quarter" idx="1"/>
          </p:nvPr>
        </p:nvSpPr>
        <p:spPr>
          <a:prstGeom prst="rect">
            <a:avLst/>
          </a:prstGeom>
        </p:spPr>
        <p:txBody>
          <a:bodyPr/>
          <a:lstStyle/>
          <a:p>
            <a:pPr defTabSz="914400">
              <a:lnSpc>
                <a:spcPct val="100000"/>
              </a:lnSpc>
              <a:spcBef>
                <a:spcPts val="400"/>
              </a:spcBef>
              <a:defRPr sz="1200">
                <a:latin typeface="+mn-lt"/>
                <a:ea typeface="+mn-ea"/>
                <a:cs typeface="+mn-cs"/>
                <a:sym typeface="Bodoni SvtyTwo ITC TT-Book"/>
              </a:defRPr>
            </a:pPr>
            <a:r>
              <a:t>SUBJECT</a:t>
            </a:r>
          </a:p>
          <a:p>
            <a:pPr defTabSz="914400">
              <a:lnSpc>
                <a:spcPct val="100000"/>
              </a:lnSpc>
              <a:spcBef>
                <a:spcPts val="400"/>
              </a:spcBef>
              <a:defRPr sz="1200">
                <a:latin typeface="+mn-lt"/>
                <a:ea typeface="+mn-ea"/>
                <a:cs typeface="+mn-cs"/>
                <a:sym typeface="Bodoni SvtyTwo ITC TT-Book"/>
              </a:defRPr>
            </a:pPr>
            <a:endParaRPr/>
          </a:p>
          <a:p>
            <a:pPr defTabSz="914400">
              <a:lnSpc>
                <a:spcPct val="100000"/>
              </a:lnSpc>
              <a:spcBef>
                <a:spcPts val="400"/>
              </a:spcBef>
              <a:defRPr sz="1200">
                <a:latin typeface="+mn-lt"/>
                <a:ea typeface="+mn-ea"/>
                <a:cs typeface="+mn-cs"/>
                <a:sym typeface="Bodoni SvtyTwo ITC TT-Book"/>
              </a:defRPr>
            </a:pPr>
            <a:endParaRPr/>
          </a:p>
        </p:txBody>
      </p:sp>
    </p:spTree>
    <p:extLst>
      <p:ext uri="{BB962C8B-B14F-4D97-AF65-F5344CB8AC3E}">
        <p14:creationId xmlns:p14="http://schemas.microsoft.com/office/powerpoint/2010/main" val="190439485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8" name="Shape 578"/>
          <p:cNvSpPr>
            <a:spLocks noGrp="1" noRot="1" noChangeAspect="1"/>
          </p:cNvSpPr>
          <p:nvPr>
            <p:ph type="sldImg"/>
          </p:nvPr>
        </p:nvSpPr>
        <p:spPr>
          <a:prstGeom prst="rect">
            <a:avLst/>
          </a:prstGeom>
        </p:spPr>
        <p:txBody>
          <a:bodyPr/>
          <a:lstStyle/>
          <a:p>
            <a:endParaRPr/>
          </a:p>
        </p:txBody>
      </p:sp>
      <p:sp>
        <p:nvSpPr>
          <p:cNvPr id="579" name="Shape 579"/>
          <p:cNvSpPr>
            <a:spLocks noGrp="1"/>
          </p:cNvSpPr>
          <p:nvPr>
            <p:ph type="body" sz="quarter" idx="1"/>
          </p:nvPr>
        </p:nvSpPr>
        <p:spPr>
          <a:prstGeom prst="rect">
            <a:avLst/>
          </a:prstGeom>
        </p:spPr>
        <p:txBody>
          <a:bodyPr/>
          <a:lstStyle/>
          <a:p>
            <a:pPr defTabSz="914400">
              <a:lnSpc>
                <a:spcPct val="100000"/>
              </a:lnSpc>
              <a:spcBef>
                <a:spcPts val="400"/>
              </a:spcBef>
              <a:defRPr sz="1200">
                <a:latin typeface="Maiandra GD"/>
                <a:ea typeface="Maiandra GD"/>
                <a:cs typeface="Maiandra GD"/>
                <a:sym typeface="Maiandra GD"/>
              </a:defRPr>
            </a:pPr>
            <a:r>
              <a:t>God reveals His glory, worship is our response</a:t>
            </a:r>
          </a:p>
          <a:p>
            <a:pPr defTabSz="914400">
              <a:lnSpc>
                <a:spcPct val="100000"/>
              </a:lnSpc>
              <a:spcBef>
                <a:spcPts val="400"/>
              </a:spcBef>
              <a:defRPr sz="1200">
                <a:latin typeface="Maiandra GD"/>
                <a:ea typeface="Maiandra GD"/>
                <a:cs typeface="Maiandra GD"/>
                <a:sym typeface="Maiandra GD"/>
              </a:defRPr>
            </a:pPr>
            <a:endParaRPr/>
          </a:p>
          <a:p>
            <a:pPr defTabSz="914400">
              <a:lnSpc>
                <a:spcPct val="100000"/>
              </a:lnSpc>
              <a:spcBef>
                <a:spcPts val="400"/>
              </a:spcBef>
              <a:defRPr sz="1200">
                <a:latin typeface="Maiandra GD"/>
                <a:ea typeface="Maiandra GD"/>
                <a:cs typeface="Maiandra GD"/>
                <a:sym typeface="Maiandra GD"/>
              </a:defRPr>
            </a:pPr>
            <a:r>
              <a:t>Order is important: God always initiates</a:t>
            </a:r>
          </a:p>
          <a:p>
            <a:pPr defTabSz="914400">
              <a:lnSpc>
                <a:spcPct val="100000"/>
              </a:lnSpc>
              <a:spcBef>
                <a:spcPts val="400"/>
              </a:spcBef>
              <a:defRPr sz="1200">
                <a:latin typeface="Maiandra GD"/>
                <a:ea typeface="Maiandra GD"/>
                <a:cs typeface="Maiandra GD"/>
                <a:sym typeface="Maiandra GD"/>
              </a:defRPr>
            </a:pPr>
            <a:endParaRPr/>
          </a:p>
          <a:p>
            <a:pPr defTabSz="914400">
              <a:lnSpc>
                <a:spcPct val="100000"/>
              </a:lnSpc>
              <a:spcBef>
                <a:spcPts val="400"/>
              </a:spcBef>
              <a:defRPr sz="1200">
                <a:latin typeface="Maiandra GD"/>
                <a:ea typeface="Maiandra GD"/>
                <a:cs typeface="Maiandra GD"/>
                <a:sym typeface="Maiandra GD"/>
              </a:defRPr>
            </a:pPr>
            <a:r>
              <a:t>Rom. 11:33-36  eleven chapters of doctrine, then Paul bursts out in praise: „Oh, the depth of the riches </a:t>
            </a:r>
            <a:r>
              <a:rPr baseline="30000"/>
              <a:t>1</a:t>
            </a:r>
            <a:r>
              <a:t>both of the wisdom and knowledge of God!”</a:t>
            </a:r>
          </a:p>
          <a:p>
            <a:pPr defTabSz="914400">
              <a:lnSpc>
                <a:spcPct val="100000"/>
              </a:lnSpc>
              <a:spcBef>
                <a:spcPts val="400"/>
              </a:spcBef>
              <a:defRPr sz="1200">
                <a:latin typeface="Maiandra GD"/>
                <a:ea typeface="Maiandra GD"/>
                <a:cs typeface="Maiandra GD"/>
                <a:sym typeface="Maiandra GD"/>
              </a:defRPr>
            </a:pPr>
            <a:r>
              <a:t>Worship services to be a dialogue betw, God and man, a dialogue of revel. &amp; response</a:t>
            </a:r>
          </a:p>
          <a:p>
            <a:pPr defTabSz="914400">
              <a:lnSpc>
                <a:spcPct val="100000"/>
              </a:lnSpc>
              <a:spcBef>
                <a:spcPts val="400"/>
              </a:spcBef>
              <a:defRPr sz="1200">
                <a:latin typeface="Maiandra GD"/>
                <a:ea typeface="Maiandra GD"/>
                <a:cs typeface="Maiandra GD"/>
                <a:sym typeface="Maiandra GD"/>
              </a:defRPr>
            </a:pPr>
            <a:r>
              <a:t>This is why the Scriptures are so important; Stott and others remind us how we need much more Scr. In our services– been in many churches where first first of Scr. Is when preacher gets up– means 30 mintues of response w/o anything to respond to!!</a:t>
            </a:r>
          </a:p>
        </p:txBody>
      </p:sp>
    </p:spTree>
    <p:extLst>
      <p:ext uri="{BB962C8B-B14F-4D97-AF65-F5344CB8AC3E}">
        <p14:creationId xmlns:p14="http://schemas.microsoft.com/office/powerpoint/2010/main" val="161471381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8" name="Shape 588"/>
          <p:cNvSpPr>
            <a:spLocks noGrp="1" noRot="1" noChangeAspect="1"/>
          </p:cNvSpPr>
          <p:nvPr>
            <p:ph type="sldImg"/>
          </p:nvPr>
        </p:nvSpPr>
        <p:spPr>
          <a:prstGeom prst="rect">
            <a:avLst/>
          </a:prstGeom>
        </p:spPr>
        <p:txBody>
          <a:bodyPr/>
          <a:lstStyle/>
          <a:p>
            <a:endParaRPr/>
          </a:p>
        </p:txBody>
      </p:sp>
      <p:sp>
        <p:nvSpPr>
          <p:cNvPr id="589" name="Shape 589"/>
          <p:cNvSpPr>
            <a:spLocks noGrp="1"/>
          </p:cNvSpPr>
          <p:nvPr>
            <p:ph type="body" sz="quarter" idx="1"/>
          </p:nvPr>
        </p:nvSpPr>
        <p:spPr>
          <a:prstGeom prst="rect">
            <a:avLst/>
          </a:prstGeom>
        </p:spPr>
        <p:txBody>
          <a:bodyPr/>
          <a:lstStyle/>
          <a:p>
            <a:pPr defTabSz="914400">
              <a:lnSpc>
                <a:spcPct val="100000"/>
              </a:lnSpc>
              <a:spcBef>
                <a:spcPts val="400"/>
              </a:spcBef>
              <a:defRPr sz="1200">
                <a:latin typeface="Maiandra GD"/>
                <a:ea typeface="Maiandra GD"/>
                <a:cs typeface="Maiandra GD"/>
                <a:sym typeface="Maiandra GD"/>
              </a:defRPr>
            </a:pPr>
            <a:r>
              <a:t>God reveals His glory, worship is our response</a:t>
            </a:r>
          </a:p>
          <a:p>
            <a:pPr defTabSz="914400">
              <a:lnSpc>
                <a:spcPct val="100000"/>
              </a:lnSpc>
              <a:spcBef>
                <a:spcPts val="400"/>
              </a:spcBef>
              <a:defRPr sz="1200">
                <a:latin typeface="Maiandra GD"/>
                <a:ea typeface="Maiandra GD"/>
                <a:cs typeface="Maiandra GD"/>
                <a:sym typeface="Maiandra GD"/>
              </a:defRPr>
            </a:pPr>
            <a:endParaRPr/>
          </a:p>
          <a:p>
            <a:pPr defTabSz="914400">
              <a:lnSpc>
                <a:spcPct val="100000"/>
              </a:lnSpc>
              <a:spcBef>
                <a:spcPts val="400"/>
              </a:spcBef>
              <a:defRPr sz="1200">
                <a:latin typeface="Maiandra GD"/>
                <a:ea typeface="Maiandra GD"/>
                <a:cs typeface="Maiandra GD"/>
                <a:sym typeface="Maiandra GD"/>
              </a:defRPr>
            </a:pPr>
            <a:r>
              <a:t>Order is important: God always initiates</a:t>
            </a:r>
          </a:p>
          <a:p>
            <a:pPr defTabSz="914400">
              <a:lnSpc>
                <a:spcPct val="100000"/>
              </a:lnSpc>
              <a:spcBef>
                <a:spcPts val="400"/>
              </a:spcBef>
              <a:defRPr sz="1200">
                <a:latin typeface="Maiandra GD"/>
                <a:ea typeface="Maiandra GD"/>
                <a:cs typeface="Maiandra GD"/>
                <a:sym typeface="Maiandra GD"/>
              </a:defRPr>
            </a:pPr>
            <a:endParaRPr/>
          </a:p>
          <a:p>
            <a:pPr defTabSz="914400">
              <a:lnSpc>
                <a:spcPct val="100000"/>
              </a:lnSpc>
              <a:spcBef>
                <a:spcPts val="400"/>
              </a:spcBef>
              <a:defRPr sz="1200">
                <a:latin typeface="Maiandra GD"/>
                <a:ea typeface="Maiandra GD"/>
                <a:cs typeface="Maiandra GD"/>
                <a:sym typeface="Maiandra GD"/>
              </a:defRPr>
            </a:pPr>
            <a:r>
              <a:t>Rom. 11:33-36  eleven chapters of doctrine, then Paul bursts out in praise: „Oh, the depth of the riches </a:t>
            </a:r>
            <a:r>
              <a:rPr baseline="30000"/>
              <a:t>1</a:t>
            </a:r>
            <a:r>
              <a:t>both of the wisdom and knowledge of God!”</a:t>
            </a:r>
          </a:p>
          <a:p>
            <a:pPr defTabSz="914400">
              <a:lnSpc>
                <a:spcPct val="100000"/>
              </a:lnSpc>
              <a:spcBef>
                <a:spcPts val="400"/>
              </a:spcBef>
              <a:defRPr sz="1200">
                <a:latin typeface="Maiandra GD"/>
                <a:ea typeface="Maiandra GD"/>
                <a:cs typeface="Maiandra GD"/>
                <a:sym typeface="Maiandra GD"/>
              </a:defRPr>
            </a:pPr>
            <a:r>
              <a:t>Worship services to be a dialogue betw, God and man, a dialogue of revel. &amp; response</a:t>
            </a:r>
          </a:p>
          <a:p>
            <a:pPr defTabSz="914400">
              <a:lnSpc>
                <a:spcPct val="100000"/>
              </a:lnSpc>
              <a:spcBef>
                <a:spcPts val="400"/>
              </a:spcBef>
              <a:defRPr sz="1200">
                <a:latin typeface="Maiandra GD"/>
                <a:ea typeface="Maiandra GD"/>
                <a:cs typeface="Maiandra GD"/>
                <a:sym typeface="Maiandra GD"/>
              </a:defRPr>
            </a:pPr>
            <a:r>
              <a:t>This is why the Scriptures are so important; Stott and others remind us how we need much more Scr. In our services– been in many churches where first first of Scr. Is when preacher gets up– means 30 mintues of response w/o anything to respond to!!</a:t>
            </a:r>
          </a:p>
        </p:txBody>
      </p:sp>
    </p:spTree>
    <p:extLst>
      <p:ext uri="{BB962C8B-B14F-4D97-AF65-F5344CB8AC3E}">
        <p14:creationId xmlns:p14="http://schemas.microsoft.com/office/powerpoint/2010/main" val="229655092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9" name="Shape 599"/>
          <p:cNvSpPr>
            <a:spLocks noGrp="1" noRot="1" noChangeAspect="1"/>
          </p:cNvSpPr>
          <p:nvPr>
            <p:ph type="sldImg"/>
          </p:nvPr>
        </p:nvSpPr>
        <p:spPr>
          <a:prstGeom prst="rect">
            <a:avLst/>
          </a:prstGeom>
        </p:spPr>
        <p:txBody>
          <a:bodyPr/>
          <a:lstStyle/>
          <a:p>
            <a:endParaRPr/>
          </a:p>
        </p:txBody>
      </p:sp>
      <p:sp>
        <p:nvSpPr>
          <p:cNvPr id="600" name="Shape 600"/>
          <p:cNvSpPr>
            <a:spLocks noGrp="1"/>
          </p:cNvSpPr>
          <p:nvPr>
            <p:ph type="body" sz="quarter" idx="1"/>
          </p:nvPr>
        </p:nvSpPr>
        <p:spPr>
          <a:prstGeom prst="rect">
            <a:avLst/>
          </a:prstGeom>
        </p:spPr>
        <p:txBody>
          <a:bodyPr/>
          <a:lstStyle/>
          <a:p>
            <a:pPr defTabSz="914400">
              <a:lnSpc>
                <a:spcPct val="100000"/>
              </a:lnSpc>
              <a:spcBef>
                <a:spcPts val="400"/>
              </a:spcBef>
              <a:defRPr sz="1200">
                <a:latin typeface="Maiandra GD"/>
                <a:ea typeface="Maiandra GD"/>
                <a:cs typeface="Maiandra GD"/>
                <a:sym typeface="Maiandra GD"/>
              </a:defRPr>
            </a:pPr>
            <a:r>
              <a:t>God reveals His glory, worship is our response</a:t>
            </a:r>
          </a:p>
          <a:p>
            <a:pPr defTabSz="914400">
              <a:lnSpc>
                <a:spcPct val="100000"/>
              </a:lnSpc>
              <a:spcBef>
                <a:spcPts val="400"/>
              </a:spcBef>
              <a:defRPr sz="1200">
                <a:latin typeface="Maiandra GD"/>
                <a:ea typeface="Maiandra GD"/>
                <a:cs typeface="Maiandra GD"/>
                <a:sym typeface="Maiandra GD"/>
              </a:defRPr>
            </a:pPr>
            <a:endParaRPr/>
          </a:p>
          <a:p>
            <a:pPr defTabSz="914400">
              <a:lnSpc>
                <a:spcPct val="100000"/>
              </a:lnSpc>
              <a:spcBef>
                <a:spcPts val="400"/>
              </a:spcBef>
              <a:defRPr sz="1200">
                <a:latin typeface="Maiandra GD"/>
                <a:ea typeface="Maiandra GD"/>
                <a:cs typeface="Maiandra GD"/>
                <a:sym typeface="Maiandra GD"/>
              </a:defRPr>
            </a:pPr>
            <a:r>
              <a:t>Order is important: God always initiates</a:t>
            </a:r>
          </a:p>
          <a:p>
            <a:pPr defTabSz="914400">
              <a:lnSpc>
                <a:spcPct val="100000"/>
              </a:lnSpc>
              <a:spcBef>
                <a:spcPts val="400"/>
              </a:spcBef>
              <a:defRPr sz="1200">
                <a:latin typeface="Maiandra GD"/>
                <a:ea typeface="Maiandra GD"/>
                <a:cs typeface="Maiandra GD"/>
                <a:sym typeface="Maiandra GD"/>
              </a:defRPr>
            </a:pPr>
            <a:endParaRPr/>
          </a:p>
          <a:p>
            <a:pPr defTabSz="914400">
              <a:lnSpc>
                <a:spcPct val="100000"/>
              </a:lnSpc>
              <a:spcBef>
                <a:spcPts val="400"/>
              </a:spcBef>
              <a:defRPr sz="1200">
                <a:latin typeface="Maiandra GD"/>
                <a:ea typeface="Maiandra GD"/>
                <a:cs typeface="Maiandra GD"/>
                <a:sym typeface="Maiandra GD"/>
              </a:defRPr>
            </a:pPr>
            <a:r>
              <a:t>Rom. 11:33-36  eleven chapters of doctrine, then Paul bursts out in praise: „Oh, the depth of the riches </a:t>
            </a:r>
            <a:r>
              <a:rPr baseline="30000"/>
              <a:t>1</a:t>
            </a:r>
            <a:r>
              <a:t>both of the wisdom and knowledge of God!”</a:t>
            </a:r>
          </a:p>
          <a:p>
            <a:pPr defTabSz="914400">
              <a:lnSpc>
                <a:spcPct val="100000"/>
              </a:lnSpc>
              <a:spcBef>
                <a:spcPts val="400"/>
              </a:spcBef>
              <a:defRPr sz="1200">
                <a:latin typeface="Maiandra GD"/>
                <a:ea typeface="Maiandra GD"/>
                <a:cs typeface="Maiandra GD"/>
                <a:sym typeface="Maiandra GD"/>
              </a:defRPr>
            </a:pPr>
            <a:r>
              <a:t>Worship services to be a dialogue betw, God and man, a dialogue of revel. &amp; response</a:t>
            </a:r>
          </a:p>
          <a:p>
            <a:pPr defTabSz="914400">
              <a:lnSpc>
                <a:spcPct val="100000"/>
              </a:lnSpc>
              <a:spcBef>
                <a:spcPts val="400"/>
              </a:spcBef>
              <a:defRPr sz="1200">
                <a:latin typeface="Maiandra GD"/>
                <a:ea typeface="Maiandra GD"/>
                <a:cs typeface="Maiandra GD"/>
                <a:sym typeface="Maiandra GD"/>
              </a:defRPr>
            </a:pPr>
            <a:r>
              <a:t>This is why the Scriptures are so important; Stott and others remind us how we need much more Scr. In our services– been in many churches where first first of Scr. Is when preacher gets up– means 30 mintues of response w/o anything to respond to!!</a:t>
            </a:r>
          </a:p>
        </p:txBody>
      </p:sp>
    </p:spTree>
    <p:extLst>
      <p:ext uri="{BB962C8B-B14F-4D97-AF65-F5344CB8AC3E}">
        <p14:creationId xmlns:p14="http://schemas.microsoft.com/office/powerpoint/2010/main" val="380207605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7" name="Shape 607"/>
          <p:cNvSpPr>
            <a:spLocks noGrp="1" noRot="1" noChangeAspect="1"/>
          </p:cNvSpPr>
          <p:nvPr>
            <p:ph type="sldImg"/>
          </p:nvPr>
        </p:nvSpPr>
        <p:spPr>
          <a:prstGeom prst="rect">
            <a:avLst/>
          </a:prstGeom>
        </p:spPr>
        <p:txBody>
          <a:bodyPr/>
          <a:lstStyle/>
          <a:p>
            <a:endParaRPr/>
          </a:p>
        </p:txBody>
      </p:sp>
      <p:sp>
        <p:nvSpPr>
          <p:cNvPr id="608" name="Shape 608"/>
          <p:cNvSpPr>
            <a:spLocks noGrp="1"/>
          </p:cNvSpPr>
          <p:nvPr>
            <p:ph type="body" sz="quarter" idx="1"/>
          </p:nvPr>
        </p:nvSpPr>
        <p:spPr>
          <a:prstGeom prst="rect">
            <a:avLst/>
          </a:prstGeom>
        </p:spPr>
        <p:txBody>
          <a:bodyPr/>
          <a:lstStyle/>
          <a:p>
            <a:pPr defTabSz="914400">
              <a:lnSpc>
                <a:spcPct val="100000"/>
              </a:lnSpc>
              <a:spcBef>
                <a:spcPts val="400"/>
              </a:spcBef>
              <a:defRPr sz="1200">
                <a:latin typeface="Arial"/>
                <a:ea typeface="Arial"/>
                <a:cs typeface="Arial"/>
                <a:sym typeface="Arial"/>
              </a:defRPr>
            </a:pPr>
            <a:r>
              <a:rPr b="1" dirty="0">
                <a:latin typeface="Arial" panose="020B0604020202020204" pitchFamily="34" charset="0"/>
                <a:cs typeface="Arial" panose="020B0604020202020204" pitchFamily="34" charset="0"/>
              </a:rPr>
              <a:t>worship Him as He really is, as He wants to be worshiped</a:t>
            </a:r>
          </a:p>
          <a:p>
            <a:pPr defTabSz="914400">
              <a:lnSpc>
                <a:spcPct val="100000"/>
              </a:lnSpc>
              <a:spcBef>
                <a:spcPts val="400"/>
              </a:spcBef>
              <a:defRPr sz="1200">
                <a:latin typeface="Arial"/>
                <a:ea typeface="Arial"/>
                <a:cs typeface="Arial"/>
                <a:sym typeface="Arial"/>
              </a:defRPr>
            </a:pPr>
            <a:endParaRPr b="1" dirty="0">
              <a:latin typeface="Arial" panose="020B0604020202020204" pitchFamily="34" charset="0"/>
              <a:cs typeface="Arial" panose="020B0604020202020204" pitchFamily="34" charset="0"/>
            </a:endParaRPr>
          </a:p>
          <a:p>
            <a:pPr defTabSz="914400">
              <a:lnSpc>
                <a:spcPct val="100000"/>
              </a:lnSpc>
              <a:spcBef>
                <a:spcPts val="400"/>
              </a:spcBef>
              <a:defRPr sz="1200">
                <a:latin typeface="Arial"/>
                <a:ea typeface="Arial"/>
                <a:cs typeface="Arial"/>
                <a:sym typeface="Arial"/>
              </a:defRPr>
            </a:pPr>
            <a:r>
              <a:rPr b="1" dirty="0">
                <a:latin typeface="Arial" panose="020B0604020202020204" pitchFamily="34" charset="0"/>
                <a:cs typeface="Arial" panose="020B0604020202020204" pitchFamily="34" charset="0"/>
              </a:rPr>
              <a:t>Order is important: God always initiates</a:t>
            </a:r>
          </a:p>
          <a:p>
            <a:pPr defTabSz="914400">
              <a:lnSpc>
                <a:spcPct val="100000"/>
              </a:lnSpc>
              <a:spcBef>
                <a:spcPts val="400"/>
              </a:spcBef>
              <a:defRPr sz="1200">
                <a:latin typeface="Arial"/>
                <a:ea typeface="Arial"/>
                <a:cs typeface="Arial"/>
                <a:sym typeface="Arial"/>
              </a:defRPr>
            </a:pPr>
            <a:endParaRPr b="1" dirty="0">
              <a:latin typeface="Arial" panose="020B0604020202020204" pitchFamily="34" charset="0"/>
              <a:cs typeface="Arial" panose="020B0604020202020204" pitchFamily="34" charset="0"/>
            </a:endParaRPr>
          </a:p>
          <a:p>
            <a:pPr defTabSz="914400">
              <a:lnSpc>
                <a:spcPct val="100000"/>
              </a:lnSpc>
              <a:spcBef>
                <a:spcPts val="400"/>
              </a:spcBef>
              <a:defRPr sz="1200">
                <a:latin typeface="Arial"/>
                <a:ea typeface="Arial"/>
                <a:cs typeface="Arial"/>
                <a:sym typeface="Arial"/>
              </a:defRPr>
            </a:pPr>
            <a:r>
              <a:rPr b="1" dirty="0">
                <a:latin typeface="Arial" panose="020B0604020202020204" pitchFamily="34" charset="0"/>
                <a:cs typeface="Arial" panose="020B0604020202020204" pitchFamily="34" charset="0"/>
              </a:rPr>
              <a:t>Rom. 11:33-36  eleven chapters of doctrine, then Paul bursts out in praise: „Oh, the depth of the riches </a:t>
            </a:r>
            <a:r>
              <a:rPr b="1" baseline="30000" dirty="0">
                <a:latin typeface="Arial" panose="020B0604020202020204" pitchFamily="34" charset="0"/>
                <a:cs typeface="Arial" panose="020B0604020202020204" pitchFamily="34" charset="0"/>
              </a:rPr>
              <a:t>1</a:t>
            </a:r>
            <a:r>
              <a:rPr b="1" dirty="0">
                <a:latin typeface="Arial" panose="020B0604020202020204" pitchFamily="34" charset="0"/>
                <a:cs typeface="Arial" panose="020B0604020202020204" pitchFamily="34" charset="0"/>
              </a:rPr>
              <a:t>both of the wisdom and knowledge of God!”</a:t>
            </a:r>
          </a:p>
          <a:p>
            <a:pPr defTabSz="914400">
              <a:lnSpc>
                <a:spcPct val="100000"/>
              </a:lnSpc>
              <a:spcBef>
                <a:spcPts val="400"/>
              </a:spcBef>
              <a:defRPr sz="1200">
                <a:latin typeface="Arial"/>
                <a:ea typeface="Arial"/>
                <a:cs typeface="Arial"/>
                <a:sym typeface="Arial"/>
              </a:defRPr>
            </a:pPr>
            <a:r>
              <a:rPr b="1" dirty="0">
                <a:latin typeface="Arial" panose="020B0604020202020204" pitchFamily="34" charset="0"/>
                <a:cs typeface="Arial" panose="020B0604020202020204" pitchFamily="34" charset="0"/>
              </a:rPr>
              <a:t>Worship services to be a dialogue </a:t>
            </a:r>
            <a:r>
              <a:rPr b="1" dirty="0" err="1">
                <a:latin typeface="Arial" panose="020B0604020202020204" pitchFamily="34" charset="0"/>
                <a:cs typeface="Arial" panose="020B0604020202020204" pitchFamily="34" charset="0"/>
              </a:rPr>
              <a:t>betw</a:t>
            </a:r>
            <a:r>
              <a:rPr b="1" dirty="0">
                <a:latin typeface="Arial" panose="020B0604020202020204" pitchFamily="34" charset="0"/>
                <a:cs typeface="Arial" panose="020B0604020202020204" pitchFamily="34" charset="0"/>
              </a:rPr>
              <a:t>, God and man, a dialogue of revel. &amp; response</a:t>
            </a:r>
          </a:p>
          <a:p>
            <a:pPr defTabSz="914400">
              <a:lnSpc>
                <a:spcPct val="100000"/>
              </a:lnSpc>
              <a:spcBef>
                <a:spcPts val="400"/>
              </a:spcBef>
              <a:defRPr sz="1200">
                <a:latin typeface="Arial"/>
                <a:ea typeface="Arial"/>
                <a:cs typeface="Arial"/>
                <a:sym typeface="Arial"/>
              </a:defRPr>
            </a:pPr>
            <a:r>
              <a:rPr b="1" dirty="0">
                <a:latin typeface="Arial" panose="020B0604020202020204" pitchFamily="34" charset="0"/>
                <a:cs typeface="Arial" panose="020B0604020202020204" pitchFamily="34" charset="0"/>
              </a:rPr>
              <a:t>This is why the Scriptures are so important; Stott and others remind us how we need much more Scr. In our services– been in many churches where first first of Scr. Is when preacher gets up– means 30 </a:t>
            </a:r>
            <a:r>
              <a:rPr b="1" dirty="0" err="1">
                <a:latin typeface="Arial" panose="020B0604020202020204" pitchFamily="34" charset="0"/>
                <a:cs typeface="Arial" panose="020B0604020202020204" pitchFamily="34" charset="0"/>
              </a:rPr>
              <a:t>mintues</a:t>
            </a:r>
            <a:r>
              <a:rPr b="1" dirty="0">
                <a:latin typeface="Arial" panose="020B0604020202020204" pitchFamily="34" charset="0"/>
                <a:cs typeface="Arial" panose="020B0604020202020204" pitchFamily="34" charset="0"/>
              </a:rPr>
              <a:t> of response w/o anything to respond to!!</a:t>
            </a:r>
          </a:p>
        </p:txBody>
      </p:sp>
    </p:spTree>
    <p:extLst>
      <p:ext uri="{BB962C8B-B14F-4D97-AF65-F5344CB8AC3E}">
        <p14:creationId xmlns:p14="http://schemas.microsoft.com/office/powerpoint/2010/main" val="167029386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7">
            <a:extLst>
              <a:ext uri="{FF2B5EF4-FFF2-40B4-BE49-F238E27FC236}">
                <a16:creationId xmlns:a16="http://schemas.microsoft.com/office/drawing/2014/main" id="{C84C9654-F241-4448-9A29-220617E9EED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82EC686D-1F60-6842-8646-AA159849A914}" type="slidenum">
              <a:rPr lang="en-US" altLang="en-US" sz="1200">
                <a:latin typeface="Maiandra GD" panose="020E0502030308020204" pitchFamily="34" charset="0"/>
              </a:rPr>
              <a:pPr eaLnBrk="1" hangingPunct="1"/>
              <a:t>66</a:t>
            </a:fld>
            <a:endParaRPr lang="en-US" altLang="en-US" sz="1200">
              <a:latin typeface="Maiandra GD" panose="020E0502030308020204" pitchFamily="34" charset="0"/>
            </a:endParaRPr>
          </a:p>
        </p:txBody>
      </p:sp>
      <p:sp>
        <p:nvSpPr>
          <p:cNvPr id="103426" name="Rectangle 2">
            <a:extLst>
              <a:ext uri="{FF2B5EF4-FFF2-40B4-BE49-F238E27FC236}">
                <a16:creationId xmlns:a16="http://schemas.microsoft.com/office/drawing/2014/main" id="{B5569775-126A-1E4C-918D-F42826889854}"/>
              </a:ext>
            </a:extLst>
          </p:cNvPr>
          <p:cNvSpPr>
            <a:spLocks noGrp="1" noRot="1" noChangeAspect="1" noChangeArrowheads="1" noTextEdit="1"/>
          </p:cNvSpPr>
          <p:nvPr>
            <p:ph type="sldImg"/>
          </p:nvPr>
        </p:nvSpPr>
        <p:spPr>
          <a:ln/>
        </p:spPr>
      </p:sp>
      <p:sp>
        <p:nvSpPr>
          <p:cNvPr id="103427" name="Rectangle 3">
            <a:extLst>
              <a:ext uri="{FF2B5EF4-FFF2-40B4-BE49-F238E27FC236}">
                <a16:creationId xmlns:a16="http://schemas.microsoft.com/office/drawing/2014/main" id="{DDA994D3-8E05-0249-AA04-358BAD50D60A}"/>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DE" altLang="en-US">
                <a:latin typeface="Maiandra GD" panose="020E0502030308020204" pitchFamily="34" charset="0"/>
                <a:ea typeface="ＭＳ Ｐゴシック" panose="020B0600070205080204" pitchFamily="34" charset="-128"/>
              </a:rPr>
              <a:t>God reveals His glory, worship is our response</a:t>
            </a:r>
          </a:p>
          <a:p>
            <a:pPr eaLnBrk="1" hangingPunct="1"/>
            <a:endParaRPr lang="de-DE" altLang="en-US">
              <a:latin typeface="Maiandra GD" panose="020E0502030308020204" pitchFamily="34" charset="0"/>
              <a:ea typeface="ＭＳ Ｐゴシック" panose="020B0600070205080204" pitchFamily="34" charset="-128"/>
            </a:endParaRPr>
          </a:p>
          <a:p>
            <a:pPr eaLnBrk="1" hangingPunct="1"/>
            <a:r>
              <a:rPr lang="de-DE" altLang="en-US">
                <a:latin typeface="Maiandra GD" panose="020E0502030308020204" pitchFamily="34" charset="0"/>
                <a:ea typeface="ＭＳ Ｐゴシック" panose="020B0600070205080204" pitchFamily="34" charset="-128"/>
              </a:rPr>
              <a:t>Order is important: God always initiates</a:t>
            </a:r>
          </a:p>
          <a:p>
            <a:pPr eaLnBrk="1" hangingPunct="1"/>
            <a:endParaRPr lang="de-DE" altLang="en-US">
              <a:latin typeface="Maiandra GD" panose="020E0502030308020204" pitchFamily="34" charset="0"/>
              <a:ea typeface="ＭＳ Ｐゴシック" panose="020B0600070205080204" pitchFamily="34" charset="-128"/>
            </a:endParaRPr>
          </a:p>
          <a:p>
            <a:pPr eaLnBrk="1" hangingPunct="1"/>
            <a:r>
              <a:rPr lang="de-DE" altLang="en-US">
                <a:latin typeface="Maiandra GD" panose="020E0502030308020204" pitchFamily="34" charset="0"/>
                <a:ea typeface="ＭＳ Ｐゴシック" panose="020B0600070205080204" pitchFamily="34" charset="-128"/>
              </a:rPr>
              <a:t>Rom. 11:33-36  eleven chapters of doctrine, then Paul bursts out in praise: „</a:t>
            </a:r>
            <a:r>
              <a:rPr lang="en-US" altLang="en-US">
                <a:latin typeface="Maiandra GD" panose="020E0502030308020204" pitchFamily="34" charset="0"/>
                <a:ea typeface="ＭＳ Ｐゴシック" panose="020B0600070205080204" pitchFamily="34" charset="-128"/>
              </a:rPr>
              <a:t>Oh, the depth of the riches </a:t>
            </a:r>
            <a:r>
              <a:rPr lang="en-US" altLang="en-US" baseline="30000">
                <a:latin typeface="Maiandra GD" panose="020E0502030308020204" pitchFamily="34" charset="0"/>
                <a:ea typeface="ＭＳ Ｐゴシック" panose="020B0600070205080204" pitchFamily="34" charset="-128"/>
              </a:rPr>
              <a:t>1</a:t>
            </a:r>
            <a:r>
              <a:rPr lang="en-US" altLang="en-US">
                <a:latin typeface="Maiandra GD" panose="020E0502030308020204" pitchFamily="34" charset="0"/>
                <a:ea typeface="ＭＳ Ｐゴシック" panose="020B0600070205080204" pitchFamily="34" charset="-128"/>
              </a:rPr>
              <a:t>both of the wisdom and knowledge of God!</a:t>
            </a:r>
            <a:r>
              <a:rPr lang="ja-JP" altLang="en-US">
                <a:latin typeface="Maiandra GD" panose="020E0502030308020204" pitchFamily="34" charset="0"/>
                <a:ea typeface="ＭＳ Ｐゴシック" panose="020B0600070205080204" pitchFamily="34" charset="-128"/>
              </a:rPr>
              <a:t>”</a:t>
            </a:r>
            <a:endParaRPr lang="de-DE" altLang="ja-JP">
              <a:latin typeface="Maiandra GD" panose="020E0502030308020204" pitchFamily="34" charset="0"/>
              <a:ea typeface="ＭＳ Ｐゴシック" panose="020B0600070205080204" pitchFamily="34" charset="-128"/>
            </a:endParaRPr>
          </a:p>
          <a:p>
            <a:pPr eaLnBrk="1" hangingPunct="1"/>
            <a:r>
              <a:rPr lang="de-DE" altLang="en-US">
                <a:latin typeface="Maiandra GD" panose="020E0502030308020204" pitchFamily="34" charset="0"/>
                <a:ea typeface="ＭＳ Ｐゴシック" panose="020B0600070205080204" pitchFamily="34" charset="-128"/>
              </a:rPr>
              <a:t>Worship services to be a dialogue betw, God and man, a dialogue of revel. &amp; response</a:t>
            </a:r>
          </a:p>
          <a:p>
            <a:pPr eaLnBrk="1" hangingPunct="1"/>
            <a:r>
              <a:rPr lang="de-DE" altLang="en-US">
                <a:latin typeface="Maiandra GD" panose="020E0502030308020204" pitchFamily="34" charset="0"/>
                <a:ea typeface="ＭＳ Ｐゴシック" panose="020B0600070205080204" pitchFamily="34" charset="-128"/>
              </a:rPr>
              <a:t>This is why the Scriptures are so important; Stott and others remind us how we need much more Scr. In our services– been in many churches where first first of Scr. Is when preacher gets up– means 30 mintues of response w/o anything to respond to!!</a:t>
            </a:r>
            <a:endParaRPr lang="en-US" altLang="en-US">
              <a:latin typeface="Maiandra GD" panose="020E0502030308020204" pitchFamily="34" charset="0"/>
              <a:ea typeface="ＭＳ Ｐゴシック" panose="020B0600070205080204" pitchFamily="34" charset="-128"/>
            </a:endParaRPr>
          </a:p>
        </p:txBody>
      </p:sp>
    </p:spTree>
    <p:extLst>
      <p:ext uri="{BB962C8B-B14F-4D97-AF65-F5344CB8AC3E}">
        <p14:creationId xmlns:p14="http://schemas.microsoft.com/office/powerpoint/2010/main" val="182172973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7">
            <a:extLst>
              <a:ext uri="{FF2B5EF4-FFF2-40B4-BE49-F238E27FC236}">
                <a16:creationId xmlns:a16="http://schemas.microsoft.com/office/drawing/2014/main" id="{C841460D-4C82-B844-9542-EDEEBD09CF2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2917FFFE-02ED-2845-92B8-4301E7495E73}" type="slidenum">
              <a:rPr lang="en-US" altLang="en-US" sz="1200">
                <a:latin typeface="Maiandra GD" panose="020E0502030308020204" pitchFamily="34" charset="0"/>
              </a:rPr>
              <a:pPr eaLnBrk="1" hangingPunct="1"/>
              <a:t>67</a:t>
            </a:fld>
            <a:endParaRPr lang="en-US" altLang="en-US" sz="1200">
              <a:latin typeface="Maiandra GD" panose="020E0502030308020204" pitchFamily="34" charset="0"/>
            </a:endParaRPr>
          </a:p>
        </p:txBody>
      </p:sp>
      <p:sp>
        <p:nvSpPr>
          <p:cNvPr id="105474" name="Rectangle 2">
            <a:extLst>
              <a:ext uri="{FF2B5EF4-FFF2-40B4-BE49-F238E27FC236}">
                <a16:creationId xmlns:a16="http://schemas.microsoft.com/office/drawing/2014/main" id="{70BFE6E4-42F1-474D-933D-D5E60DE63737}"/>
              </a:ext>
            </a:extLst>
          </p:cNvPr>
          <p:cNvSpPr>
            <a:spLocks noGrp="1" noRot="1" noChangeAspect="1" noChangeArrowheads="1" noTextEdit="1"/>
          </p:cNvSpPr>
          <p:nvPr>
            <p:ph type="sldImg"/>
          </p:nvPr>
        </p:nvSpPr>
        <p:spPr>
          <a:ln/>
        </p:spPr>
      </p:sp>
      <p:sp>
        <p:nvSpPr>
          <p:cNvPr id="105475" name="Rectangle 3">
            <a:extLst>
              <a:ext uri="{FF2B5EF4-FFF2-40B4-BE49-F238E27FC236}">
                <a16:creationId xmlns:a16="http://schemas.microsoft.com/office/drawing/2014/main" id="{68610302-EBBF-354A-8A3B-B67DC7E9E1F8}"/>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DE" altLang="en-US">
                <a:latin typeface="Maiandra GD" panose="020E0502030308020204" pitchFamily="34" charset="0"/>
                <a:ea typeface="ＭＳ Ｐゴシック" panose="020B0600070205080204" pitchFamily="34" charset="-128"/>
              </a:rPr>
              <a:t>– been in many churches where first first of Scr. Is when preacher gets up– means 30 minutes of response w/o anything to respond to!!</a:t>
            </a:r>
          </a:p>
          <a:p>
            <a:pPr eaLnBrk="1" hangingPunct="1"/>
            <a:endParaRPr lang="de-DE" altLang="en-US">
              <a:latin typeface="Maiandra GD" panose="020E0502030308020204" pitchFamily="34" charset="0"/>
              <a:ea typeface="ＭＳ Ｐゴシック" panose="020B0600070205080204" pitchFamily="34" charset="-128"/>
            </a:endParaRPr>
          </a:p>
          <a:p>
            <a:pPr eaLnBrk="1" hangingPunct="1"/>
            <a:r>
              <a:rPr lang="de-DE" altLang="en-US">
                <a:latin typeface="Maiandra GD" panose="020E0502030308020204" pitchFamily="34" charset="0"/>
                <a:ea typeface="ＭＳ Ｐゴシック" panose="020B0600070205080204" pitchFamily="34" charset="-128"/>
              </a:rPr>
              <a:t>This is why the Scriptures are so important; Stott and others remind us how we need much more Scr. In our services– been in many churches where first first of Scr. Is when preacher gets up– means 30 mintues of response w/o anything to respond to!!</a:t>
            </a:r>
            <a:endParaRPr lang="en-US" altLang="en-US">
              <a:latin typeface="Maiandra GD" panose="020E0502030308020204" pitchFamily="34" charset="0"/>
              <a:ea typeface="ＭＳ Ｐゴシック" panose="020B0600070205080204" pitchFamily="34" charset="-128"/>
            </a:endParaRPr>
          </a:p>
        </p:txBody>
      </p:sp>
    </p:spTree>
    <p:extLst>
      <p:ext uri="{BB962C8B-B14F-4D97-AF65-F5344CB8AC3E}">
        <p14:creationId xmlns:p14="http://schemas.microsoft.com/office/powerpoint/2010/main" val="30946903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7">
            <a:extLst>
              <a:ext uri="{FF2B5EF4-FFF2-40B4-BE49-F238E27FC236}">
                <a16:creationId xmlns:a16="http://schemas.microsoft.com/office/drawing/2014/main" id="{E6230C28-D4CE-DB48-B76B-3C4B03A3F89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06ACE394-95F5-D649-9AB7-0AD8E5F5DC7A}" type="slidenum">
              <a:rPr lang="en-US" altLang="en-US" sz="1200" b="1"/>
              <a:pPr eaLnBrk="1" hangingPunct="1"/>
              <a:t>72</a:t>
            </a:fld>
            <a:endParaRPr lang="en-US" altLang="en-US" sz="1200" b="1"/>
          </a:p>
        </p:txBody>
      </p:sp>
      <p:sp>
        <p:nvSpPr>
          <p:cNvPr id="109570" name="Rectangle 2">
            <a:extLst>
              <a:ext uri="{FF2B5EF4-FFF2-40B4-BE49-F238E27FC236}">
                <a16:creationId xmlns:a16="http://schemas.microsoft.com/office/drawing/2014/main" id="{601C08D4-0295-204B-9280-60B5C8F9B592}"/>
              </a:ext>
            </a:extLst>
          </p:cNvPr>
          <p:cNvSpPr>
            <a:spLocks noGrp="1" noRot="1" noChangeAspect="1" noChangeArrowheads="1" noTextEdit="1"/>
          </p:cNvSpPr>
          <p:nvPr>
            <p:ph type="sldImg"/>
          </p:nvPr>
        </p:nvSpPr>
        <p:spPr>
          <a:ln/>
        </p:spPr>
      </p:sp>
      <p:sp>
        <p:nvSpPr>
          <p:cNvPr id="109571" name="Rectangle 3">
            <a:extLst>
              <a:ext uri="{FF2B5EF4-FFF2-40B4-BE49-F238E27FC236}">
                <a16:creationId xmlns:a16="http://schemas.microsoft.com/office/drawing/2014/main" id="{A36586BE-37F3-8342-BD4F-76B2225E25A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DE" altLang="en-US" b="1" dirty="0" err="1">
                <a:latin typeface="Arial" panose="020B0604020202020204" pitchFamily="34" charset="0"/>
                <a:ea typeface="ＭＳ Ｐゴシック" panose="020B0600070205080204" pitchFamily="34" charset="-128"/>
              </a:rPr>
              <a:t>God</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reveals</a:t>
            </a:r>
            <a:r>
              <a:rPr lang="de-DE" altLang="en-US" b="1" dirty="0">
                <a:latin typeface="Arial" panose="020B0604020202020204" pitchFamily="34" charset="0"/>
                <a:ea typeface="ＭＳ Ｐゴシック" panose="020B0600070205080204" pitchFamily="34" charset="-128"/>
              </a:rPr>
              <a:t> His </a:t>
            </a:r>
            <a:r>
              <a:rPr lang="de-DE" altLang="en-US" b="1" dirty="0" err="1">
                <a:latin typeface="Arial" panose="020B0604020202020204" pitchFamily="34" charset="0"/>
                <a:ea typeface="ＭＳ Ｐゴシック" panose="020B0600070205080204" pitchFamily="34" charset="-128"/>
              </a:rPr>
              <a:t>glory</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worship</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is</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our</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response</a:t>
            </a:r>
            <a:endParaRPr lang="de-DE" altLang="en-US" b="1" dirty="0">
              <a:latin typeface="Arial" panose="020B0604020202020204" pitchFamily="34" charset="0"/>
              <a:ea typeface="ＭＳ Ｐゴシック" panose="020B0600070205080204" pitchFamily="34" charset="-128"/>
            </a:endParaRPr>
          </a:p>
          <a:p>
            <a:pPr eaLnBrk="1" hangingPunct="1"/>
            <a:endParaRPr lang="de-DE" altLang="en-US" b="1" dirty="0">
              <a:latin typeface="Arial" panose="020B0604020202020204" pitchFamily="34" charset="0"/>
              <a:ea typeface="ＭＳ Ｐゴシック" panose="020B0600070205080204" pitchFamily="34" charset="-128"/>
            </a:endParaRPr>
          </a:p>
          <a:p>
            <a:pPr eaLnBrk="1" hangingPunct="1"/>
            <a:r>
              <a:rPr lang="de-DE" altLang="en-US" b="1" dirty="0">
                <a:latin typeface="Arial" panose="020B0604020202020204" pitchFamily="34" charset="0"/>
                <a:ea typeface="ＭＳ Ｐゴシック" panose="020B0600070205080204" pitchFamily="34" charset="-128"/>
              </a:rPr>
              <a:t>Order </a:t>
            </a:r>
            <a:r>
              <a:rPr lang="de-DE" altLang="en-US" b="1" dirty="0" err="1">
                <a:latin typeface="Arial" panose="020B0604020202020204" pitchFamily="34" charset="0"/>
                <a:ea typeface="ＭＳ Ｐゴシック" panose="020B0600070205080204" pitchFamily="34" charset="-128"/>
              </a:rPr>
              <a:t>is</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important</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God</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always</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initiates</a:t>
            </a:r>
            <a:endParaRPr lang="de-DE" altLang="en-US" b="1" dirty="0">
              <a:latin typeface="Arial" panose="020B0604020202020204" pitchFamily="34" charset="0"/>
              <a:ea typeface="ＭＳ Ｐゴシック" panose="020B0600070205080204" pitchFamily="34" charset="-128"/>
            </a:endParaRPr>
          </a:p>
          <a:p>
            <a:pPr eaLnBrk="1" hangingPunct="1"/>
            <a:endParaRPr lang="de-DE" altLang="en-US" b="1" dirty="0">
              <a:latin typeface="Arial" panose="020B0604020202020204" pitchFamily="34" charset="0"/>
              <a:ea typeface="ＭＳ Ｐゴシック" panose="020B0600070205080204" pitchFamily="34" charset="-128"/>
            </a:endParaRPr>
          </a:p>
          <a:p>
            <a:pPr eaLnBrk="1" hangingPunct="1"/>
            <a:r>
              <a:rPr lang="de-DE" altLang="en-US" b="1" dirty="0">
                <a:latin typeface="Arial" panose="020B0604020202020204" pitchFamily="34" charset="0"/>
                <a:ea typeface="ＭＳ Ｐゴシック" panose="020B0600070205080204" pitchFamily="34" charset="-128"/>
              </a:rPr>
              <a:t>Rom. 11:33-36  </a:t>
            </a:r>
            <a:r>
              <a:rPr lang="de-DE" altLang="en-US" b="1" dirty="0" err="1">
                <a:latin typeface="Arial" panose="020B0604020202020204" pitchFamily="34" charset="0"/>
                <a:ea typeface="ＭＳ Ｐゴシック" panose="020B0600070205080204" pitchFamily="34" charset="-128"/>
              </a:rPr>
              <a:t>eleven</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chapters</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of</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doctrine</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then</a:t>
            </a:r>
            <a:r>
              <a:rPr lang="de-DE" altLang="en-US" b="1" dirty="0">
                <a:latin typeface="Arial" panose="020B0604020202020204" pitchFamily="34" charset="0"/>
                <a:ea typeface="ＭＳ Ｐゴシック" panose="020B0600070205080204" pitchFamily="34" charset="-128"/>
              </a:rPr>
              <a:t> Paul </a:t>
            </a:r>
            <a:r>
              <a:rPr lang="de-DE" altLang="en-US" b="1" dirty="0" err="1">
                <a:latin typeface="Arial" panose="020B0604020202020204" pitchFamily="34" charset="0"/>
                <a:ea typeface="ＭＳ Ｐゴシック" panose="020B0600070205080204" pitchFamily="34" charset="-128"/>
              </a:rPr>
              <a:t>bursts</a:t>
            </a:r>
            <a:r>
              <a:rPr lang="de-DE" altLang="en-US" b="1" dirty="0">
                <a:latin typeface="Arial" panose="020B0604020202020204" pitchFamily="34" charset="0"/>
                <a:ea typeface="ＭＳ Ｐゴシック" panose="020B0600070205080204" pitchFamily="34" charset="-128"/>
              </a:rPr>
              <a:t> out in </a:t>
            </a:r>
            <a:r>
              <a:rPr lang="de-DE" altLang="en-US" b="1" dirty="0" err="1">
                <a:latin typeface="Arial" panose="020B0604020202020204" pitchFamily="34" charset="0"/>
                <a:ea typeface="ＭＳ Ｐゴシック" panose="020B0600070205080204" pitchFamily="34" charset="-128"/>
              </a:rPr>
              <a:t>praise</a:t>
            </a:r>
            <a:r>
              <a:rPr lang="de-DE" altLang="en-US" b="1" dirty="0">
                <a:latin typeface="Arial" panose="020B0604020202020204" pitchFamily="34" charset="0"/>
                <a:ea typeface="ＭＳ Ｐゴシック" panose="020B0600070205080204" pitchFamily="34" charset="-128"/>
              </a:rPr>
              <a:t>: „</a:t>
            </a:r>
            <a:r>
              <a:rPr lang="en-US" altLang="en-US" b="1" dirty="0">
                <a:latin typeface="Arial" panose="020B0604020202020204" pitchFamily="34" charset="0"/>
                <a:ea typeface="ＭＳ Ｐゴシック" panose="020B0600070205080204" pitchFamily="34" charset="-128"/>
              </a:rPr>
              <a:t>Oh, the depth of the riches </a:t>
            </a:r>
            <a:r>
              <a:rPr lang="en-US" altLang="en-US" b="1" baseline="30000" dirty="0">
                <a:latin typeface="Arial" panose="020B0604020202020204" pitchFamily="34" charset="0"/>
                <a:ea typeface="ＭＳ Ｐゴシック" panose="020B0600070205080204" pitchFamily="34" charset="-128"/>
              </a:rPr>
              <a:t>1</a:t>
            </a:r>
            <a:r>
              <a:rPr lang="en-US" altLang="en-US" b="1" dirty="0">
                <a:latin typeface="Arial" panose="020B0604020202020204" pitchFamily="34" charset="0"/>
                <a:ea typeface="ＭＳ Ｐゴシック" panose="020B0600070205080204" pitchFamily="34" charset="-128"/>
              </a:rPr>
              <a:t>both of the wisdom and knowledge of God!</a:t>
            </a:r>
            <a:r>
              <a:rPr lang="ja-JP" altLang="en-US" b="1">
                <a:latin typeface="Arial" panose="020B0604020202020204" pitchFamily="34" charset="0"/>
                <a:ea typeface="ＭＳ Ｐゴシック" panose="020B0600070205080204" pitchFamily="34" charset="-128"/>
              </a:rPr>
              <a:t>”</a:t>
            </a:r>
            <a:endParaRPr lang="de-DE" altLang="ja-JP" b="1" dirty="0">
              <a:latin typeface="Arial" panose="020B0604020202020204" pitchFamily="34" charset="0"/>
              <a:ea typeface="ＭＳ Ｐゴシック" panose="020B0600070205080204" pitchFamily="34" charset="-128"/>
            </a:endParaRPr>
          </a:p>
          <a:p>
            <a:pPr eaLnBrk="1" hangingPunct="1"/>
            <a:r>
              <a:rPr lang="de-DE" altLang="en-US" b="1" dirty="0">
                <a:latin typeface="Arial" panose="020B0604020202020204" pitchFamily="34" charset="0"/>
                <a:ea typeface="ＭＳ Ｐゴシック" panose="020B0600070205080204" pitchFamily="34" charset="-128"/>
              </a:rPr>
              <a:t>Worship </a:t>
            </a:r>
            <a:r>
              <a:rPr lang="de-DE" altLang="en-US" b="1" dirty="0" err="1">
                <a:latin typeface="Arial" panose="020B0604020202020204" pitchFamily="34" charset="0"/>
                <a:ea typeface="ＭＳ Ｐゴシック" panose="020B0600070205080204" pitchFamily="34" charset="-128"/>
              </a:rPr>
              <a:t>services</a:t>
            </a:r>
            <a:r>
              <a:rPr lang="de-DE" altLang="en-US" b="1" dirty="0">
                <a:latin typeface="Arial" panose="020B0604020202020204" pitchFamily="34" charset="0"/>
                <a:ea typeface="ＭＳ Ｐゴシック" panose="020B0600070205080204" pitchFamily="34" charset="-128"/>
              </a:rPr>
              <a:t> to </a:t>
            </a:r>
            <a:r>
              <a:rPr lang="de-DE" altLang="en-US" b="1" dirty="0" err="1">
                <a:latin typeface="Arial" panose="020B0604020202020204" pitchFamily="34" charset="0"/>
                <a:ea typeface="ＭＳ Ｐゴシック" panose="020B0600070205080204" pitchFamily="34" charset="-128"/>
              </a:rPr>
              <a:t>be</a:t>
            </a:r>
            <a:r>
              <a:rPr lang="de-DE" altLang="en-US" b="1" dirty="0">
                <a:latin typeface="Arial" panose="020B0604020202020204" pitchFamily="34" charset="0"/>
                <a:ea typeface="ＭＳ Ｐゴシック" panose="020B0600070205080204" pitchFamily="34" charset="-128"/>
              </a:rPr>
              <a:t> a </a:t>
            </a:r>
            <a:r>
              <a:rPr lang="de-DE" altLang="en-US" b="1" dirty="0" err="1">
                <a:latin typeface="Arial" panose="020B0604020202020204" pitchFamily="34" charset="0"/>
                <a:ea typeface="ＭＳ Ｐゴシック" panose="020B0600070205080204" pitchFamily="34" charset="-128"/>
              </a:rPr>
              <a:t>dialogue</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betw</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God</a:t>
            </a:r>
            <a:r>
              <a:rPr lang="de-DE" altLang="en-US" b="1" dirty="0">
                <a:latin typeface="Arial" panose="020B0604020202020204" pitchFamily="34" charset="0"/>
                <a:ea typeface="ＭＳ Ｐゴシック" panose="020B0600070205080204" pitchFamily="34" charset="-128"/>
              </a:rPr>
              <a:t> and man, a </a:t>
            </a:r>
            <a:r>
              <a:rPr lang="de-DE" altLang="en-US" b="1" dirty="0" err="1">
                <a:latin typeface="Arial" panose="020B0604020202020204" pitchFamily="34" charset="0"/>
                <a:ea typeface="ＭＳ Ｐゴシック" panose="020B0600070205080204" pitchFamily="34" charset="-128"/>
              </a:rPr>
              <a:t>dialogue</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of</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revel</a:t>
            </a:r>
            <a:r>
              <a:rPr lang="de-DE" altLang="en-US" b="1" dirty="0">
                <a:latin typeface="Arial" panose="020B0604020202020204" pitchFamily="34" charset="0"/>
                <a:ea typeface="ＭＳ Ｐゴシック" panose="020B0600070205080204" pitchFamily="34" charset="-128"/>
              </a:rPr>
              <a:t>. &amp; </a:t>
            </a:r>
            <a:r>
              <a:rPr lang="de-DE" altLang="en-US" b="1" dirty="0" err="1">
                <a:latin typeface="Arial" panose="020B0604020202020204" pitchFamily="34" charset="0"/>
                <a:ea typeface="ＭＳ Ｐゴシック" panose="020B0600070205080204" pitchFamily="34" charset="-128"/>
              </a:rPr>
              <a:t>response</a:t>
            </a:r>
            <a:endParaRPr lang="de-DE" altLang="en-US" b="1" dirty="0">
              <a:latin typeface="Arial" panose="020B0604020202020204" pitchFamily="34" charset="0"/>
              <a:ea typeface="ＭＳ Ｐゴシック" panose="020B0600070205080204" pitchFamily="34" charset="-128"/>
            </a:endParaRPr>
          </a:p>
          <a:p>
            <a:pPr eaLnBrk="1" hangingPunct="1"/>
            <a:r>
              <a:rPr lang="de-DE" altLang="en-US" b="1" dirty="0">
                <a:latin typeface="Arial" panose="020B0604020202020204" pitchFamily="34" charset="0"/>
                <a:ea typeface="ＭＳ Ｐゴシック" panose="020B0600070205080204" pitchFamily="34" charset="-128"/>
              </a:rPr>
              <a:t>This </a:t>
            </a:r>
            <a:r>
              <a:rPr lang="de-DE" altLang="en-US" b="1" dirty="0" err="1">
                <a:latin typeface="Arial" panose="020B0604020202020204" pitchFamily="34" charset="0"/>
                <a:ea typeface="ＭＳ Ｐゴシック" panose="020B0600070205080204" pitchFamily="34" charset="-128"/>
              </a:rPr>
              <a:t>is</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why</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the</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Scriptures</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are</a:t>
            </a:r>
            <a:r>
              <a:rPr lang="de-DE" altLang="en-US" b="1" dirty="0">
                <a:latin typeface="Arial" panose="020B0604020202020204" pitchFamily="34" charset="0"/>
                <a:ea typeface="ＭＳ Ｐゴシック" panose="020B0600070205080204" pitchFamily="34" charset="-128"/>
              </a:rPr>
              <a:t> so </a:t>
            </a:r>
            <a:r>
              <a:rPr lang="de-DE" altLang="en-US" b="1" dirty="0" err="1">
                <a:latin typeface="Arial" panose="020B0604020202020204" pitchFamily="34" charset="0"/>
                <a:ea typeface="ＭＳ Ｐゴシック" panose="020B0600070205080204" pitchFamily="34" charset="-128"/>
              </a:rPr>
              <a:t>important</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Stott</a:t>
            </a:r>
            <a:r>
              <a:rPr lang="de-DE" altLang="en-US" b="1" dirty="0">
                <a:latin typeface="Arial" panose="020B0604020202020204" pitchFamily="34" charset="0"/>
                <a:ea typeface="ＭＳ Ｐゴシック" panose="020B0600070205080204" pitchFamily="34" charset="-128"/>
              </a:rPr>
              <a:t> and </a:t>
            </a:r>
            <a:r>
              <a:rPr lang="de-DE" altLang="en-US" b="1" dirty="0" err="1">
                <a:latin typeface="Arial" panose="020B0604020202020204" pitchFamily="34" charset="0"/>
                <a:ea typeface="ＭＳ Ｐゴシック" panose="020B0600070205080204" pitchFamily="34" charset="-128"/>
              </a:rPr>
              <a:t>others</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remind</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us</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how</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we</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need</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much</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more</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Scr</a:t>
            </a:r>
            <a:r>
              <a:rPr lang="de-DE" altLang="en-US" b="1" dirty="0">
                <a:latin typeface="Arial" panose="020B0604020202020204" pitchFamily="34" charset="0"/>
                <a:ea typeface="ＭＳ Ｐゴシック" panose="020B0600070205080204" pitchFamily="34" charset="-128"/>
              </a:rPr>
              <a:t>. In </a:t>
            </a:r>
            <a:r>
              <a:rPr lang="de-DE" altLang="en-US" b="1" dirty="0" err="1">
                <a:latin typeface="Arial" panose="020B0604020202020204" pitchFamily="34" charset="0"/>
                <a:ea typeface="ＭＳ Ｐゴシック" panose="020B0600070205080204" pitchFamily="34" charset="-128"/>
              </a:rPr>
              <a:t>our</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services</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been</a:t>
            </a:r>
            <a:r>
              <a:rPr lang="de-DE" altLang="en-US" b="1" dirty="0">
                <a:latin typeface="Arial" panose="020B0604020202020204" pitchFamily="34" charset="0"/>
                <a:ea typeface="ＭＳ Ｐゴシック" panose="020B0600070205080204" pitchFamily="34" charset="-128"/>
              </a:rPr>
              <a:t> in </a:t>
            </a:r>
            <a:r>
              <a:rPr lang="de-DE" altLang="en-US" b="1" dirty="0" err="1">
                <a:latin typeface="Arial" panose="020B0604020202020204" pitchFamily="34" charset="0"/>
                <a:ea typeface="ＭＳ Ｐゴシック" panose="020B0600070205080204" pitchFamily="34" charset="-128"/>
              </a:rPr>
              <a:t>many</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churches</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where</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first</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first</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of</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Scr</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Is</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when</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preacher</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gets</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up</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means</a:t>
            </a:r>
            <a:r>
              <a:rPr lang="de-DE" altLang="en-US" b="1" dirty="0">
                <a:latin typeface="Arial" panose="020B0604020202020204" pitchFamily="34" charset="0"/>
                <a:ea typeface="ＭＳ Ｐゴシック" panose="020B0600070205080204" pitchFamily="34" charset="-128"/>
              </a:rPr>
              <a:t> 30 </a:t>
            </a:r>
            <a:r>
              <a:rPr lang="de-DE" altLang="en-US" b="1" dirty="0" err="1">
                <a:latin typeface="Arial" panose="020B0604020202020204" pitchFamily="34" charset="0"/>
                <a:ea typeface="ＭＳ Ｐゴシック" panose="020B0600070205080204" pitchFamily="34" charset="-128"/>
              </a:rPr>
              <a:t>mintues</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of</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response</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w</a:t>
            </a:r>
            <a:r>
              <a:rPr lang="de-DE" altLang="en-US" b="1" dirty="0">
                <a:latin typeface="Arial" panose="020B0604020202020204" pitchFamily="34" charset="0"/>
                <a:ea typeface="ＭＳ Ｐゴシック" panose="020B0600070205080204" pitchFamily="34" charset="-128"/>
              </a:rPr>
              <a:t>/o </a:t>
            </a:r>
            <a:r>
              <a:rPr lang="de-DE" altLang="en-US" b="1" dirty="0" err="1">
                <a:latin typeface="Arial" panose="020B0604020202020204" pitchFamily="34" charset="0"/>
                <a:ea typeface="ＭＳ Ｐゴシック" panose="020B0600070205080204" pitchFamily="34" charset="-128"/>
              </a:rPr>
              <a:t>anything</a:t>
            </a:r>
            <a:r>
              <a:rPr lang="de-DE" altLang="en-US" b="1" dirty="0">
                <a:latin typeface="Arial" panose="020B0604020202020204" pitchFamily="34" charset="0"/>
                <a:ea typeface="ＭＳ Ｐゴシック" panose="020B0600070205080204" pitchFamily="34" charset="-128"/>
              </a:rPr>
              <a:t> to </a:t>
            </a:r>
            <a:r>
              <a:rPr lang="de-DE" altLang="en-US" b="1" dirty="0" err="1">
                <a:latin typeface="Arial" panose="020B0604020202020204" pitchFamily="34" charset="0"/>
                <a:ea typeface="ＭＳ Ｐゴシック" panose="020B0600070205080204" pitchFamily="34" charset="-128"/>
              </a:rPr>
              <a:t>respond</a:t>
            </a:r>
            <a:r>
              <a:rPr lang="de-DE" altLang="en-US" b="1" dirty="0">
                <a:latin typeface="Arial" panose="020B0604020202020204" pitchFamily="34" charset="0"/>
                <a:ea typeface="ＭＳ Ｐゴシック" panose="020B0600070205080204" pitchFamily="34" charset="-128"/>
              </a:rPr>
              <a:t> to!!</a:t>
            </a:r>
            <a:endParaRPr lang="en-US" altLang="en-US" b="1"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96302670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7">
            <a:extLst>
              <a:ext uri="{FF2B5EF4-FFF2-40B4-BE49-F238E27FC236}">
                <a16:creationId xmlns:a16="http://schemas.microsoft.com/office/drawing/2014/main" id="{5BDF8E9D-429F-0B43-94C5-ACB4462BC49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8FECDFF5-E4D8-8D41-A502-6BAD6AE42666}" type="slidenum">
              <a:rPr lang="en-US" altLang="en-US" sz="1200">
                <a:latin typeface="Maiandra GD" panose="020E0502030308020204" pitchFamily="34" charset="0"/>
              </a:rPr>
              <a:pPr eaLnBrk="1" hangingPunct="1"/>
              <a:t>73</a:t>
            </a:fld>
            <a:endParaRPr lang="en-US" altLang="en-US" sz="1200">
              <a:latin typeface="Maiandra GD" panose="020E0502030308020204" pitchFamily="34" charset="0"/>
            </a:endParaRPr>
          </a:p>
        </p:txBody>
      </p:sp>
      <p:sp>
        <p:nvSpPr>
          <p:cNvPr id="111618" name="Rectangle 2">
            <a:extLst>
              <a:ext uri="{FF2B5EF4-FFF2-40B4-BE49-F238E27FC236}">
                <a16:creationId xmlns:a16="http://schemas.microsoft.com/office/drawing/2014/main" id="{147202CB-DAE7-804A-8BCF-C8451FC7D070}"/>
              </a:ext>
            </a:extLst>
          </p:cNvPr>
          <p:cNvSpPr>
            <a:spLocks noGrp="1" noRot="1" noChangeAspect="1" noChangeArrowheads="1" noTextEdit="1"/>
          </p:cNvSpPr>
          <p:nvPr>
            <p:ph type="sldImg"/>
          </p:nvPr>
        </p:nvSpPr>
        <p:spPr>
          <a:ln/>
        </p:spPr>
      </p:sp>
      <p:sp>
        <p:nvSpPr>
          <p:cNvPr id="111619" name="Rectangle 3">
            <a:extLst>
              <a:ext uri="{FF2B5EF4-FFF2-40B4-BE49-F238E27FC236}">
                <a16:creationId xmlns:a16="http://schemas.microsoft.com/office/drawing/2014/main" id="{307A0C38-BA68-6A4B-BD56-C31FA3D6C2A2}"/>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DE" altLang="en-US">
                <a:latin typeface="Maiandra GD" panose="020E0502030308020204" pitchFamily="34" charset="0"/>
                <a:ea typeface="ＭＳ Ｐゴシック" panose="020B0600070205080204" pitchFamily="34" charset="-128"/>
              </a:rPr>
              <a:t>– been in many churches where first first of Scr. Is when preacher gets up– means 30 minutes of response w/o anything to respond to!!</a:t>
            </a:r>
          </a:p>
          <a:p>
            <a:pPr eaLnBrk="1" hangingPunct="1"/>
            <a:endParaRPr lang="de-DE" altLang="en-US">
              <a:latin typeface="Maiandra GD" panose="020E0502030308020204" pitchFamily="34" charset="0"/>
              <a:ea typeface="ＭＳ Ｐゴシック" panose="020B0600070205080204" pitchFamily="34" charset="-128"/>
            </a:endParaRPr>
          </a:p>
          <a:p>
            <a:pPr eaLnBrk="1" hangingPunct="1"/>
            <a:r>
              <a:rPr lang="de-DE" altLang="en-US">
                <a:latin typeface="Maiandra GD" panose="020E0502030308020204" pitchFamily="34" charset="0"/>
                <a:ea typeface="ＭＳ Ｐゴシック" panose="020B0600070205080204" pitchFamily="34" charset="-128"/>
              </a:rPr>
              <a:t>This is why the Scriptures are so important; Stott and others remind us how we need much more Scr. In our services– been in many churches where first first of Scr. Is when preacher gets up– means 30 mintues of response w/o anything to respond to!!</a:t>
            </a:r>
            <a:endParaRPr lang="en-US" altLang="en-US">
              <a:latin typeface="Maiandra GD" panose="020E0502030308020204" pitchFamily="34" charset="0"/>
              <a:ea typeface="ＭＳ Ｐゴシック" panose="020B0600070205080204" pitchFamily="34" charset="-128"/>
            </a:endParaRPr>
          </a:p>
        </p:txBody>
      </p:sp>
    </p:spTree>
    <p:extLst>
      <p:ext uri="{BB962C8B-B14F-4D97-AF65-F5344CB8AC3E}">
        <p14:creationId xmlns:p14="http://schemas.microsoft.com/office/powerpoint/2010/main" val="10207129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Rectangle 7">
            <a:extLst>
              <a:ext uri="{FF2B5EF4-FFF2-40B4-BE49-F238E27FC236}">
                <a16:creationId xmlns:a16="http://schemas.microsoft.com/office/drawing/2014/main" id="{A7014557-2822-B64B-B2FD-D68CAB615E3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84BE5E70-43FB-F746-BEDE-8989FA790339}" type="slidenum">
              <a:rPr lang="en-US" altLang="en-US" sz="1200" b="1"/>
              <a:pPr eaLnBrk="1" hangingPunct="1"/>
              <a:t>74</a:t>
            </a:fld>
            <a:endParaRPr lang="en-US" altLang="en-US" sz="1200" b="1"/>
          </a:p>
        </p:txBody>
      </p:sp>
      <p:sp>
        <p:nvSpPr>
          <p:cNvPr id="113666" name="Rectangle 2">
            <a:extLst>
              <a:ext uri="{FF2B5EF4-FFF2-40B4-BE49-F238E27FC236}">
                <a16:creationId xmlns:a16="http://schemas.microsoft.com/office/drawing/2014/main" id="{19039EAF-F07C-2943-8375-0E9EC22C46FA}"/>
              </a:ext>
            </a:extLst>
          </p:cNvPr>
          <p:cNvSpPr>
            <a:spLocks noGrp="1" noRot="1" noChangeAspect="1" noChangeArrowheads="1" noTextEdit="1"/>
          </p:cNvSpPr>
          <p:nvPr>
            <p:ph type="sldImg"/>
          </p:nvPr>
        </p:nvSpPr>
        <p:spPr>
          <a:ln/>
        </p:spPr>
      </p:sp>
      <p:sp>
        <p:nvSpPr>
          <p:cNvPr id="113667" name="Rectangle 3">
            <a:extLst>
              <a:ext uri="{FF2B5EF4-FFF2-40B4-BE49-F238E27FC236}">
                <a16:creationId xmlns:a16="http://schemas.microsoft.com/office/drawing/2014/main" id="{D1C63616-72AA-2E4F-84DD-C5350BC8EB7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DE" altLang="en-US" b="1" dirty="0" err="1">
                <a:latin typeface="Arial" panose="020B0604020202020204" pitchFamily="34" charset="0"/>
                <a:ea typeface="ＭＳ Ｐゴシック" panose="020B0600070205080204" pitchFamily="34" charset="-128"/>
              </a:rPr>
              <a:t>God</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reveals</a:t>
            </a:r>
            <a:r>
              <a:rPr lang="de-DE" altLang="en-US" b="1" dirty="0">
                <a:latin typeface="Arial" panose="020B0604020202020204" pitchFamily="34" charset="0"/>
                <a:ea typeface="ＭＳ Ｐゴシック" panose="020B0600070205080204" pitchFamily="34" charset="-128"/>
              </a:rPr>
              <a:t> His </a:t>
            </a:r>
            <a:r>
              <a:rPr lang="de-DE" altLang="en-US" b="1" dirty="0" err="1">
                <a:latin typeface="Arial" panose="020B0604020202020204" pitchFamily="34" charset="0"/>
                <a:ea typeface="ＭＳ Ｐゴシック" panose="020B0600070205080204" pitchFamily="34" charset="-128"/>
              </a:rPr>
              <a:t>glory</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worship</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is</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our</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response</a:t>
            </a:r>
            <a:endParaRPr lang="de-DE" altLang="en-US" b="1" dirty="0">
              <a:latin typeface="Arial" panose="020B0604020202020204" pitchFamily="34" charset="0"/>
              <a:ea typeface="ＭＳ Ｐゴシック" panose="020B0600070205080204" pitchFamily="34" charset="-128"/>
            </a:endParaRPr>
          </a:p>
          <a:p>
            <a:pPr eaLnBrk="1" hangingPunct="1"/>
            <a:endParaRPr lang="de-DE" altLang="en-US" b="1" dirty="0">
              <a:latin typeface="Arial" panose="020B0604020202020204" pitchFamily="34" charset="0"/>
              <a:ea typeface="ＭＳ Ｐゴシック" panose="020B0600070205080204" pitchFamily="34" charset="-128"/>
            </a:endParaRPr>
          </a:p>
          <a:p>
            <a:pPr eaLnBrk="1" hangingPunct="1"/>
            <a:r>
              <a:rPr lang="de-DE" altLang="en-US" b="1" dirty="0">
                <a:latin typeface="Arial" panose="020B0604020202020204" pitchFamily="34" charset="0"/>
                <a:ea typeface="ＭＳ Ｐゴシック" panose="020B0600070205080204" pitchFamily="34" charset="-128"/>
              </a:rPr>
              <a:t>Order </a:t>
            </a:r>
            <a:r>
              <a:rPr lang="de-DE" altLang="en-US" b="1" dirty="0" err="1">
                <a:latin typeface="Arial" panose="020B0604020202020204" pitchFamily="34" charset="0"/>
                <a:ea typeface="ＭＳ Ｐゴシック" panose="020B0600070205080204" pitchFamily="34" charset="-128"/>
              </a:rPr>
              <a:t>is</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important</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God</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always</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initiates</a:t>
            </a:r>
            <a:endParaRPr lang="de-DE" altLang="en-US" b="1" dirty="0">
              <a:latin typeface="Arial" panose="020B0604020202020204" pitchFamily="34" charset="0"/>
              <a:ea typeface="ＭＳ Ｐゴシック" panose="020B0600070205080204" pitchFamily="34" charset="-128"/>
            </a:endParaRPr>
          </a:p>
          <a:p>
            <a:pPr eaLnBrk="1" hangingPunct="1"/>
            <a:endParaRPr lang="de-DE" altLang="en-US" b="1" dirty="0">
              <a:latin typeface="Arial" panose="020B0604020202020204" pitchFamily="34" charset="0"/>
              <a:ea typeface="ＭＳ Ｐゴシック" panose="020B0600070205080204" pitchFamily="34" charset="-128"/>
            </a:endParaRPr>
          </a:p>
          <a:p>
            <a:pPr eaLnBrk="1" hangingPunct="1"/>
            <a:r>
              <a:rPr lang="de-DE" altLang="en-US" b="1" dirty="0">
                <a:latin typeface="Arial" panose="020B0604020202020204" pitchFamily="34" charset="0"/>
                <a:ea typeface="ＭＳ Ｐゴシック" panose="020B0600070205080204" pitchFamily="34" charset="-128"/>
              </a:rPr>
              <a:t>Rom. 11:33-36  </a:t>
            </a:r>
            <a:r>
              <a:rPr lang="de-DE" altLang="en-US" b="1" dirty="0" err="1">
                <a:latin typeface="Arial" panose="020B0604020202020204" pitchFamily="34" charset="0"/>
                <a:ea typeface="ＭＳ Ｐゴシック" panose="020B0600070205080204" pitchFamily="34" charset="-128"/>
              </a:rPr>
              <a:t>eleven</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chapters</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of</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doctrine</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then</a:t>
            </a:r>
            <a:r>
              <a:rPr lang="de-DE" altLang="en-US" b="1" dirty="0">
                <a:latin typeface="Arial" panose="020B0604020202020204" pitchFamily="34" charset="0"/>
                <a:ea typeface="ＭＳ Ｐゴシック" panose="020B0600070205080204" pitchFamily="34" charset="-128"/>
              </a:rPr>
              <a:t> Paul </a:t>
            </a:r>
            <a:r>
              <a:rPr lang="de-DE" altLang="en-US" b="1" dirty="0" err="1">
                <a:latin typeface="Arial" panose="020B0604020202020204" pitchFamily="34" charset="0"/>
                <a:ea typeface="ＭＳ Ｐゴシック" panose="020B0600070205080204" pitchFamily="34" charset="-128"/>
              </a:rPr>
              <a:t>bursts</a:t>
            </a:r>
            <a:r>
              <a:rPr lang="de-DE" altLang="en-US" b="1" dirty="0">
                <a:latin typeface="Arial" panose="020B0604020202020204" pitchFamily="34" charset="0"/>
                <a:ea typeface="ＭＳ Ｐゴシック" panose="020B0600070205080204" pitchFamily="34" charset="-128"/>
              </a:rPr>
              <a:t> out in </a:t>
            </a:r>
            <a:r>
              <a:rPr lang="de-DE" altLang="en-US" b="1" dirty="0" err="1">
                <a:latin typeface="Arial" panose="020B0604020202020204" pitchFamily="34" charset="0"/>
                <a:ea typeface="ＭＳ Ｐゴシック" panose="020B0600070205080204" pitchFamily="34" charset="-128"/>
              </a:rPr>
              <a:t>praise</a:t>
            </a:r>
            <a:r>
              <a:rPr lang="de-DE" altLang="en-US" b="1" dirty="0">
                <a:latin typeface="Arial" panose="020B0604020202020204" pitchFamily="34" charset="0"/>
                <a:ea typeface="ＭＳ Ｐゴシック" panose="020B0600070205080204" pitchFamily="34" charset="-128"/>
              </a:rPr>
              <a:t>: „</a:t>
            </a:r>
            <a:r>
              <a:rPr lang="en-US" altLang="en-US" b="1" dirty="0">
                <a:latin typeface="Arial" panose="020B0604020202020204" pitchFamily="34" charset="0"/>
                <a:ea typeface="ＭＳ Ｐゴシック" panose="020B0600070205080204" pitchFamily="34" charset="-128"/>
              </a:rPr>
              <a:t>Oh, the depth of the riches </a:t>
            </a:r>
            <a:r>
              <a:rPr lang="en-US" altLang="en-US" b="1" baseline="30000" dirty="0">
                <a:latin typeface="Arial" panose="020B0604020202020204" pitchFamily="34" charset="0"/>
                <a:ea typeface="ＭＳ Ｐゴシック" panose="020B0600070205080204" pitchFamily="34" charset="-128"/>
              </a:rPr>
              <a:t>1</a:t>
            </a:r>
            <a:r>
              <a:rPr lang="en-US" altLang="en-US" b="1" dirty="0">
                <a:latin typeface="Arial" panose="020B0604020202020204" pitchFamily="34" charset="0"/>
                <a:ea typeface="ＭＳ Ｐゴシック" panose="020B0600070205080204" pitchFamily="34" charset="-128"/>
              </a:rPr>
              <a:t>both of the wisdom and knowledge of God!</a:t>
            </a:r>
            <a:r>
              <a:rPr lang="ja-JP" altLang="en-US" b="1">
                <a:latin typeface="Arial" panose="020B0604020202020204" pitchFamily="34" charset="0"/>
                <a:ea typeface="ＭＳ Ｐゴシック" panose="020B0600070205080204" pitchFamily="34" charset="-128"/>
              </a:rPr>
              <a:t>”</a:t>
            </a:r>
            <a:endParaRPr lang="de-DE" altLang="ja-JP" b="1" dirty="0">
              <a:latin typeface="Arial" panose="020B0604020202020204" pitchFamily="34" charset="0"/>
              <a:ea typeface="ＭＳ Ｐゴシック" panose="020B0600070205080204" pitchFamily="34" charset="-128"/>
            </a:endParaRPr>
          </a:p>
          <a:p>
            <a:pPr eaLnBrk="1" hangingPunct="1"/>
            <a:r>
              <a:rPr lang="de-DE" altLang="en-US" b="1" dirty="0">
                <a:latin typeface="Arial" panose="020B0604020202020204" pitchFamily="34" charset="0"/>
                <a:ea typeface="ＭＳ Ｐゴシック" panose="020B0600070205080204" pitchFamily="34" charset="-128"/>
              </a:rPr>
              <a:t>Worship </a:t>
            </a:r>
            <a:r>
              <a:rPr lang="de-DE" altLang="en-US" b="1" dirty="0" err="1">
                <a:latin typeface="Arial" panose="020B0604020202020204" pitchFamily="34" charset="0"/>
                <a:ea typeface="ＭＳ Ｐゴシック" panose="020B0600070205080204" pitchFamily="34" charset="-128"/>
              </a:rPr>
              <a:t>services</a:t>
            </a:r>
            <a:r>
              <a:rPr lang="de-DE" altLang="en-US" b="1" dirty="0">
                <a:latin typeface="Arial" panose="020B0604020202020204" pitchFamily="34" charset="0"/>
                <a:ea typeface="ＭＳ Ｐゴシック" panose="020B0600070205080204" pitchFamily="34" charset="-128"/>
              </a:rPr>
              <a:t> to </a:t>
            </a:r>
            <a:r>
              <a:rPr lang="de-DE" altLang="en-US" b="1" dirty="0" err="1">
                <a:latin typeface="Arial" panose="020B0604020202020204" pitchFamily="34" charset="0"/>
                <a:ea typeface="ＭＳ Ｐゴシック" panose="020B0600070205080204" pitchFamily="34" charset="-128"/>
              </a:rPr>
              <a:t>be</a:t>
            </a:r>
            <a:r>
              <a:rPr lang="de-DE" altLang="en-US" b="1" dirty="0">
                <a:latin typeface="Arial" panose="020B0604020202020204" pitchFamily="34" charset="0"/>
                <a:ea typeface="ＭＳ Ｐゴシック" panose="020B0600070205080204" pitchFamily="34" charset="-128"/>
              </a:rPr>
              <a:t> a </a:t>
            </a:r>
            <a:r>
              <a:rPr lang="de-DE" altLang="en-US" b="1" dirty="0" err="1">
                <a:latin typeface="Arial" panose="020B0604020202020204" pitchFamily="34" charset="0"/>
                <a:ea typeface="ＭＳ Ｐゴシック" panose="020B0600070205080204" pitchFamily="34" charset="-128"/>
              </a:rPr>
              <a:t>dialogue</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betw</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God</a:t>
            </a:r>
            <a:r>
              <a:rPr lang="de-DE" altLang="en-US" b="1" dirty="0">
                <a:latin typeface="Arial" panose="020B0604020202020204" pitchFamily="34" charset="0"/>
                <a:ea typeface="ＭＳ Ｐゴシック" panose="020B0600070205080204" pitchFamily="34" charset="-128"/>
              </a:rPr>
              <a:t> and man, a </a:t>
            </a:r>
            <a:r>
              <a:rPr lang="de-DE" altLang="en-US" b="1" dirty="0" err="1">
                <a:latin typeface="Arial" panose="020B0604020202020204" pitchFamily="34" charset="0"/>
                <a:ea typeface="ＭＳ Ｐゴシック" panose="020B0600070205080204" pitchFamily="34" charset="-128"/>
              </a:rPr>
              <a:t>dialogue</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of</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revel</a:t>
            </a:r>
            <a:r>
              <a:rPr lang="de-DE" altLang="en-US" b="1" dirty="0">
                <a:latin typeface="Arial" panose="020B0604020202020204" pitchFamily="34" charset="0"/>
                <a:ea typeface="ＭＳ Ｐゴシック" panose="020B0600070205080204" pitchFamily="34" charset="-128"/>
              </a:rPr>
              <a:t>. &amp; </a:t>
            </a:r>
            <a:r>
              <a:rPr lang="de-DE" altLang="en-US" b="1" dirty="0" err="1">
                <a:latin typeface="Arial" panose="020B0604020202020204" pitchFamily="34" charset="0"/>
                <a:ea typeface="ＭＳ Ｐゴシック" panose="020B0600070205080204" pitchFamily="34" charset="-128"/>
              </a:rPr>
              <a:t>response</a:t>
            </a:r>
            <a:endParaRPr lang="de-DE" altLang="en-US" b="1" dirty="0">
              <a:latin typeface="Arial" panose="020B0604020202020204" pitchFamily="34" charset="0"/>
              <a:ea typeface="ＭＳ Ｐゴシック" panose="020B0600070205080204" pitchFamily="34" charset="-128"/>
            </a:endParaRPr>
          </a:p>
          <a:p>
            <a:pPr eaLnBrk="1" hangingPunct="1"/>
            <a:r>
              <a:rPr lang="de-DE" altLang="en-US" b="1" dirty="0">
                <a:latin typeface="Arial" panose="020B0604020202020204" pitchFamily="34" charset="0"/>
                <a:ea typeface="ＭＳ Ｐゴシック" panose="020B0600070205080204" pitchFamily="34" charset="-128"/>
              </a:rPr>
              <a:t>This </a:t>
            </a:r>
            <a:r>
              <a:rPr lang="de-DE" altLang="en-US" b="1" dirty="0" err="1">
                <a:latin typeface="Arial" panose="020B0604020202020204" pitchFamily="34" charset="0"/>
                <a:ea typeface="ＭＳ Ｐゴシック" panose="020B0600070205080204" pitchFamily="34" charset="-128"/>
              </a:rPr>
              <a:t>is</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why</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the</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Scriptures</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are</a:t>
            </a:r>
            <a:r>
              <a:rPr lang="de-DE" altLang="en-US" b="1" dirty="0">
                <a:latin typeface="Arial" panose="020B0604020202020204" pitchFamily="34" charset="0"/>
                <a:ea typeface="ＭＳ Ｐゴシック" panose="020B0600070205080204" pitchFamily="34" charset="-128"/>
              </a:rPr>
              <a:t> so </a:t>
            </a:r>
            <a:r>
              <a:rPr lang="de-DE" altLang="en-US" b="1" dirty="0" err="1">
                <a:latin typeface="Arial" panose="020B0604020202020204" pitchFamily="34" charset="0"/>
                <a:ea typeface="ＭＳ Ｐゴシック" panose="020B0600070205080204" pitchFamily="34" charset="-128"/>
              </a:rPr>
              <a:t>important</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Stott</a:t>
            </a:r>
            <a:r>
              <a:rPr lang="de-DE" altLang="en-US" b="1" dirty="0">
                <a:latin typeface="Arial" panose="020B0604020202020204" pitchFamily="34" charset="0"/>
                <a:ea typeface="ＭＳ Ｐゴシック" panose="020B0600070205080204" pitchFamily="34" charset="-128"/>
              </a:rPr>
              <a:t> and </a:t>
            </a:r>
            <a:r>
              <a:rPr lang="de-DE" altLang="en-US" b="1" dirty="0" err="1">
                <a:latin typeface="Arial" panose="020B0604020202020204" pitchFamily="34" charset="0"/>
                <a:ea typeface="ＭＳ Ｐゴシック" panose="020B0600070205080204" pitchFamily="34" charset="-128"/>
              </a:rPr>
              <a:t>others</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remind</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us</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how</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we</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need</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much</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more</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Scr</a:t>
            </a:r>
            <a:r>
              <a:rPr lang="de-DE" altLang="en-US" b="1" dirty="0">
                <a:latin typeface="Arial" panose="020B0604020202020204" pitchFamily="34" charset="0"/>
                <a:ea typeface="ＭＳ Ｐゴシック" panose="020B0600070205080204" pitchFamily="34" charset="-128"/>
              </a:rPr>
              <a:t>. In </a:t>
            </a:r>
            <a:r>
              <a:rPr lang="de-DE" altLang="en-US" b="1" dirty="0" err="1">
                <a:latin typeface="Arial" panose="020B0604020202020204" pitchFamily="34" charset="0"/>
                <a:ea typeface="ＭＳ Ｐゴシック" panose="020B0600070205080204" pitchFamily="34" charset="-128"/>
              </a:rPr>
              <a:t>our</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services</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been</a:t>
            </a:r>
            <a:r>
              <a:rPr lang="de-DE" altLang="en-US" b="1" dirty="0">
                <a:latin typeface="Arial" panose="020B0604020202020204" pitchFamily="34" charset="0"/>
                <a:ea typeface="ＭＳ Ｐゴシック" panose="020B0600070205080204" pitchFamily="34" charset="-128"/>
              </a:rPr>
              <a:t> in </a:t>
            </a:r>
            <a:r>
              <a:rPr lang="de-DE" altLang="en-US" b="1" dirty="0" err="1">
                <a:latin typeface="Arial" panose="020B0604020202020204" pitchFamily="34" charset="0"/>
                <a:ea typeface="ＭＳ Ｐゴシック" panose="020B0600070205080204" pitchFamily="34" charset="-128"/>
              </a:rPr>
              <a:t>many</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churches</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where</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first</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first</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of</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Scr</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Is</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when</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preacher</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gets</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up</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means</a:t>
            </a:r>
            <a:r>
              <a:rPr lang="de-DE" altLang="en-US" b="1" dirty="0">
                <a:latin typeface="Arial" panose="020B0604020202020204" pitchFamily="34" charset="0"/>
                <a:ea typeface="ＭＳ Ｐゴシック" panose="020B0600070205080204" pitchFamily="34" charset="-128"/>
              </a:rPr>
              <a:t> 30 </a:t>
            </a:r>
            <a:r>
              <a:rPr lang="de-DE" altLang="en-US" b="1" dirty="0" err="1">
                <a:latin typeface="Arial" panose="020B0604020202020204" pitchFamily="34" charset="0"/>
                <a:ea typeface="ＭＳ Ｐゴシック" panose="020B0600070205080204" pitchFamily="34" charset="-128"/>
              </a:rPr>
              <a:t>mintues</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of</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response</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w</a:t>
            </a:r>
            <a:r>
              <a:rPr lang="de-DE" altLang="en-US" b="1" dirty="0">
                <a:latin typeface="Arial" panose="020B0604020202020204" pitchFamily="34" charset="0"/>
                <a:ea typeface="ＭＳ Ｐゴシック" panose="020B0600070205080204" pitchFamily="34" charset="-128"/>
              </a:rPr>
              <a:t>/o </a:t>
            </a:r>
            <a:r>
              <a:rPr lang="de-DE" altLang="en-US" b="1" dirty="0" err="1">
                <a:latin typeface="Arial" panose="020B0604020202020204" pitchFamily="34" charset="0"/>
                <a:ea typeface="ＭＳ Ｐゴシック" panose="020B0600070205080204" pitchFamily="34" charset="-128"/>
              </a:rPr>
              <a:t>anything</a:t>
            </a:r>
            <a:r>
              <a:rPr lang="de-DE" altLang="en-US" b="1" dirty="0">
                <a:latin typeface="Arial" panose="020B0604020202020204" pitchFamily="34" charset="0"/>
                <a:ea typeface="ＭＳ Ｐゴシック" panose="020B0600070205080204" pitchFamily="34" charset="-128"/>
              </a:rPr>
              <a:t> to </a:t>
            </a:r>
            <a:r>
              <a:rPr lang="de-DE" altLang="en-US" b="1" dirty="0" err="1">
                <a:latin typeface="Arial" panose="020B0604020202020204" pitchFamily="34" charset="0"/>
                <a:ea typeface="ＭＳ Ｐゴシック" panose="020B0600070205080204" pitchFamily="34" charset="-128"/>
              </a:rPr>
              <a:t>respond</a:t>
            </a:r>
            <a:r>
              <a:rPr lang="de-DE" altLang="en-US" b="1" dirty="0">
                <a:latin typeface="Arial" panose="020B0604020202020204" pitchFamily="34" charset="0"/>
                <a:ea typeface="ＭＳ Ｐゴシック" panose="020B0600070205080204" pitchFamily="34" charset="-128"/>
              </a:rPr>
              <a:t> to!!</a:t>
            </a:r>
            <a:endParaRPr lang="en-US" altLang="en-US" b="1"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04751465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Rectangle 7">
            <a:extLst>
              <a:ext uri="{FF2B5EF4-FFF2-40B4-BE49-F238E27FC236}">
                <a16:creationId xmlns:a16="http://schemas.microsoft.com/office/drawing/2014/main" id="{9DE405ED-9862-2949-82F8-4D8BC5E2F54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3F25A16A-3EB9-8A43-B5F7-FB52FD6135FC}" type="slidenum">
              <a:rPr lang="en-US" altLang="en-US" sz="1200">
                <a:latin typeface="Maiandra GD" panose="020E0502030308020204" pitchFamily="34" charset="0"/>
              </a:rPr>
              <a:pPr eaLnBrk="1" hangingPunct="1"/>
              <a:t>75</a:t>
            </a:fld>
            <a:endParaRPr lang="en-US" altLang="en-US" sz="1200">
              <a:latin typeface="Maiandra GD" panose="020E0502030308020204" pitchFamily="34" charset="0"/>
            </a:endParaRPr>
          </a:p>
        </p:txBody>
      </p:sp>
      <p:sp>
        <p:nvSpPr>
          <p:cNvPr id="118786" name="Rectangle 2">
            <a:extLst>
              <a:ext uri="{FF2B5EF4-FFF2-40B4-BE49-F238E27FC236}">
                <a16:creationId xmlns:a16="http://schemas.microsoft.com/office/drawing/2014/main" id="{2889019D-F1BA-4E43-A0FC-DA1F1F960DFB}"/>
              </a:ext>
            </a:extLst>
          </p:cNvPr>
          <p:cNvSpPr>
            <a:spLocks noGrp="1" noRot="1" noChangeAspect="1" noChangeArrowheads="1" noTextEdit="1"/>
          </p:cNvSpPr>
          <p:nvPr>
            <p:ph type="sldImg"/>
          </p:nvPr>
        </p:nvSpPr>
        <p:spPr>
          <a:ln/>
        </p:spPr>
      </p:sp>
      <p:sp>
        <p:nvSpPr>
          <p:cNvPr id="118787" name="Rectangle 3">
            <a:extLst>
              <a:ext uri="{FF2B5EF4-FFF2-40B4-BE49-F238E27FC236}">
                <a16:creationId xmlns:a16="http://schemas.microsoft.com/office/drawing/2014/main" id="{A5EA47D9-DF06-3B40-BA70-EEEBFE2A65B6}"/>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DE" altLang="en-US">
                <a:latin typeface="Maiandra GD" panose="020E0502030308020204" pitchFamily="34" charset="0"/>
                <a:ea typeface="ＭＳ Ｐゴシック" panose="020B0600070205080204" pitchFamily="34" charset="-128"/>
              </a:rPr>
              <a:t>God reveals His glory, worship is our response</a:t>
            </a:r>
          </a:p>
          <a:p>
            <a:pPr eaLnBrk="1" hangingPunct="1"/>
            <a:endParaRPr lang="de-DE" altLang="en-US">
              <a:latin typeface="Maiandra GD" panose="020E0502030308020204" pitchFamily="34" charset="0"/>
              <a:ea typeface="ＭＳ Ｐゴシック" panose="020B0600070205080204" pitchFamily="34" charset="-128"/>
            </a:endParaRPr>
          </a:p>
          <a:p>
            <a:pPr eaLnBrk="1" hangingPunct="1"/>
            <a:r>
              <a:rPr lang="de-DE" altLang="en-US">
                <a:latin typeface="Maiandra GD" panose="020E0502030308020204" pitchFamily="34" charset="0"/>
                <a:ea typeface="ＭＳ Ｐゴシック" panose="020B0600070205080204" pitchFamily="34" charset="-128"/>
              </a:rPr>
              <a:t>Order is important: God always initiates</a:t>
            </a:r>
          </a:p>
          <a:p>
            <a:pPr eaLnBrk="1" hangingPunct="1"/>
            <a:endParaRPr lang="de-DE" altLang="en-US">
              <a:latin typeface="Maiandra GD" panose="020E0502030308020204" pitchFamily="34" charset="0"/>
              <a:ea typeface="ＭＳ Ｐゴシック" panose="020B0600070205080204" pitchFamily="34" charset="-128"/>
            </a:endParaRPr>
          </a:p>
          <a:p>
            <a:pPr eaLnBrk="1" hangingPunct="1"/>
            <a:r>
              <a:rPr lang="de-DE" altLang="en-US">
                <a:latin typeface="Maiandra GD" panose="020E0502030308020204" pitchFamily="34" charset="0"/>
                <a:ea typeface="ＭＳ Ｐゴシック" panose="020B0600070205080204" pitchFamily="34" charset="-128"/>
              </a:rPr>
              <a:t>Rom. 11:33-36  eleven chapters of doctrine, then Paul bursts out in praise: „</a:t>
            </a:r>
            <a:r>
              <a:rPr lang="en-US" altLang="en-US">
                <a:latin typeface="Maiandra GD" panose="020E0502030308020204" pitchFamily="34" charset="0"/>
                <a:ea typeface="ＭＳ Ｐゴシック" panose="020B0600070205080204" pitchFamily="34" charset="-128"/>
              </a:rPr>
              <a:t>Oh, the depth of the riches </a:t>
            </a:r>
            <a:r>
              <a:rPr lang="en-US" altLang="en-US" baseline="30000">
                <a:latin typeface="Maiandra GD" panose="020E0502030308020204" pitchFamily="34" charset="0"/>
                <a:ea typeface="ＭＳ Ｐゴシック" panose="020B0600070205080204" pitchFamily="34" charset="-128"/>
              </a:rPr>
              <a:t>1</a:t>
            </a:r>
            <a:r>
              <a:rPr lang="en-US" altLang="en-US">
                <a:latin typeface="Maiandra GD" panose="020E0502030308020204" pitchFamily="34" charset="0"/>
                <a:ea typeface="ＭＳ Ｐゴシック" panose="020B0600070205080204" pitchFamily="34" charset="-128"/>
              </a:rPr>
              <a:t>both of the wisdom and knowledge of God!</a:t>
            </a:r>
            <a:r>
              <a:rPr lang="ja-JP" altLang="en-US">
                <a:latin typeface="Maiandra GD" panose="020E0502030308020204" pitchFamily="34" charset="0"/>
                <a:ea typeface="ＭＳ Ｐゴシック" panose="020B0600070205080204" pitchFamily="34" charset="-128"/>
              </a:rPr>
              <a:t>”</a:t>
            </a:r>
            <a:endParaRPr lang="de-DE" altLang="ja-JP">
              <a:latin typeface="Maiandra GD" panose="020E0502030308020204" pitchFamily="34" charset="0"/>
              <a:ea typeface="ＭＳ Ｐゴシック" panose="020B0600070205080204" pitchFamily="34" charset="-128"/>
            </a:endParaRPr>
          </a:p>
          <a:p>
            <a:pPr eaLnBrk="1" hangingPunct="1"/>
            <a:r>
              <a:rPr lang="de-DE" altLang="en-US">
                <a:latin typeface="Maiandra GD" panose="020E0502030308020204" pitchFamily="34" charset="0"/>
                <a:ea typeface="ＭＳ Ｐゴシック" panose="020B0600070205080204" pitchFamily="34" charset="-128"/>
              </a:rPr>
              <a:t>Worship services to be a dialogue betw, God and man, a dialogue of revel. &amp; response</a:t>
            </a:r>
          </a:p>
          <a:p>
            <a:pPr eaLnBrk="1" hangingPunct="1"/>
            <a:r>
              <a:rPr lang="de-DE" altLang="en-US">
                <a:latin typeface="Maiandra GD" panose="020E0502030308020204" pitchFamily="34" charset="0"/>
                <a:ea typeface="ＭＳ Ｐゴシック" panose="020B0600070205080204" pitchFamily="34" charset="-128"/>
              </a:rPr>
              <a:t>This is why the Scriptures are so important; Stott and others remind us how we need much more Scr. In our services– been in many churches where first first of Scr. Is when preacher gets up– means 30 mintues of response w/o anything to respond to!!</a:t>
            </a:r>
            <a:endParaRPr lang="en-US" altLang="en-US">
              <a:latin typeface="Maiandra GD" panose="020E0502030308020204" pitchFamily="34" charset="0"/>
              <a:ea typeface="ＭＳ Ｐゴシック" panose="020B0600070205080204" pitchFamily="34" charset="-128"/>
            </a:endParaRPr>
          </a:p>
        </p:txBody>
      </p:sp>
    </p:spTree>
    <p:extLst>
      <p:ext uri="{BB962C8B-B14F-4D97-AF65-F5344CB8AC3E}">
        <p14:creationId xmlns:p14="http://schemas.microsoft.com/office/powerpoint/2010/main" val="41830875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 name="Shape 305"/>
          <p:cNvSpPr>
            <a:spLocks noGrp="1" noRot="1" noChangeAspect="1"/>
          </p:cNvSpPr>
          <p:nvPr>
            <p:ph type="sldImg"/>
          </p:nvPr>
        </p:nvSpPr>
        <p:spPr>
          <a:prstGeom prst="rect">
            <a:avLst/>
          </a:prstGeom>
        </p:spPr>
        <p:txBody>
          <a:bodyPr/>
          <a:lstStyle/>
          <a:p>
            <a:endParaRPr/>
          </a:p>
        </p:txBody>
      </p:sp>
      <p:sp>
        <p:nvSpPr>
          <p:cNvPr id="306" name="Shape 306"/>
          <p:cNvSpPr>
            <a:spLocks noGrp="1"/>
          </p:cNvSpPr>
          <p:nvPr>
            <p:ph type="body" sz="quarter" idx="1"/>
          </p:nvPr>
        </p:nvSpPr>
        <p:spPr>
          <a:prstGeom prst="rect">
            <a:avLst/>
          </a:prstGeom>
        </p:spPr>
        <p:txBody>
          <a:bodyPr/>
          <a:lstStyle/>
          <a:p>
            <a:pPr defTabSz="914400">
              <a:lnSpc>
                <a:spcPct val="100000"/>
              </a:lnSpc>
              <a:spcBef>
                <a:spcPts val="400"/>
              </a:spcBef>
              <a:defRPr sz="1200">
                <a:latin typeface="+mn-lt"/>
                <a:ea typeface="+mn-ea"/>
                <a:cs typeface="+mn-cs"/>
                <a:sym typeface="Bodoni SvtyTwo ITC TT-Book"/>
              </a:defRPr>
            </a:pPr>
            <a:r>
              <a:t>SUBJECT</a:t>
            </a:r>
          </a:p>
          <a:p>
            <a:pPr defTabSz="914400">
              <a:lnSpc>
                <a:spcPct val="100000"/>
              </a:lnSpc>
              <a:spcBef>
                <a:spcPts val="400"/>
              </a:spcBef>
              <a:defRPr sz="1200">
                <a:latin typeface="+mn-lt"/>
                <a:ea typeface="+mn-ea"/>
                <a:cs typeface="+mn-cs"/>
                <a:sym typeface="Bodoni SvtyTwo ITC TT-Book"/>
              </a:defRPr>
            </a:pPr>
            <a:endParaRPr/>
          </a:p>
          <a:p>
            <a:pPr defTabSz="914400">
              <a:lnSpc>
                <a:spcPct val="100000"/>
              </a:lnSpc>
              <a:spcBef>
                <a:spcPts val="400"/>
              </a:spcBef>
              <a:defRPr sz="1200">
                <a:latin typeface="+mn-lt"/>
                <a:ea typeface="+mn-ea"/>
                <a:cs typeface="+mn-cs"/>
                <a:sym typeface="Bodoni SvtyTwo ITC TT-Book"/>
              </a:defRPr>
            </a:pPr>
            <a:endParaRPr/>
          </a:p>
        </p:txBody>
      </p:sp>
    </p:spTree>
    <p:extLst>
      <p:ext uri="{BB962C8B-B14F-4D97-AF65-F5344CB8AC3E}">
        <p14:creationId xmlns:p14="http://schemas.microsoft.com/office/powerpoint/2010/main" val="39197992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7">
            <a:extLst>
              <a:ext uri="{FF2B5EF4-FFF2-40B4-BE49-F238E27FC236}">
                <a16:creationId xmlns:a16="http://schemas.microsoft.com/office/drawing/2014/main" id="{BB2A61A7-3901-014D-927B-280361A57BD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0227CF99-2511-F541-96F2-8DB710823CB2}" type="slidenum">
              <a:rPr lang="en-US" altLang="en-US" sz="1200">
                <a:latin typeface="Maiandra GD" panose="020E0502030308020204" pitchFamily="34" charset="0"/>
              </a:rPr>
              <a:pPr eaLnBrk="1" hangingPunct="1"/>
              <a:t>76</a:t>
            </a:fld>
            <a:endParaRPr lang="en-US" altLang="en-US" sz="1200">
              <a:latin typeface="Maiandra GD" panose="020E0502030308020204" pitchFamily="34" charset="0"/>
            </a:endParaRPr>
          </a:p>
        </p:txBody>
      </p:sp>
      <p:sp>
        <p:nvSpPr>
          <p:cNvPr id="122882" name="Rectangle 2">
            <a:extLst>
              <a:ext uri="{FF2B5EF4-FFF2-40B4-BE49-F238E27FC236}">
                <a16:creationId xmlns:a16="http://schemas.microsoft.com/office/drawing/2014/main" id="{4612271E-DF26-6B46-AE5E-102D4BCE1789}"/>
              </a:ext>
            </a:extLst>
          </p:cNvPr>
          <p:cNvSpPr>
            <a:spLocks noGrp="1" noRot="1" noChangeAspect="1" noChangeArrowheads="1" noTextEdit="1"/>
          </p:cNvSpPr>
          <p:nvPr>
            <p:ph type="sldImg"/>
          </p:nvPr>
        </p:nvSpPr>
        <p:spPr>
          <a:ln/>
        </p:spPr>
      </p:sp>
      <p:sp>
        <p:nvSpPr>
          <p:cNvPr id="122883" name="Rectangle 3">
            <a:extLst>
              <a:ext uri="{FF2B5EF4-FFF2-40B4-BE49-F238E27FC236}">
                <a16:creationId xmlns:a16="http://schemas.microsoft.com/office/drawing/2014/main" id="{76F3CC1E-5BD1-4A47-A04C-734C8BEE8DAA}"/>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Maiandra GD" panose="020E0502030308020204" pitchFamily="34" charset="0"/>
              <a:ea typeface="ＭＳ Ｐゴシック" panose="020B0600070205080204" pitchFamily="34" charset="-128"/>
            </a:endParaRPr>
          </a:p>
        </p:txBody>
      </p:sp>
    </p:spTree>
    <p:extLst>
      <p:ext uri="{BB962C8B-B14F-4D97-AF65-F5344CB8AC3E}">
        <p14:creationId xmlns:p14="http://schemas.microsoft.com/office/powerpoint/2010/main" val="50991834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7">
            <a:extLst>
              <a:ext uri="{FF2B5EF4-FFF2-40B4-BE49-F238E27FC236}">
                <a16:creationId xmlns:a16="http://schemas.microsoft.com/office/drawing/2014/main" id="{2268F374-6F86-2444-83B0-CA5DFDCFB30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BB820999-8A16-1147-9F42-F44B35353298}" type="slidenum">
              <a:rPr lang="en-US" altLang="en-US" sz="1200">
                <a:latin typeface="Maiandra GD" panose="020E0502030308020204" pitchFamily="34" charset="0"/>
              </a:rPr>
              <a:pPr eaLnBrk="1" hangingPunct="1"/>
              <a:t>80</a:t>
            </a:fld>
            <a:endParaRPr lang="en-US" altLang="en-US" sz="1200">
              <a:latin typeface="Maiandra GD" panose="020E0502030308020204" pitchFamily="34" charset="0"/>
            </a:endParaRPr>
          </a:p>
        </p:txBody>
      </p:sp>
      <p:sp>
        <p:nvSpPr>
          <p:cNvPr id="136194" name="Rectangle 2">
            <a:extLst>
              <a:ext uri="{FF2B5EF4-FFF2-40B4-BE49-F238E27FC236}">
                <a16:creationId xmlns:a16="http://schemas.microsoft.com/office/drawing/2014/main" id="{424713EF-8F10-3741-9BD3-3548A04CAA5A}"/>
              </a:ext>
            </a:extLst>
          </p:cNvPr>
          <p:cNvSpPr>
            <a:spLocks noGrp="1" noRot="1" noChangeAspect="1" noChangeArrowheads="1" noTextEdit="1"/>
          </p:cNvSpPr>
          <p:nvPr>
            <p:ph type="sldImg"/>
          </p:nvPr>
        </p:nvSpPr>
        <p:spPr>
          <a:ln/>
        </p:spPr>
      </p:sp>
      <p:sp>
        <p:nvSpPr>
          <p:cNvPr id="136195" name="Rectangle 3">
            <a:extLst>
              <a:ext uri="{FF2B5EF4-FFF2-40B4-BE49-F238E27FC236}">
                <a16:creationId xmlns:a16="http://schemas.microsoft.com/office/drawing/2014/main" id="{D1AA12E4-54A7-0644-B83E-4415B839F0FF}"/>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DE" altLang="en-US">
                <a:latin typeface="Maiandra GD" panose="020E0502030308020204" pitchFamily="34" charset="0"/>
                <a:ea typeface="ＭＳ Ｐゴシック" panose="020B0600070205080204" pitchFamily="34" charset="-128"/>
              </a:rPr>
              <a:t>God reveals His glory, worship is our response</a:t>
            </a:r>
          </a:p>
          <a:p>
            <a:pPr eaLnBrk="1" hangingPunct="1"/>
            <a:endParaRPr lang="de-DE" altLang="en-US">
              <a:latin typeface="Maiandra GD" panose="020E0502030308020204" pitchFamily="34" charset="0"/>
              <a:ea typeface="ＭＳ Ｐゴシック" panose="020B0600070205080204" pitchFamily="34" charset="-128"/>
            </a:endParaRPr>
          </a:p>
          <a:p>
            <a:pPr eaLnBrk="1" hangingPunct="1"/>
            <a:r>
              <a:rPr lang="de-DE" altLang="en-US">
                <a:latin typeface="Maiandra GD" panose="020E0502030308020204" pitchFamily="34" charset="0"/>
                <a:ea typeface="ＭＳ Ｐゴシック" panose="020B0600070205080204" pitchFamily="34" charset="-128"/>
              </a:rPr>
              <a:t>Order is important: God always initiates</a:t>
            </a:r>
          </a:p>
          <a:p>
            <a:pPr eaLnBrk="1" hangingPunct="1"/>
            <a:endParaRPr lang="de-DE" altLang="en-US">
              <a:latin typeface="Maiandra GD" panose="020E0502030308020204" pitchFamily="34" charset="0"/>
              <a:ea typeface="ＭＳ Ｐゴシック" panose="020B0600070205080204" pitchFamily="34" charset="-128"/>
            </a:endParaRPr>
          </a:p>
          <a:p>
            <a:pPr eaLnBrk="1" hangingPunct="1"/>
            <a:r>
              <a:rPr lang="de-DE" altLang="en-US">
                <a:latin typeface="Maiandra GD" panose="020E0502030308020204" pitchFamily="34" charset="0"/>
                <a:ea typeface="ＭＳ Ｐゴシック" panose="020B0600070205080204" pitchFamily="34" charset="-128"/>
              </a:rPr>
              <a:t>Rom. 11:33-36  eleven chapters of doctrine, then Paul bursts out in praise: „</a:t>
            </a:r>
            <a:r>
              <a:rPr lang="en-US" altLang="en-US">
                <a:latin typeface="Maiandra GD" panose="020E0502030308020204" pitchFamily="34" charset="0"/>
                <a:ea typeface="ＭＳ Ｐゴシック" panose="020B0600070205080204" pitchFamily="34" charset="-128"/>
              </a:rPr>
              <a:t>Oh, the depth of the riches </a:t>
            </a:r>
            <a:r>
              <a:rPr lang="en-US" altLang="en-US" baseline="30000">
                <a:latin typeface="Maiandra GD" panose="020E0502030308020204" pitchFamily="34" charset="0"/>
                <a:ea typeface="ＭＳ Ｐゴシック" panose="020B0600070205080204" pitchFamily="34" charset="-128"/>
              </a:rPr>
              <a:t>1</a:t>
            </a:r>
            <a:r>
              <a:rPr lang="en-US" altLang="en-US">
                <a:latin typeface="Maiandra GD" panose="020E0502030308020204" pitchFamily="34" charset="0"/>
                <a:ea typeface="ＭＳ Ｐゴシック" panose="020B0600070205080204" pitchFamily="34" charset="-128"/>
              </a:rPr>
              <a:t>both of the wisdom and knowledge of God!</a:t>
            </a:r>
            <a:r>
              <a:rPr lang="ja-JP" altLang="en-US">
                <a:latin typeface="Maiandra GD" panose="020E0502030308020204" pitchFamily="34" charset="0"/>
                <a:ea typeface="ＭＳ Ｐゴシック" panose="020B0600070205080204" pitchFamily="34" charset="-128"/>
              </a:rPr>
              <a:t>”</a:t>
            </a:r>
            <a:endParaRPr lang="de-DE" altLang="ja-JP">
              <a:latin typeface="Maiandra GD" panose="020E0502030308020204" pitchFamily="34" charset="0"/>
              <a:ea typeface="ＭＳ Ｐゴシック" panose="020B0600070205080204" pitchFamily="34" charset="-128"/>
            </a:endParaRPr>
          </a:p>
          <a:p>
            <a:pPr eaLnBrk="1" hangingPunct="1"/>
            <a:r>
              <a:rPr lang="de-DE" altLang="en-US">
                <a:latin typeface="Maiandra GD" panose="020E0502030308020204" pitchFamily="34" charset="0"/>
                <a:ea typeface="ＭＳ Ｐゴシック" panose="020B0600070205080204" pitchFamily="34" charset="-128"/>
              </a:rPr>
              <a:t>Worship services to be a dialogue betw, God and man, a dialogue of revel. &amp; response</a:t>
            </a:r>
          </a:p>
          <a:p>
            <a:pPr eaLnBrk="1" hangingPunct="1"/>
            <a:r>
              <a:rPr lang="de-DE" altLang="en-US">
                <a:latin typeface="Maiandra GD" panose="020E0502030308020204" pitchFamily="34" charset="0"/>
                <a:ea typeface="ＭＳ Ｐゴシック" panose="020B0600070205080204" pitchFamily="34" charset="-128"/>
              </a:rPr>
              <a:t>This is why the Scriptures are so important; Stott and others remind us how we need much more Scr. In our services– been in many churches where first first of Scr. Is when preacher gets up– means 30 mintues of response w/o anything to respond to!!</a:t>
            </a:r>
            <a:endParaRPr lang="en-US" altLang="en-US">
              <a:latin typeface="Maiandra GD" panose="020E0502030308020204" pitchFamily="34" charset="0"/>
              <a:ea typeface="ＭＳ Ｐゴシック" panose="020B0600070205080204" pitchFamily="34" charset="-128"/>
            </a:endParaRPr>
          </a:p>
        </p:txBody>
      </p:sp>
    </p:spTree>
    <p:extLst>
      <p:ext uri="{BB962C8B-B14F-4D97-AF65-F5344CB8AC3E}">
        <p14:creationId xmlns:p14="http://schemas.microsoft.com/office/powerpoint/2010/main" val="203573507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7">
            <a:extLst>
              <a:ext uri="{FF2B5EF4-FFF2-40B4-BE49-F238E27FC236}">
                <a16:creationId xmlns:a16="http://schemas.microsoft.com/office/drawing/2014/main" id="{EE2E8BDD-4E48-C44A-90F8-7ADA849B37E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DA56CD3E-E045-5446-9E1E-6DA0B205EE8D}" type="slidenum">
              <a:rPr lang="en-US" altLang="en-US" sz="1200">
                <a:latin typeface="Maiandra GD" panose="020E0502030308020204" pitchFamily="34" charset="0"/>
              </a:rPr>
              <a:pPr eaLnBrk="1" hangingPunct="1"/>
              <a:t>81</a:t>
            </a:fld>
            <a:endParaRPr lang="en-US" altLang="en-US" sz="1200">
              <a:latin typeface="Maiandra GD" panose="020E0502030308020204" pitchFamily="34" charset="0"/>
            </a:endParaRPr>
          </a:p>
        </p:txBody>
      </p:sp>
      <p:sp>
        <p:nvSpPr>
          <p:cNvPr id="140290" name="Rectangle 2">
            <a:extLst>
              <a:ext uri="{FF2B5EF4-FFF2-40B4-BE49-F238E27FC236}">
                <a16:creationId xmlns:a16="http://schemas.microsoft.com/office/drawing/2014/main" id="{6738B124-3DD2-C744-B984-2CC9C5BCEE46}"/>
              </a:ext>
            </a:extLst>
          </p:cNvPr>
          <p:cNvSpPr>
            <a:spLocks noGrp="1" noRot="1" noChangeAspect="1" noChangeArrowheads="1" noTextEdit="1"/>
          </p:cNvSpPr>
          <p:nvPr>
            <p:ph type="sldImg"/>
          </p:nvPr>
        </p:nvSpPr>
        <p:spPr>
          <a:ln/>
        </p:spPr>
      </p:sp>
      <p:sp>
        <p:nvSpPr>
          <p:cNvPr id="140291" name="Rectangle 3">
            <a:extLst>
              <a:ext uri="{FF2B5EF4-FFF2-40B4-BE49-F238E27FC236}">
                <a16:creationId xmlns:a16="http://schemas.microsoft.com/office/drawing/2014/main" id="{12B6664E-2B1A-F44E-A2B2-BB795CB3CEA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DE" altLang="en-US">
                <a:latin typeface="Maiandra GD" panose="020E0502030308020204" pitchFamily="34" charset="0"/>
                <a:ea typeface="ＭＳ Ｐゴシック" panose="020B0600070205080204" pitchFamily="34" charset="-128"/>
              </a:rPr>
              <a:t>God reveals His glory, worship is our response</a:t>
            </a:r>
          </a:p>
          <a:p>
            <a:pPr eaLnBrk="1" hangingPunct="1"/>
            <a:endParaRPr lang="de-DE" altLang="en-US">
              <a:latin typeface="Maiandra GD" panose="020E0502030308020204" pitchFamily="34" charset="0"/>
              <a:ea typeface="ＭＳ Ｐゴシック" panose="020B0600070205080204" pitchFamily="34" charset="-128"/>
            </a:endParaRPr>
          </a:p>
          <a:p>
            <a:pPr eaLnBrk="1" hangingPunct="1"/>
            <a:r>
              <a:rPr lang="de-DE" altLang="en-US">
                <a:latin typeface="Maiandra GD" panose="020E0502030308020204" pitchFamily="34" charset="0"/>
                <a:ea typeface="ＭＳ Ｐゴシック" panose="020B0600070205080204" pitchFamily="34" charset="-128"/>
              </a:rPr>
              <a:t>Order is important: God always initiates</a:t>
            </a:r>
          </a:p>
          <a:p>
            <a:pPr eaLnBrk="1" hangingPunct="1"/>
            <a:endParaRPr lang="de-DE" altLang="en-US">
              <a:latin typeface="Maiandra GD" panose="020E0502030308020204" pitchFamily="34" charset="0"/>
              <a:ea typeface="ＭＳ Ｐゴシック" panose="020B0600070205080204" pitchFamily="34" charset="-128"/>
            </a:endParaRPr>
          </a:p>
          <a:p>
            <a:pPr eaLnBrk="1" hangingPunct="1"/>
            <a:r>
              <a:rPr lang="de-DE" altLang="en-US">
                <a:latin typeface="Maiandra GD" panose="020E0502030308020204" pitchFamily="34" charset="0"/>
                <a:ea typeface="ＭＳ Ｐゴシック" panose="020B0600070205080204" pitchFamily="34" charset="-128"/>
              </a:rPr>
              <a:t>Rom. 11:33-36  eleven chapters of doctrine, then Paul bursts out in praise: „</a:t>
            </a:r>
            <a:r>
              <a:rPr lang="en-US" altLang="en-US">
                <a:latin typeface="Maiandra GD" panose="020E0502030308020204" pitchFamily="34" charset="0"/>
                <a:ea typeface="ＭＳ Ｐゴシック" panose="020B0600070205080204" pitchFamily="34" charset="-128"/>
              </a:rPr>
              <a:t>Oh, the depth of the riches </a:t>
            </a:r>
            <a:r>
              <a:rPr lang="en-US" altLang="en-US" baseline="30000">
                <a:latin typeface="Maiandra GD" panose="020E0502030308020204" pitchFamily="34" charset="0"/>
                <a:ea typeface="ＭＳ Ｐゴシック" panose="020B0600070205080204" pitchFamily="34" charset="-128"/>
              </a:rPr>
              <a:t>1</a:t>
            </a:r>
            <a:r>
              <a:rPr lang="en-US" altLang="en-US">
                <a:latin typeface="Maiandra GD" panose="020E0502030308020204" pitchFamily="34" charset="0"/>
                <a:ea typeface="ＭＳ Ｐゴシック" panose="020B0600070205080204" pitchFamily="34" charset="-128"/>
              </a:rPr>
              <a:t>both of the wisdom and knowledge of God!</a:t>
            </a:r>
            <a:r>
              <a:rPr lang="ja-JP" altLang="en-US">
                <a:latin typeface="Maiandra GD" panose="020E0502030308020204" pitchFamily="34" charset="0"/>
                <a:ea typeface="ＭＳ Ｐゴシック" panose="020B0600070205080204" pitchFamily="34" charset="-128"/>
              </a:rPr>
              <a:t>”</a:t>
            </a:r>
            <a:endParaRPr lang="de-DE" altLang="ja-JP">
              <a:latin typeface="Maiandra GD" panose="020E0502030308020204" pitchFamily="34" charset="0"/>
              <a:ea typeface="ＭＳ Ｐゴシック" panose="020B0600070205080204" pitchFamily="34" charset="-128"/>
            </a:endParaRPr>
          </a:p>
          <a:p>
            <a:pPr eaLnBrk="1" hangingPunct="1"/>
            <a:r>
              <a:rPr lang="de-DE" altLang="en-US">
                <a:latin typeface="Maiandra GD" panose="020E0502030308020204" pitchFamily="34" charset="0"/>
                <a:ea typeface="ＭＳ Ｐゴシック" panose="020B0600070205080204" pitchFamily="34" charset="-128"/>
              </a:rPr>
              <a:t>Worship services to be a dialogue betw, God and man, a dialogue of revel. &amp; response</a:t>
            </a:r>
          </a:p>
          <a:p>
            <a:pPr eaLnBrk="1" hangingPunct="1"/>
            <a:r>
              <a:rPr lang="de-DE" altLang="en-US">
                <a:latin typeface="Maiandra GD" panose="020E0502030308020204" pitchFamily="34" charset="0"/>
                <a:ea typeface="ＭＳ Ｐゴシック" panose="020B0600070205080204" pitchFamily="34" charset="-128"/>
              </a:rPr>
              <a:t>This is why the Scriptures are so important; Stott and others remind us how we need much more Scr. In our services– been in many churches where first first of Scr. Is when preacher gets up– means 30 mintues of response w/o anything to respond to!!</a:t>
            </a:r>
            <a:endParaRPr lang="en-US" altLang="en-US">
              <a:latin typeface="Maiandra GD" panose="020E0502030308020204" pitchFamily="34" charset="0"/>
              <a:ea typeface="ＭＳ Ｐゴシック" panose="020B0600070205080204" pitchFamily="34" charset="-128"/>
            </a:endParaRPr>
          </a:p>
        </p:txBody>
      </p:sp>
    </p:spTree>
    <p:extLst>
      <p:ext uri="{BB962C8B-B14F-4D97-AF65-F5344CB8AC3E}">
        <p14:creationId xmlns:p14="http://schemas.microsoft.com/office/powerpoint/2010/main" val="358663324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Rectangle 7">
            <a:extLst>
              <a:ext uri="{FF2B5EF4-FFF2-40B4-BE49-F238E27FC236}">
                <a16:creationId xmlns:a16="http://schemas.microsoft.com/office/drawing/2014/main" id="{5F699456-856D-034E-8401-984E8552BE8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BC11CC11-8559-F14F-8146-21A442451DA6}" type="slidenum">
              <a:rPr lang="en-US" altLang="en-US" sz="1200" b="1"/>
              <a:pPr eaLnBrk="1" hangingPunct="1"/>
              <a:t>82</a:t>
            </a:fld>
            <a:endParaRPr lang="en-US" altLang="en-US" sz="1200" b="1"/>
          </a:p>
        </p:txBody>
      </p:sp>
      <p:sp>
        <p:nvSpPr>
          <p:cNvPr id="142338" name="Rectangle 2">
            <a:extLst>
              <a:ext uri="{FF2B5EF4-FFF2-40B4-BE49-F238E27FC236}">
                <a16:creationId xmlns:a16="http://schemas.microsoft.com/office/drawing/2014/main" id="{9A2B007B-0646-ED4B-A137-AC1B88B8E434}"/>
              </a:ext>
            </a:extLst>
          </p:cNvPr>
          <p:cNvSpPr>
            <a:spLocks noGrp="1" noRot="1" noChangeAspect="1" noChangeArrowheads="1" noTextEdit="1"/>
          </p:cNvSpPr>
          <p:nvPr>
            <p:ph type="sldImg"/>
          </p:nvPr>
        </p:nvSpPr>
        <p:spPr>
          <a:ln/>
        </p:spPr>
      </p:sp>
      <p:sp>
        <p:nvSpPr>
          <p:cNvPr id="142339" name="Rectangle 3">
            <a:extLst>
              <a:ext uri="{FF2B5EF4-FFF2-40B4-BE49-F238E27FC236}">
                <a16:creationId xmlns:a16="http://schemas.microsoft.com/office/drawing/2014/main" id="{834E3663-77D4-9E4F-9D75-5589C63E6B2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DE" altLang="en-US" b="1" dirty="0" err="1">
                <a:latin typeface="Arial" panose="020B0604020202020204" pitchFamily="34" charset="0"/>
                <a:ea typeface="ＭＳ Ｐゴシック" panose="020B0600070205080204" pitchFamily="34" charset="-128"/>
              </a:rPr>
              <a:t>God</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reveals</a:t>
            </a:r>
            <a:r>
              <a:rPr lang="de-DE" altLang="en-US" b="1" dirty="0">
                <a:latin typeface="Arial" panose="020B0604020202020204" pitchFamily="34" charset="0"/>
                <a:ea typeface="ＭＳ Ｐゴシック" panose="020B0600070205080204" pitchFamily="34" charset="-128"/>
              </a:rPr>
              <a:t> His </a:t>
            </a:r>
            <a:r>
              <a:rPr lang="de-DE" altLang="en-US" b="1" dirty="0" err="1">
                <a:latin typeface="Arial" panose="020B0604020202020204" pitchFamily="34" charset="0"/>
                <a:ea typeface="ＭＳ Ｐゴシック" panose="020B0600070205080204" pitchFamily="34" charset="-128"/>
              </a:rPr>
              <a:t>glory</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worship</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is</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our</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response</a:t>
            </a:r>
            <a:endParaRPr lang="de-DE" altLang="en-US" b="1" dirty="0">
              <a:latin typeface="Arial" panose="020B0604020202020204" pitchFamily="34" charset="0"/>
              <a:ea typeface="ＭＳ Ｐゴシック" panose="020B0600070205080204" pitchFamily="34" charset="-128"/>
            </a:endParaRPr>
          </a:p>
          <a:p>
            <a:pPr eaLnBrk="1" hangingPunct="1"/>
            <a:endParaRPr lang="de-DE" altLang="en-US" b="1" dirty="0">
              <a:latin typeface="Arial" panose="020B0604020202020204" pitchFamily="34" charset="0"/>
              <a:ea typeface="ＭＳ Ｐゴシック" panose="020B0600070205080204" pitchFamily="34" charset="-128"/>
            </a:endParaRPr>
          </a:p>
          <a:p>
            <a:pPr eaLnBrk="1" hangingPunct="1"/>
            <a:r>
              <a:rPr lang="de-DE" altLang="en-US" b="1" dirty="0">
                <a:latin typeface="Arial" panose="020B0604020202020204" pitchFamily="34" charset="0"/>
                <a:ea typeface="ＭＳ Ｐゴシック" panose="020B0600070205080204" pitchFamily="34" charset="-128"/>
              </a:rPr>
              <a:t>Order </a:t>
            </a:r>
            <a:r>
              <a:rPr lang="de-DE" altLang="en-US" b="1" dirty="0" err="1">
                <a:latin typeface="Arial" panose="020B0604020202020204" pitchFamily="34" charset="0"/>
                <a:ea typeface="ＭＳ Ｐゴシック" panose="020B0600070205080204" pitchFamily="34" charset="-128"/>
              </a:rPr>
              <a:t>is</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important</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God</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always</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initiates</a:t>
            </a:r>
            <a:endParaRPr lang="de-DE" altLang="en-US" b="1" dirty="0">
              <a:latin typeface="Arial" panose="020B0604020202020204" pitchFamily="34" charset="0"/>
              <a:ea typeface="ＭＳ Ｐゴシック" panose="020B0600070205080204" pitchFamily="34" charset="-128"/>
            </a:endParaRPr>
          </a:p>
          <a:p>
            <a:pPr eaLnBrk="1" hangingPunct="1"/>
            <a:endParaRPr lang="de-DE" altLang="en-US" b="1" dirty="0">
              <a:latin typeface="Arial" panose="020B0604020202020204" pitchFamily="34" charset="0"/>
              <a:ea typeface="ＭＳ Ｐゴシック" panose="020B0600070205080204" pitchFamily="34" charset="-128"/>
            </a:endParaRPr>
          </a:p>
          <a:p>
            <a:pPr eaLnBrk="1" hangingPunct="1"/>
            <a:r>
              <a:rPr lang="de-DE" altLang="en-US" b="1" dirty="0">
                <a:latin typeface="Arial" panose="020B0604020202020204" pitchFamily="34" charset="0"/>
                <a:ea typeface="ＭＳ Ｐゴシック" panose="020B0600070205080204" pitchFamily="34" charset="-128"/>
              </a:rPr>
              <a:t>Rom. 11:33-36  </a:t>
            </a:r>
            <a:r>
              <a:rPr lang="de-DE" altLang="en-US" b="1" dirty="0" err="1">
                <a:latin typeface="Arial" panose="020B0604020202020204" pitchFamily="34" charset="0"/>
                <a:ea typeface="ＭＳ Ｐゴシック" panose="020B0600070205080204" pitchFamily="34" charset="-128"/>
              </a:rPr>
              <a:t>eleven</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chapters</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of</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doctrine</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then</a:t>
            </a:r>
            <a:r>
              <a:rPr lang="de-DE" altLang="en-US" b="1" dirty="0">
                <a:latin typeface="Arial" panose="020B0604020202020204" pitchFamily="34" charset="0"/>
                <a:ea typeface="ＭＳ Ｐゴシック" panose="020B0600070205080204" pitchFamily="34" charset="-128"/>
              </a:rPr>
              <a:t> Paul </a:t>
            </a:r>
            <a:r>
              <a:rPr lang="de-DE" altLang="en-US" b="1" dirty="0" err="1">
                <a:latin typeface="Arial" panose="020B0604020202020204" pitchFamily="34" charset="0"/>
                <a:ea typeface="ＭＳ Ｐゴシック" panose="020B0600070205080204" pitchFamily="34" charset="-128"/>
              </a:rPr>
              <a:t>bursts</a:t>
            </a:r>
            <a:r>
              <a:rPr lang="de-DE" altLang="en-US" b="1" dirty="0">
                <a:latin typeface="Arial" panose="020B0604020202020204" pitchFamily="34" charset="0"/>
                <a:ea typeface="ＭＳ Ｐゴシック" panose="020B0600070205080204" pitchFamily="34" charset="-128"/>
              </a:rPr>
              <a:t> out in </a:t>
            </a:r>
            <a:r>
              <a:rPr lang="de-DE" altLang="en-US" b="1" dirty="0" err="1">
                <a:latin typeface="Arial" panose="020B0604020202020204" pitchFamily="34" charset="0"/>
                <a:ea typeface="ＭＳ Ｐゴシック" panose="020B0600070205080204" pitchFamily="34" charset="-128"/>
              </a:rPr>
              <a:t>praise</a:t>
            </a:r>
            <a:r>
              <a:rPr lang="de-DE" altLang="en-US" b="1" dirty="0">
                <a:latin typeface="Arial" panose="020B0604020202020204" pitchFamily="34" charset="0"/>
                <a:ea typeface="ＭＳ Ｐゴシック" panose="020B0600070205080204" pitchFamily="34" charset="-128"/>
              </a:rPr>
              <a:t>: „</a:t>
            </a:r>
            <a:r>
              <a:rPr lang="en-US" altLang="en-US" b="1" dirty="0">
                <a:latin typeface="Arial" panose="020B0604020202020204" pitchFamily="34" charset="0"/>
                <a:ea typeface="ＭＳ Ｐゴシック" panose="020B0600070205080204" pitchFamily="34" charset="-128"/>
              </a:rPr>
              <a:t>Oh, the depth of the riches </a:t>
            </a:r>
            <a:r>
              <a:rPr lang="en-US" altLang="en-US" b="1" baseline="30000" dirty="0">
                <a:latin typeface="Arial" panose="020B0604020202020204" pitchFamily="34" charset="0"/>
                <a:ea typeface="ＭＳ Ｐゴシック" panose="020B0600070205080204" pitchFamily="34" charset="-128"/>
              </a:rPr>
              <a:t>1</a:t>
            </a:r>
            <a:r>
              <a:rPr lang="en-US" altLang="en-US" b="1" dirty="0">
                <a:latin typeface="Arial" panose="020B0604020202020204" pitchFamily="34" charset="0"/>
                <a:ea typeface="ＭＳ Ｐゴシック" panose="020B0600070205080204" pitchFamily="34" charset="-128"/>
              </a:rPr>
              <a:t>both of the wisdom and knowledge of God!</a:t>
            </a:r>
            <a:r>
              <a:rPr lang="ja-JP" altLang="en-US" b="1">
                <a:latin typeface="Arial" panose="020B0604020202020204" pitchFamily="34" charset="0"/>
                <a:ea typeface="ＭＳ Ｐゴシック" panose="020B0600070205080204" pitchFamily="34" charset="-128"/>
              </a:rPr>
              <a:t>”</a:t>
            </a:r>
            <a:endParaRPr lang="de-DE" altLang="ja-JP" b="1" dirty="0">
              <a:latin typeface="Arial" panose="020B0604020202020204" pitchFamily="34" charset="0"/>
              <a:ea typeface="ＭＳ Ｐゴシック" panose="020B0600070205080204" pitchFamily="34" charset="-128"/>
            </a:endParaRPr>
          </a:p>
          <a:p>
            <a:pPr eaLnBrk="1" hangingPunct="1"/>
            <a:r>
              <a:rPr lang="de-DE" altLang="en-US" b="1" dirty="0" err="1">
                <a:latin typeface="Arial" panose="020B0604020202020204" pitchFamily="34" charset="0"/>
                <a:ea typeface="ＭＳ Ｐゴシック" panose="020B0600070205080204" pitchFamily="34" charset="-128"/>
              </a:rPr>
              <a:t>Worship</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services</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to</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be</a:t>
            </a:r>
            <a:r>
              <a:rPr lang="de-DE" altLang="en-US" b="1" dirty="0">
                <a:latin typeface="Arial" panose="020B0604020202020204" pitchFamily="34" charset="0"/>
                <a:ea typeface="ＭＳ Ｐゴシック" panose="020B0600070205080204" pitchFamily="34" charset="-128"/>
              </a:rPr>
              <a:t> a </a:t>
            </a:r>
            <a:r>
              <a:rPr lang="de-DE" altLang="en-US" b="1" dirty="0" err="1">
                <a:latin typeface="Arial" panose="020B0604020202020204" pitchFamily="34" charset="0"/>
                <a:ea typeface="ＭＳ Ｐゴシック" panose="020B0600070205080204" pitchFamily="34" charset="-128"/>
              </a:rPr>
              <a:t>dialogue</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betw</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God</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and</a:t>
            </a:r>
            <a:r>
              <a:rPr lang="de-DE" altLang="en-US" b="1" dirty="0">
                <a:latin typeface="Arial" panose="020B0604020202020204" pitchFamily="34" charset="0"/>
                <a:ea typeface="ＭＳ Ｐゴシック" panose="020B0600070205080204" pitchFamily="34" charset="-128"/>
              </a:rPr>
              <a:t> man, a </a:t>
            </a:r>
            <a:r>
              <a:rPr lang="de-DE" altLang="en-US" b="1" dirty="0" err="1">
                <a:latin typeface="Arial" panose="020B0604020202020204" pitchFamily="34" charset="0"/>
                <a:ea typeface="ＭＳ Ｐゴシック" panose="020B0600070205080204" pitchFamily="34" charset="-128"/>
              </a:rPr>
              <a:t>dialogue</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of</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revel</a:t>
            </a:r>
            <a:r>
              <a:rPr lang="de-DE" altLang="en-US" b="1" dirty="0">
                <a:latin typeface="Arial" panose="020B0604020202020204" pitchFamily="34" charset="0"/>
                <a:ea typeface="ＭＳ Ｐゴシック" panose="020B0600070205080204" pitchFamily="34" charset="-128"/>
              </a:rPr>
              <a:t>. &amp; </a:t>
            </a:r>
            <a:r>
              <a:rPr lang="de-DE" altLang="en-US" b="1" dirty="0" err="1">
                <a:latin typeface="Arial" panose="020B0604020202020204" pitchFamily="34" charset="0"/>
                <a:ea typeface="ＭＳ Ｐゴシック" panose="020B0600070205080204" pitchFamily="34" charset="-128"/>
              </a:rPr>
              <a:t>response</a:t>
            </a:r>
            <a:endParaRPr lang="de-DE" altLang="en-US" b="1" dirty="0">
              <a:latin typeface="Arial" panose="020B0604020202020204" pitchFamily="34" charset="0"/>
              <a:ea typeface="ＭＳ Ｐゴシック" panose="020B0600070205080204" pitchFamily="34" charset="-128"/>
            </a:endParaRPr>
          </a:p>
          <a:p>
            <a:pPr eaLnBrk="1" hangingPunct="1"/>
            <a:r>
              <a:rPr lang="de-DE" altLang="en-US" b="1" dirty="0">
                <a:latin typeface="Arial" panose="020B0604020202020204" pitchFamily="34" charset="0"/>
                <a:ea typeface="ＭＳ Ｐゴシック" panose="020B0600070205080204" pitchFamily="34" charset="-128"/>
              </a:rPr>
              <a:t>This </a:t>
            </a:r>
            <a:r>
              <a:rPr lang="de-DE" altLang="en-US" b="1" dirty="0" err="1">
                <a:latin typeface="Arial" panose="020B0604020202020204" pitchFamily="34" charset="0"/>
                <a:ea typeface="ＭＳ Ｐゴシック" panose="020B0600070205080204" pitchFamily="34" charset="-128"/>
              </a:rPr>
              <a:t>is</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why</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the</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Scriptures</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are</a:t>
            </a:r>
            <a:r>
              <a:rPr lang="de-DE" altLang="en-US" b="1" dirty="0">
                <a:latin typeface="Arial" panose="020B0604020202020204" pitchFamily="34" charset="0"/>
                <a:ea typeface="ＭＳ Ｐゴシック" panose="020B0600070205080204" pitchFamily="34" charset="-128"/>
              </a:rPr>
              <a:t> so </a:t>
            </a:r>
            <a:r>
              <a:rPr lang="de-DE" altLang="en-US" b="1" dirty="0" err="1">
                <a:latin typeface="Arial" panose="020B0604020202020204" pitchFamily="34" charset="0"/>
                <a:ea typeface="ＭＳ Ｐゴシック" panose="020B0600070205080204" pitchFamily="34" charset="-128"/>
              </a:rPr>
              <a:t>important</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Stott</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and</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others</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remind</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us</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how</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we</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need</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much</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more</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Scr</a:t>
            </a:r>
            <a:r>
              <a:rPr lang="de-DE" altLang="en-US" b="1" dirty="0">
                <a:latin typeface="Arial" panose="020B0604020202020204" pitchFamily="34" charset="0"/>
                <a:ea typeface="ＭＳ Ｐゴシック" panose="020B0600070205080204" pitchFamily="34" charset="-128"/>
              </a:rPr>
              <a:t>. In </a:t>
            </a:r>
            <a:r>
              <a:rPr lang="de-DE" altLang="en-US" b="1" dirty="0" err="1">
                <a:latin typeface="Arial" panose="020B0604020202020204" pitchFamily="34" charset="0"/>
                <a:ea typeface="ＭＳ Ｐゴシック" panose="020B0600070205080204" pitchFamily="34" charset="-128"/>
              </a:rPr>
              <a:t>our</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services</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been</a:t>
            </a:r>
            <a:r>
              <a:rPr lang="de-DE" altLang="en-US" b="1" dirty="0">
                <a:latin typeface="Arial" panose="020B0604020202020204" pitchFamily="34" charset="0"/>
                <a:ea typeface="ＭＳ Ｐゴシック" panose="020B0600070205080204" pitchFamily="34" charset="-128"/>
              </a:rPr>
              <a:t> in </a:t>
            </a:r>
            <a:r>
              <a:rPr lang="de-DE" altLang="en-US" b="1" dirty="0" err="1">
                <a:latin typeface="Arial" panose="020B0604020202020204" pitchFamily="34" charset="0"/>
                <a:ea typeface="ＭＳ Ｐゴシック" panose="020B0600070205080204" pitchFamily="34" charset="-128"/>
              </a:rPr>
              <a:t>many</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churches</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where</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first</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first</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of</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Scr</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Is</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when</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preacher</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gets</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up</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means</a:t>
            </a:r>
            <a:r>
              <a:rPr lang="de-DE" altLang="en-US" b="1" dirty="0">
                <a:latin typeface="Arial" panose="020B0604020202020204" pitchFamily="34" charset="0"/>
                <a:ea typeface="ＭＳ Ｐゴシック" panose="020B0600070205080204" pitchFamily="34" charset="-128"/>
              </a:rPr>
              <a:t> 30 </a:t>
            </a:r>
            <a:r>
              <a:rPr lang="de-DE" altLang="en-US" b="1" dirty="0" err="1">
                <a:latin typeface="Arial" panose="020B0604020202020204" pitchFamily="34" charset="0"/>
                <a:ea typeface="ＭＳ Ｐゴシック" panose="020B0600070205080204" pitchFamily="34" charset="-128"/>
              </a:rPr>
              <a:t>mintues</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of</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response</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w</a:t>
            </a:r>
            <a:r>
              <a:rPr lang="de-DE" altLang="en-US" b="1" dirty="0">
                <a:latin typeface="Arial" panose="020B0604020202020204" pitchFamily="34" charset="0"/>
                <a:ea typeface="ＭＳ Ｐゴシック" panose="020B0600070205080204" pitchFamily="34" charset="-128"/>
              </a:rPr>
              <a:t>/o </a:t>
            </a:r>
            <a:r>
              <a:rPr lang="de-DE" altLang="en-US" b="1" dirty="0" err="1">
                <a:latin typeface="Arial" panose="020B0604020202020204" pitchFamily="34" charset="0"/>
                <a:ea typeface="ＭＳ Ｐゴシック" panose="020B0600070205080204" pitchFamily="34" charset="-128"/>
              </a:rPr>
              <a:t>anything</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to</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respond</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to</a:t>
            </a:r>
            <a:r>
              <a:rPr lang="de-DE" altLang="en-US" b="1" dirty="0">
                <a:latin typeface="Arial" panose="020B0604020202020204" pitchFamily="34" charset="0"/>
                <a:ea typeface="ＭＳ Ｐゴシック" panose="020B0600070205080204" pitchFamily="34" charset="-128"/>
              </a:rPr>
              <a:t>!!</a:t>
            </a:r>
            <a:endParaRPr lang="en-US" altLang="en-US" b="1"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77972613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7">
            <a:extLst>
              <a:ext uri="{FF2B5EF4-FFF2-40B4-BE49-F238E27FC236}">
                <a16:creationId xmlns:a16="http://schemas.microsoft.com/office/drawing/2014/main" id="{EE2E8BDD-4E48-C44A-90F8-7ADA849B37E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DA56CD3E-E045-5446-9E1E-6DA0B205EE8D}" type="slidenum">
              <a:rPr lang="en-US" altLang="en-US" sz="1200">
                <a:latin typeface="Maiandra GD" panose="020E0502030308020204" pitchFamily="34" charset="0"/>
              </a:rPr>
              <a:pPr eaLnBrk="1" hangingPunct="1"/>
              <a:t>83</a:t>
            </a:fld>
            <a:endParaRPr lang="en-US" altLang="en-US" sz="1200">
              <a:latin typeface="Maiandra GD" panose="020E0502030308020204" pitchFamily="34" charset="0"/>
            </a:endParaRPr>
          </a:p>
        </p:txBody>
      </p:sp>
      <p:sp>
        <p:nvSpPr>
          <p:cNvPr id="140290" name="Rectangle 2">
            <a:extLst>
              <a:ext uri="{FF2B5EF4-FFF2-40B4-BE49-F238E27FC236}">
                <a16:creationId xmlns:a16="http://schemas.microsoft.com/office/drawing/2014/main" id="{6738B124-3DD2-C744-B984-2CC9C5BCEE46}"/>
              </a:ext>
            </a:extLst>
          </p:cNvPr>
          <p:cNvSpPr>
            <a:spLocks noGrp="1" noRot="1" noChangeAspect="1" noChangeArrowheads="1" noTextEdit="1"/>
          </p:cNvSpPr>
          <p:nvPr>
            <p:ph type="sldImg"/>
          </p:nvPr>
        </p:nvSpPr>
        <p:spPr>
          <a:ln/>
        </p:spPr>
      </p:sp>
      <p:sp>
        <p:nvSpPr>
          <p:cNvPr id="140291" name="Rectangle 3">
            <a:extLst>
              <a:ext uri="{FF2B5EF4-FFF2-40B4-BE49-F238E27FC236}">
                <a16:creationId xmlns:a16="http://schemas.microsoft.com/office/drawing/2014/main" id="{12B6664E-2B1A-F44E-A2B2-BB795CB3CEA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DE" altLang="en-US">
                <a:latin typeface="Maiandra GD" panose="020E0502030308020204" pitchFamily="34" charset="0"/>
                <a:ea typeface="ＭＳ Ｐゴシック" panose="020B0600070205080204" pitchFamily="34" charset="-128"/>
              </a:rPr>
              <a:t>God reveals His glory, worship is our response</a:t>
            </a:r>
          </a:p>
          <a:p>
            <a:pPr eaLnBrk="1" hangingPunct="1"/>
            <a:endParaRPr lang="de-DE" altLang="en-US">
              <a:latin typeface="Maiandra GD" panose="020E0502030308020204" pitchFamily="34" charset="0"/>
              <a:ea typeface="ＭＳ Ｐゴシック" panose="020B0600070205080204" pitchFamily="34" charset="-128"/>
            </a:endParaRPr>
          </a:p>
          <a:p>
            <a:pPr eaLnBrk="1" hangingPunct="1"/>
            <a:r>
              <a:rPr lang="de-DE" altLang="en-US">
                <a:latin typeface="Maiandra GD" panose="020E0502030308020204" pitchFamily="34" charset="0"/>
                <a:ea typeface="ＭＳ Ｐゴシック" panose="020B0600070205080204" pitchFamily="34" charset="-128"/>
              </a:rPr>
              <a:t>Order is important: God always initiates</a:t>
            </a:r>
          </a:p>
          <a:p>
            <a:pPr eaLnBrk="1" hangingPunct="1"/>
            <a:endParaRPr lang="de-DE" altLang="en-US">
              <a:latin typeface="Maiandra GD" panose="020E0502030308020204" pitchFamily="34" charset="0"/>
              <a:ea typeface="ＭＳ Ｐゴシック" panose="020B0600070205080204" pitchFamily="34" charset="-128"/>
            </a:endParaRPr>
          </a:p>
          <a:p>
            <a:pPr eaLnBrk="1" hangingPunct="1"/>
            <a:r>
              <a:rPr lang="de-DE" altLang="en-US">
                <a:latin typeface="Maiandra GD" panose="020E0502030308020204" pitchFamily="34" charset="0"/>
                <a:ea typeface="ＭＳ Ｐゴシック" panose="020B0600070205080204" pitchFamily="34" charset="-128"/>
              </a:rPr>
              <a:t>Rom. 11:33-36  eleven chapters of doctrine, then Paul bursts out in praise: „</a:t>
            </a:r>
            <a:r>
              <a:rPr lang="en-US" altLang="en-US">
                <a:latin typeface="Maiandra GD" panose="020E0502030308020204" pitchFamily="34" charset="0"/>
                <a:ea typeface="ＭＳ Ｐゴシック" panose="020B0600070205080204" pitchFamily="34" charset="-128"/>
              </a:rPr>
              <a:t>Oh, the depth of the riches </a:t>
            </a:r>
            <a:r>
              <a:rPr lang="en-US" altLang="en-US" baseline="30000">
                <a:latin typeface="Maiandra GD" panose="020E0502030308020204" pitchFamily="34" charset="0"/>
                <a:ea typeface="ＭＳ Ｐゴシック" panose="020B0600070205080204" pitchFamily="34" charset="-128"/>
              </a:rPr>
              <a:t>1</a:t>
            </a:r>
            <a:r>
              <a:rPr lang="en-US" altLang="en-US">
                <a:latin typeface="Maiandra GD" panose="020E0502030308020204" pitchFamily="34" charset="0"/>
                <a:ea typeface="ＭＳ Ｐゴシック" panose="020B0600070205080204" pitchFamily="34" charset="-128"/>
              </a:rPr>
              <a:t>both of the wisdom and knowledge of God!</a:t>
            </a:r>
            <a:r>
              <a:rPr lang="ja-JP" altLang="en-US">
                <a:latin typeface="Maiandra GD" panose="020E0502030308020204" pitchFamily="34" charset="0"/>
                <a:ea typeface="ＭＳ Ｐゴシック" panose="020B0600070205080204" pitchFamily="34" charset="-128"/>
              </a:rPr>
              <a:t>”</a:t>
            </a:r>
            <a:endParaRPr lang="de-DE" altLang="ja-JP">
              <a:latin typeface="Maiandra GD" panose="020E0502030308020204" pitchFamily="34" charset="0"/>
              <a:ea typeface="ＭＳ Ｐゴシック" panose="020B0600070205080204" pitchFamily="34" charset="-128"/>
            </a:endParaRPr>
          </a:p>
          <a:p>
            <a:pPr eaLnBrk="1" hangingPunct="1"/>
            <a:r>
              <a:rPr lang="de-DE" altLang="en-US">
                <a:latin typeface="Maiandra GD" panose="020E0502030308020204" pitchFamily="34" charset="0"/>
                <a:ea typeface="ＭＳ Ｐゴシック" panose="020B0600070205080204" pitchFamily="34" charset="-128"/>
              </a:rPr>
              <a:t>Worship services to be a dialogue betw, God and man, a dialogue of revel. &amp; response</a:t>
            </a:r>
          </a:p>
          <a:p>
            <a:pPr eaLnBrk="1" hangingPunct="1"/>
            <a:r>
              <a:rPr lang="de-DE" altLang="en-US">
                <a:latin typeface="Maiandra GD" panose="020E0502030308020204" pitchFamily="34" charset="0"/>
                <a:ea typeface="ＭＳ Ｐゴシック" panose="020B0600070205080204" pitchFamily="34" charset="-128"/>
              </a:rPr>
              <a:t>This is why the Scriptures are so important; Stott and others remind us how we need much more Scr. In our services– been in many churches where first first of Scr. Is when preacher gets up– means 30 mintues of response w/o anything to respond to!!</a:t>
            </a:r>
            <a:endParaRPr lang="en-US" altLang="en-US">
              <a:latin typeface="Maiandra GD" panose="020E0502030308020204" pitchFamily="34" charset="0"/>
              <a:ea typeface="ＭＳ Ｐゴシック" panose="020B0600070205080204" pitchFamily="34" charset="-128"/>
            </a:endParaRPr>
          </a:p>
        </p:txBody>
      </p:sp>
    </p:spTree>
    <p:extLst>
      <p:ext uri="{BB962C8B-B14F-4D97-AF65-F5344CB8AC3E}">
        <p14:creationId xmlns:p14="http://schemas.microsoft.com/office/powerpoint/2010/main" val="80814984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7">
            <a:extLst>
              <a:ext uri="{FF2B5EF4-FFF2-40B4-BE49-F238E27FC236}">
                <a16:creationId xmlns:a16="http://schemas.microsoft.com/office/drawing/2014/main" id="{70737710-FCBC-9D44-BF39-C60DFDCA492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4332C1FE-3173-684B-A93C-C9E8FEE7EB38}" type="slidenum">
              <a:rPr lang="en-US" altLang="en-US" sz="1200">
                <a:latin typeface="Maiandra GD" panose="020E0502030308020204" pitchFamily="34" charset="0"/>
              </a:rPr>
              <a:pPr eaLnBrk="1" hangingPunct="1"/>
              <a:t>84</a:t>
            </a:fld>
            <a:endParaRPr lang="en-US" altLang="en-US" sz="1200">
              <a:latin typeface="Maiandra GD" panose="020E0502030308020204" pitchFamily="34" charset="0"/>
            </a:endParaRPr>
          </a:p>
        </p:txBody>
      </p:sp>
      <p:sp>
        <p:nvSpPr>
          <p:cNvPr id="130050" name="Rectangle 2">
            <a:extLst>
              <a:ext uri="{FF2B5EF4-FFF2-40B4-BE49-F238E27FC236}">
                <a16:creationId xmlns:a16="http://schemas.microsoft.com/office/drawing/2014/main" id="{67F6C9C5-EA59-284F-8286-F83F052CE180}"/>
              </a:ext>
            </a:extLst>
          </p:cNvPr>
          <p:cNvSpPr>
            <a:spLocks noGrp="1" noRot="1" noChangeAspect="1" noChangeArrowheads="1" noTextEdit="1"/>
          </p:cNvSpPr>
          <p:nvPr>
            <p:ph type="sldImg"/>
          </p:nvPr>
        </p:nvSpPr>
        <p:spPr>
          <a:ln/>
        </p:spPr>
      </p:sp>
      <p:sp>
        <p:nvSpPr>
          <p:cNvPr id="130051" name="Rectangle 3">
            <a:extLst>
              <a:ext uri="{FF2B5EF4-FFF2-40B4-BE49-F238E27FC236}">
                <a16:creationId xmlns:a16="http://schemas.microsoft.com/office/drawing/2014/main" id="{7164DEED-9A52-A144-BA32-80ECBD759469}"/>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DE" altLang="en-US">
                <a:latin typeface="Maiandra GD" panose="020E0502030308020204" pitchFamily="34" charset="0"/>
                <a:ea typeface="ＭＳ Ｐゴシック" panose="020B0600070205080204" pitchFamily="34" charset="-128"/>
              </a:rPr>
              <a:t>God reveals His glory, worship is our response</a:t>
            </a:r>
          </a:p>
          <a:p>
            <a:pPr eaLnBrk="1" hangingPunct="1"/>
            <a:endParaRPr lang="de-DE" altLang="en-US">
              <a:latin typeface="Maiandra GD" panose="020E0502030308020204" pitchFamily="34" charset="0"/>
              <a:ea typeface="ＭＳ Ｐゴシック" panose="020B0600070205080204" pitchFamily="34" charset="-128"/>
            </a:endParaRPr>
          </a:p>
          <a:p>
            <a:pPr eaLnBrk="1" hangingPunct="1"/>
            <a:r>
              <a:rPr lang="de-DE" altLang="en-US">
                <a:latin typeface="Maiandra GD" panose="020E0502030308020204" pitchFamily="34" charset="0"/>
                <a:ea typeface="ＭＳ Ｐゴシック" panose="020B0600070205080204" pitchFamily="34" charset="-128"/>
              </a:rPr>
              <a:t>Order is important: God always initiates</a:t>
            </a:r>
          </a:p>
          <a:p>
            <a:pPr eaLnBrk="1" hangingPunct="1"/>
            <a:endParaRPr lang="de-DE" altLang="en-US">
              <a:latin typeface="Maiandra GD" panose="020E0502030308020204" pitchFamily="34" charset="0"/>
              <a:ea typeface="ＭＳ Ｐゴシック" panose="020B0600070205080204" pitchFamily="34" charset="-128"/>
            </a:endParaRPr>
          </a:p>
          <a:p>
            <a:pPr eaLnBrk="1" hangingPunct="1"/>
            <a:r>
              <a:rPr lang="de-DE" altLang="en-US">
                <a:latin typeface="Maiandra GD" panose="020E0502030308020204" pitchFamily="34" charset="0"/>
                <a:ea typeface="ＭＳ Ｐゴシック" panose="020B0600070205080204" pitchFamily="34" charset="-128"/>
              </a:rPr>
              <a:t>Rom. 11:33-36  eleven chapters of doctrine, then Paul bursts out in praise: „</a:t>
            </a:r>
            <a:r>
              <a:rPr lang="en-US" altLang="en-US">
                <a:latin typeface="Maiandra GD" panose="020E0502030308020204" pitchFamily="34" charset="0"/>
                <a:ea typeface="ＭＳ Ｐゴシック" panose="020B0600070205080204" pitchFamily="34" charset="-128"/>
              </a:rPr>
              <a:t>Oh, the depth of the riches </a:t>
            </a:r>
            <a:r>
              <a:rPr lang="en-US" altLang="en-US" baseline="30000">
                <a:latin typeface="Maiandra GD" panose="020E0502030308020204" pitchFamily="34" charset="0"/>
                <a:ea typeface="ＭＳ Ｐゴシック" panose="020B0600070205080204" pitchFamily="34" charset="-128"/>
              </a:rPr>
              <a:t>1</a:t>
            </a:r>
            <a:r>
              <a:rPr lang="en-US" altLang="en-US">
                <a:latin typeface="Maiandra GD" panose="020E0502030308020204" pitchFamily="34" charset="0"/>
                <a:ea typeface="ＭＳ Ｐゴシック" panose="020B0600070205080204" pitchFamily="34" charset="-128"/>
              </a:rPr>
              <a:t>both of the wisdom and knowledge of God!</a:t>
            </a:r>
            <a:r>
              <a:rPr lang="ja-JP" altLang="en-US">
                <a:latin typeface="Maiandra GD" panose="020E0502030308020204" pitchFamily="34" charset="0"/>
                <a:ea typeface="ＭＳ Ｐゴシック" panose="020B0600070205080204" pitchFamily="34" charset="-128"/>
              </a:rPr>
              <a:t>”</a:t>
            </a:r>
            <a:endParaRPr lang="de-DE" altLang="ja-JP">
              <a:latin typeface="Maiandra GD" panose="020E0502030308020204" pitchFamily="34" charset="0"/>
              <a:ea typeface="ＭＳ Ｐゴシック" panose="020B0600070205080204" pitchFamily="34" charset="-128"/>
            </a:endParaRPr>
          </a:p>
          <a:p>
            <a:pPr eaLnBrk="1" hangingPunct="1"/>
            <a:r>
              <a:rPr lang="de-DE" altLang="en-US">
                <a:latin typeface="Maiandra GD" panose="020E0502030308020204" pitchFamily="34" charset="0"/>
                <a:ea typeface="ＭＳ Ｐゴシック" panose="020B0600070205080204" pitchFamily="34" charset="-128"/>
              </a:rPr>
              <a:t>Worship services to be a dialogue betw, God and man, a dialogue of revel. &amp; response</a:t>
            </a:r>
          </a:p>
          <a:p>
            <a:pPr eaLnBrk="1" hangingPunct="1"/>
            <a:r>
              <a:rPr lang="de-DE" altLang="en-US">
                <a:latin typeface="Maiandra GD" panose="020E0502030308020204" pitchFamily="34" charset="0"/>
                <a:ea typeface="ＭＳ Ｐゴシック" panose="020B0600070205080204" pitchFamily="34" charset="-128"/>
              </a:rPr>
              <a:t>This is why the Scriptures are so important; Stott and others remind us how we need much more Scr. In our services– been in many churches where first first of Scr. Is when preacher gets up– means 30 mintues of response w/o anything to respond to!!</a:t>
            </a:r>
            <a:endParaRPr lang="en-US" altLang="en-US">
              <a:latin typeface="Maiandra GD" panose="020E0502030308020204" pitchFamily="34" charset="0"/>
              <a:ea typeface="ＭＳ Ｐゴシック" panose="020B0600070205080204" pitchFamily="34" charset="-128"/>
            </a:endParaRPr>
          </a:p>
        </p:txBody>
      </p:sp>
    </p:spTree>
    <p:extLst>
      <p:ext uri="{BB962C8B-B14F-4D97-AF65-F5344CB8AC3E}">
        <p14:creationId xmlns:p14="http://schemas.microsoft.com/office/powerpoint/2010/main" val="257525426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7">
            <a:extLst>
              <a:ext uri="{FF2B5EF4-FFF2-40B4-BE49-F238E27FC236}">
                <a16:creationId xmlns:a16="http://schemas.microsoft.com/office/drawing/2014/main" id="{8CBB08A4-0189-9740-9CDA-AF1FC175C70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A597EAB7-AB68-0049-A46D-03B1C8B98038}" type="slidenum">
              <a:rPr lang="en-US" altLang="en-US" sz="1200" b="1"/>
              <a:pPr eaLnBrk="1" hangingPunct="1"/>
              <a:t>85</a:t>
            </a:fld>
            <a:endParaRPr lang="en-US" altLang="en-US" sz="1200" b="1"/>
          </a:p>
        </p:txBody>
      </p:sp>
      <p:sp>
        <p:nvSpPr>
          <p:cNvPr id="88066" name="Rectangle 2">
            <a:extLst>
              <a:ext uri="{FF2B5EF4-FFF2-40B4-BE49-F238E27FC236}">
                <a16:creationId xmlns:a16="http://schemas.microsoft.com/office/drawing/2014/main" id="{6A95A86A-48B3-1840-993A-5F2024072483}"/>
              </a:ext>
            </a:extLst>
          </p:cNvPr>
          <p:cNvSpPr>
            <a:spLocks noGrp="1" noRot="1" noChangeAspect="1" noChangeArrowheads="1" noTextEdit="1"/>
          </p:cNvSpPr>
          <p:nvPr>
            <p:ph type="sldImg"/>
          </p:nvPr>
        </p:nvSpPr>
        <p:spPr>
          <a:ln/>
        </p:spPr>
      </p:sp>
      <p:sp>
        <p:nvSpPr>
          <p:cNvPr id="88067" name="Rectangle 3">
            <a:extLst>
              <a:ext uri="{FF2B5EF4-FFF2-40B4-BE49-F238E27FC236}">
                <a16:creationId xmlns:a16="http://schemas.microsoft.com/office/drawing/2014/main" id="{BEBEAE40-0693-1841-8228-6E232E2D91E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DE" altLang="en-US" b="1" dirty="0" err="1">
                <a:latin typeface="Arial" panose="020B0604020202020204" pitchFamily="34" charset="0"/>
                <a:ea typeface="ＭＳ Ｐゴシック" panose="020B0600070205080204" pitchFamily="34" charset="-128"/>
              </a:rPr>
              <a:t>worship</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Him</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as</a:t>
            </a:r>
            <a:r>
              <a:rPr lang="de-DE" altLang="en-US" b="1" dirty="0">
                <a:latin typeface="Arial" panose="020B0604020202020204" pitchFamily="34" charset="0"/>
                <a:ea typeface="ＭＳ Ｐゴシック" panose="020B0600070205080204" pitchFamily="34" charset="-128"/>
              </a:rPr>
              <a:t> He </a:t>
            </a:r>
            <a:r>
              <a:rPr lang="de-DE" altLang="en-US" b="1" dirty="0" err="1">
                <a:latin typeface="Arial" panose="020B0604020202020204" pitchFamily="34" charset="0"/>
                <a:ea typeface="ＭＳ Ｐゴシック" panose="020B0600070205080204" pitchFamily="34" charset="-128"/>
              </a:rPr>
              <a:t>really</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is</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as</a:t>
            </a:r>
            <a:r>
              <a:rPr lang="de-DE" altLang="en-US" b="1" dirty="0">
                <a:latin typeface="Arial" panose="020B0604020202020204" pitchFamily="34" charset="0"/>
                <a:ea typeface="ＭＳ Ｐゴシック" panose="020B0600070205080204" pitchFamily="34" charset="-128"/>
              </a:rPr>
              <a:t> He </a:t>
            </a:r>
            <a:r>
              <a:rPr lang="de-DE" altLang="en-US" b="1" dirty="0" err="1">
                <a:latin typeface="Arial" panose="020B0604020202020204" pitchFamily="34" charset="0"/>
                <a:ea typeface="ＭＳ Ｐゴシック" panose="020B0600070205080204" pitchFamily="34" charset="-128"/>
              </a:rPr>
              <a:t>wants</a:t>
            </a:r>
            <a:r>
              <a:rPr lang="de-DE" altLang="en-US" b="1" dirty="0">
                <a:latin typeface="Arial" panose="020B0604020202020204" pitchFamily="34" charset="0"/>
                <a:ea typeface="ＭＳ Ｐゴシック" panose="020B0600070205080204" pitchFamily="34" charset="-128"/>
              </a:rPr>
              <a:t> to </a:t>
            </a:r>
            <a:r>
              <a:rPr lang="de-DE" altLang="en-US" b="1" dirty="0" err="1">
                <a:latin typeface="Arial" panose="020B0604020202020204" pitchFamily="34" charset="0"/>
                <a:ea typeface="ＭＳ Ｐゴシック" panose="020B0600070205080204" pitchFamily="34" charset="-128"/>
              </a:rPr>
              <a:t>be</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worshiped</a:t>
            </a:r>
            <a:endParaRPr lang="de-DE" altLang="en-US" b="1" dirty="0">
              <a:latin typeface="Arial" panose="020B0604020202020204" pitchFamily="34" charset="0"/>
              <a:ea typeface="ＭＳ Ｐゴシック" panose="020B0600070205080204" pitchFamily="34" charset="-128"/>
            </a:endParaRPr>
          </a:p>
          <a:p>
            <a:pPr eaLnBrk="1" hangingPunct="1"/>
            <a:endParaRPr lang="de-DE" altLang="en-US" b="1" dirty="0">
              <a:latin typeface="Arial" panose="020B0604020202020204" pitchFamily="34" charset="0"/>
              <a:ea typeface="ＭＳ Ｐゴシック" panose="020B0600070205080204" pitchFamily="34" charset="-128"/>
            </a:endParaRPr>
          </a:p>
          <a:p>
            <a:pPr eaLnBrk="1" hangingPunct="1"/>
            <a:r>
              <a:rPr lang="de-DE" altLang="en-US" b="1" dirty="0">
                <a:latin typeface="Arial" panose="020B0604020202020204" pitchFamily="34" charset="0"/>
                <a:ea typeface="ＭＳ Ｐゴシック" panose="020B0600070205080204" pitchFamily="34" charset="-128"/>
              </a:rPr>
              <a:t>Order </a:t>
            </a:r>
            <a:r>
              <a:rPr lang="de-DE" altLang="en-US" b="1" dirty="0" err="1">
                <a:latin typeface="Arial" panose="020B0604020202020204" pitchFamily="34" charset="0"/>
                <a:ea typeface="ＭＳ Ｐゴシック" panose="020B0600070205080204" pitchFamily="34" charset="-128"/>
              </a:rPr>
              <a:t>is</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important</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God</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always</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initiates</a:t>
            </a:r>
            <a:endParaRPr lang="de-DE" altLang="en-US" b="1" dirty="0">
              <a:latin typeface="Arial" panose="020B0604020202020204" pitchFamily="34" charset="0"/>
              <a:ea typeface="ＭＳ Ｐゴシック" panose="020B0600070205080204" pitchFamily="34" charset="-128"/>
            </a:endParaRPr>
          </a:p>
          <a:p>
            <a:pPr eaLnBrk="1" hangingPunct="1"/>
            <a:endParaRPr lang="de-DE" altLang="en-US" b="1" dirty="0">
              <a:latin typeface="Arial" panose="020B0604020202020204" pitchFamily="34" charset="0"/>
              <a:ea typeface="ＭＳ Ｐゴシック" panose="020B0600070205080204" pitchFamily="34" charset="-128"/>
            </a:endParaRPr>
          </a:p>
          <a:p>
            <a:pPr eaLnBrk="1" hangingPunct="1"/>
            <a:r>
              <a:rPr lang="de-DE" altLang="en-US" b="1" dirty="0">
                <a:latin typeface="Arial" panose="020B0604020202020204" pitchFamily="34" charset="0"/>
                <a:ea typeface="ＭＳ Ｐゴシック" panose="020B0600070205080204" pitchFamily="34" charset="-128"/>
              </a:rPr>
              <a:t>Rom. 11:33-36  </a:t>
            </a:r>
            <a:r>
              <a:rPr lang="de-DE" altLang="en-US" b="1" dirty="0" err="1">
                <a:latin typeface="Arial" panose="020B0604020202020204" pitchFamily="34" charset="0"/>
                <a:ea typeface="ＭＳ Ｐゴシック" panose="020B0600070205080204" pitchFamily="34" charset="-128"/>
              </a:rPr>
              <a:t>eleven</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chapters</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of</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doctrine</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then</a:t>
            </a:r>
            <a:r>
              <a:rPr lang="de-DE" altLang="en-US" b="1" dirty="0">
                <a:latin typeface="Arial" panose="020B0604020202020204" pitchFamily="34" charset="0"/>
                <a:ea typeface="ＭＳ Ｐゴシック" panose="020B0600070205080204" pitchFamily="34" charset="-128"/>
              </a:rPr>
              <a:t> Paul </a:t>
            </a:r>
            <a:r>
              <a:rPr lang="de-DE" altLang="en-US" b="1" dirty="0" err="1">
                <a:latin typeface="Arial" panose="020B0604020202020204" pitchFamily="34" charset="0"/>
                <a:ea typeface="ＭＳ Ｐゴシック" panose="020B0600070205080204" pitchFamily="34" charset="-128"/>
              </a:rPr>
              <a:t>bursts</a:t>
            </a:r>
            <a:r>
              <a:rPr lang="de-DE" altLang="en-US" b="1" dirty="0">
                <a:latin typeface="Arial" panose="020B0604020202020204" pitchFamily="34" charset="0"/>
                <a:ea typeface="ＭＳ Ｐゴシック" panose="020B0600070205080204" pitchFamily="34" charset="-128"/>
              </a:rPr>
              <a:t> out in </a:t>
            </a:r>
            <a:r>
              <a:rPr lang="de-DE" altLang="en-US" b="1" dirty="0" err="1">
                <a:latin typeface="Arial" panose="020B0604020202020204" pitchFamily="34" charset="0"/>
                <a:ea typeface="ＭＳ Ｐゴシック" panose="020B0600070205080204" pitchFamily="34" charset="-128"/>
              </a:rPr>
              <a:t>praise</a:t>
            </a:r>
            <a:r>
              <a:rPr lang="de-DE" altLang="en-US" b="1" dirty="0">
                <a:latin typeface="Arial" panose="020B0604020202020204" pitchFamily="34" charset="0"/>
                <a:ea typeface="ＭＳ Ｐゴシック" panose="020B0600070205080204" pitchFamily="34" charset="-128"/>
              </a:rPr>
              <a:t>: „</a:t>
            </a:r>
            <a:r>
              <a:rPr lang="en-US" altLang="en-US" b="1" dirty="0">
                <a:latin typeface="Arial" panose="020B0604020202020204" pitchFamily="34" charset="0"/>
                <a:ea typeface="ＭＳ Ｐゴシック" panose="020B0600070205080204" pitchFamily="34" charset="-128"/>
              </a:rPr>
              <a:t>Oh, the depth of the riches </a:t>
            </a:r>
            <a:r>
              <a:rPr lang="en-US" altLang="en-US" b="1" baseline="30000" dirty="0">
                <a:latin typeface="Arial" panose="020B0604020202020204" pitchFamily="34" charset="0"/>
                <a:ea typeface="ＭＳ Ｐゴシック" panose="020B0600070205080204" pitchFamily="34" charset="-128"/>
              </a:rPr>
              <a:t>1</a:t>
            </a:r>
            <a:r>
              <a:rPr lang="en-US" altLang="en-US" b="1" dirty="0">
                <a:latin typeface="Arial" panose="020B0604020202020204" pitchFamily="34" charset="0"/>
                <a:ea typeface="ＭＳ Ｐゴシック" panose="020B0600070205080204" pitchFamily="34" charset="-128"/>
              </a:rPr>
              <a:t>both of the wisdom and knowledge of God!</a:t>
            </a:r>
            <a:r>
              <a:rPr lang="ja-JP" altLang="en-US" b="1">
                <a:latin typeface="Arial" panose="020B0604020202020204" pitchFamily="34" charset="0"/>
                <a:ea typeface="ＭＳ Ｐゴシック" panose="020B0600070205080204" pitchFamily="34" charset="-128"/>
              </a:rPr>
              <a:t>”</a:t>
            </a:r>
            <a:endParaRPr lang="de-DE" altLang="ja-JP" b="1" dirty="0">
              <a:latin typeface="Arial" panose="020B0604020202020204" pitchFamily="34" charset="0"/>
              <a:ea typeface="ＭＳ Ｐゴシック" panose="020B0600070205080204" pitchFamily="34" charset="-128"/>
            </a:endParaRPr>
          </a:p>
          <a:p>
            <a:pPr eaLnBrk="1" hangingPunct="1"/>
            <a:r>
              <a:rPr lang="de-DE" altLang="en-US" b="1" dirty="0">
                <a:latin typeface="Arial" panose="020B0604020202020204" pitchFamily="34" charset="0"/>
                <a:ea typeface="ＭＳ Ｐゴシック" panose="020B0600070205080204" pitchFamily="34" charset="-128"/>
              </a:rPr>
              <a:t>Worship </a:t>
            </a:r>
            <a:r>
              <a:rPr lang="de-DE" altLang="en-US" b="1" dirty="0" err="1">
                <a:latin typeface="Arial" panose="020B0604020202020204" pitchFamily="34" charset="0"/>
                <a:ea typeface="ＭＳ Ｐゴシック" panose="020B0600070205080204" pitchFamily="34" charset="-128"/>
              </a:rPr>
              <a:t>services</a:t>
            </a:r>
            <a:r>
              <a:rPr lang="de-DE" altLang="en-US" b="1" dirty="0">
                <a:latin typeface="Arial" panose="020B0604020202020204" pitchFamily="34" charset="0"/>
                <a:ea typeface="ＭＳ Ｐゴシック" panose="020B0600070205080204" pitchFamily="34" charset="-128"/>
              </a:rPr>
              <a:t> to </a:t>
            </a:r>
            <a:r>
              <a:rPr lang="de-DE" altLang="en-US" b="1" dirty="0" err="1">
                <a:latin typeface="Arial" panose="020B0604020202020204" pitchFamily="34" charset="0"/>
                <a:ea typeface="ＭＳ Ｐゴシック" panose="020B0600070205080204" pitchFamily="34" charset="-128"/>
              </a:rPr>
              <a:t>be</a:t>
            </a:r>
            <a:r>
              <a:rPr lang="de-DE" altLang="en-US" b="1" dirty="0">
                <a:latin typeface="Arial" panose="020B0604020202020204" pitchFamily="34" charset="0"/>
                <a:ea typeface="ＭＳ Ｐゴシック" panose="020B0600070205080204" pitchFamily="34" charset="-128"/>
              </a:rPr>
              <a:t> a </a:t>
            </a:r>
            <a:r>
              <a:rPr lang="de-DE" altLang="en-US" b="1" dirty="0" err="1">
                <a:latin typeface="Arial" panose="020B0604020202020204" pitchFamily="34" charset="0"/>
                <a:ea typeface="ＭＳ Ｐゴシック" panose="020B0600070205080204" pitchFamily="34" charset="-128"/>
              </a:rPr>
              <a:t>dialogue</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betw</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God</a:t>
            </a:r>
            <a:r>
              <a:rPr lang="de-DE" altLang="en-US" b="1" dirty="0">
                <a:latin typeface="Arial" panose="020B0604020202020204" pitchFamily="34" charset="0"/>
                <a:ea typeface="ＭＳ Ｐゴシック" panose="020B0600070205080204" pitchFamily="34" charset="-128"/>
              </a:rPr>
              <a:t> and man, a </a:t>
            </a:r>
            <a:r>
              <a:rPr lang="de-DE" altLang="en-US" b="1" dirty="0" err="1">
                <a:latin typeface="Arial" panose="020B0604020202020204" pitchFamily="34" charset="0"/>
                <a:ea typeface="ＭＳ Ｐゴシック" panose="020B0600070205080204" pitchFamily="34" charset="-128"/>
              </a:rPr>
              <a:t>dialogue</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of</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revel</a:t>
            </a:r>
            <a:r>
              <a:rPr lang="de-DE" altLang="en-US" b="1" dirty="0">
                <a:latin typeface="Arial" panose="020B0604020202020204" pitchFamily="34" charset="0"/>
                <a:ea typeface="ＭＳ Ｐゴシック" panose="020B0600070205080204" pitchFamily="34" charset="-128"/>
              </a:rPr>
              <a:t>. &amp; </a:t>
            </a:r>
            <a:r>
              <a:rPr lang="de-DE" altLang="en-US" b="1" dirty="0" err="1">
                <a:latin typeface="Arial" panose="020B0604020202020204" pitchFamily="34" charset="0"/>
                <a:ea typeface="ＭＳ Ｐゴシック" panose="020B0600070205080204" pitchFamily="34" charset="-128"/>
              </a:rPr>
              <a:t>response</a:t>
            </a:r>
            <a:endParaRPr lang="de-DE" altLang="en-US" b="1" dirty="0">
              <a:latin typeface="Arial" panose="020B0604020202020204" pitchFamily="34" charset="0"/>
              <a:ea typeface="ＭＳ Ｐゴシック" panose="020B0600070205080204" pitchFamily="34" charset="-128"/>
            </a:endParaRPr>
          </a:p>
          <a:p>
            <a:pPr eaLnBrk="1" hangingPunct="1"/>
            <a:r>
              <a:rPr lang="de-DE" altLang="en-US" b="1" dirty="0">
                <a:latin typeface="Arial" panose="020B0604020202020204" pitchFamily="34" charset="0"/>
                <a:ea typeface="ＭＳ Ｐゴシック" panose="020B0600070205080204" pitchFamily="34" charset="-128"/>
              </a:rPr>
              <a:t>This </a:t>
            </a:r>
            <a:r>
              <a:rPr lang="de-DE" altLang="en-US" b="1" dirty="0" err="1">
                <a:latin typeface="Arial" panose="020B0604020202020204" pitchFamily="34" charset="0"/>
                <a:ea typeface="ＭＳ Ｐゴシック" panose="020B0600070205080204" pitchFamily="34" charset="-128"/>
              </a:rPr>
              <a:t>is</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why</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the</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Scriptures</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are</a:t>
            </a:r>
            <a:r>
              <a:rPr lang="de-DE" altLang="en-US" b="1" dirty="0">
                <a:latin typeface="Arial" panose="020B0604020202020204" pitchFamily="34" charset="0"/>
                <a:ea typeface="ＭＳ Ｐゴシック" panose="020B0600070205080204" pitchFamily="34" charset="-128"/>
              </a:rPr>
              <a:t> so </a:t>
            </a:r>
            <a:r>
              <a:rPr lang="de-DE" altLang="en-US" b="1" dirty="0" err="1">
                <a:latin typeface="Arial" panose="020B0604020202020204" pitchFamily="34" charset="0"/>
                <a:ea typeface="ＭＳ Ｐゴシック" panose="020B0600070205080204" pitchFamily="34" charset="-128"/>
              </a:rPr>
              <a:t>important</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Stott</a:t>
            </a:r>
            <a:r>
              <a:rPr lang="de-DE" altLang="en-US" b="1" dirty="0">
                <a:latin typeface="Arial" panose="020B0604020202020204" pitchFamily="34" charset="0"/>
                <a:ea typeface="ＭＳ Ｐゴシック" panose="020B0600070205080204" pitchFamily="34" charset="-128"/>
              </a:rPr>
              <a:t> and </a:t>
            </a:r>
            <a:r>
              <a:rPr lang="de-DE" altLang="en-US" b="1" dirty="0" err="1">
                <a:latin typeface="Arial" panose="020B0604020202020204" pitchFamily="34" charset="0"/>
                <a:ea typeface="ＭＳ Ｐゴシック" panose="020B0600070205080204" pitchFamily="34" charset="-128"/>
              </a:rPr>
              <a:t>others</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remind</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us</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how</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we</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need</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much</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more</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Scr</a:t>
            </a:r>
            <a:r>
              <a:rPr lang="de-DE" altLang="en-US" b="1" dirty="0">
                <a:latin typeface="Arial" panose="020B0604020202020204" pitchFamily="34" charset="0"/>
                <a:ea typeface="ＭＳ Ｐゴシック" panose="020B0600070205080204" pitchFamily="34" charset="-128"/>
              </a:rPr>
              <a:t>. In </a:t>
            </a:r>
            <a:r>
              <a:rPr lang="de-DE" altLang="en-US" b="1" dirty="0" err="1">
                <a:latin typeface="Arial" panose="020B0604020202020204" pitchFamily="34" charset="0"/>
                <a:ea typeface="ＭＳ Ｐゴシック" panose="020B0600070205080204" pitchFamily="34" charset="-128"/>
              </a:rPr>
              <a:t>our</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services</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been</a:t>
            </a:r>
            <a:r>
              <a:rPr lang="de-DE" altLang="en-US" b="1" dirty="0">
                <a:latin typeface="Arial" panose="020B0604020202020204" pitchFamily="34" charset="0"/>
                <a:ea typeface="ＭＳ Ｐゴシック" panose="020B0600070205080204" pitchFamily="34" charset="-128"/>
              </a:rPr>
              <a:t> in </a:t>
            </a:r>
            <a:r>
              <a:rPr lang="de-DE" altLang="en-US" b="1" dirty="0" err="1">
                <a:latin typeface="Arial" panose="020B0604020202020204" pitchFamily="34" charset="0"/>
                <a:ea typeface="ＭＳ Ｐゴシック" panose="020B0600070205080204" pitchFamily="34" charset="-128"/>
              </a:rPr>
              <a:t>many</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churches</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where</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first</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first</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of</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Scr</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Is</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when</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preacher</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gets</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up</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means</a:t>
            </a:r>
            <a:r>
              <a:rPr lang="de-DE" altLang="en-US" b="1" dirty="0">
                <a:latin typeface="Arial" panose="020B0604020202020204" pitchFamily="34" charset="0"/>
                <a:ea typeface="ＭＳ Ｐゴシック" panose="020B0600070205080204" pitchFamily="34" charset="-128"/>
              </a:rPr>
              <a:t> 30 </a:t>
            </a:r>
            <a:r>
              <a:rPr lang="de-DE" altLang="en-US" b="1" dirty="0" err="1">
                <a:latin typeface="Arial" panose="020B0604020202020204" pitchFamily="34" charset="0"/>
                <a:ea typeface="ＭＳ Ｐゴシック" panose="020B0600070205080204" pitchFamily="34" charset="-128"/>
              </a:rPr>
              <a:t>mintues</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of</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response</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w</a:t>
            </a:r>
            <a:r>
              <a:rPr lang="de-DE" altLang="en-US" b="1" dirty="0">
                <a:latin typeface="Arial" panose="020B0604020202020204" pitchFamily="34" charset="0"/>
                <a:ea typeface="ＭＳ Ｐゴシック" panose="020B0600070205080204" pitchFamily="34" charset="-128"/>
              </a:rPr>
              <a:t>/o </a:t>
            </a:r>
            <a:r>
              <a:rPr lang="de-DE" altLang="en-US" b="1" dirty="0" err="1">
                <a:latin typeface="Arial" panose="020B0604020202020204" pitchFamily="34" charset="0"/>
                <a:ea typeface="ＭＳ Ｐゴシック" panose="020B0600070205080204" pitchFamily="34" charset="-128"/>
              </a:rPr>
              <a:t>anything</a:t>
            </a:r>
            <a:r>
              <a:rPr lang="de-DE" altLang="en-US" b="1" dirty="0">
                <a:latin typeface="Arial" panose="020B0604020202020204" pitchFamily="34" charset="0"/>
                <a:ea typeface="ＭＳ Ｐゴシック" panose="020B0600070205080204" pitchFamily="34" charset="-128"/>
              </a:rPr>
              <a:t> to </a:t>
            </a:r>
            <a:r>
              <a:rPr lang="de-DE" altLang="en-US" b="1" dirty="0" err="1">
                <a:latin typeface="Arial" panose="020B0604020202020204" pitchFamily="34" charset="0"/>
                <a:ea typeface="ＭＳ Ｐゴシック" panose="020B0600070205080204" pitchFamily="34" charset="-128"/>
              </a:rPr>
              <a:t>respond</a:t>
            </a:r>
            <a:r>
              <a:rPr lang="de-DE" altLang="en-US" b="1" dirty="0">
                <a:latin typeface="Arial" panose="020B0604020202020204" pitchFamily="34" charset="0"/>
                <a:ea typeface="ＭＳ Ｐゴシック" panose="020B0600070205080204" pitchFamily="34" charset="-128"/>
              </a:rPr>
              <a:t> to!!</a:t>
            </a:r>
            <a:endParaRPr lang="en-US" altLang="en-US" b="1"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416657063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7">
            <a:extLst>
              <a:ext uri="{FF2B5EF4-FFF2-40B4-BE49-F238E27FC236}">
                <a16:creationId xmlns:a16="http://schemas.microsoft.com/office/drawing/2014/main" id="{E7E12526-2B98-6D4C-97FF-8F1BB8C5670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C2744CEC-F020-BC4D-8213-1D4A6AE8C5A7}" type="slidenum">
              <a:rPr lang="en-US" altLang="en-US" sz="1200" b="1"/>
              <a:pPr eaLnBrk="1" hangingPunct="1"/>
              <a:t>86</a:t>
            </a:fld>
            <a:endParaRPr lang="en-US" altLang="en-US" sz="1200" b="1"/>
          </a:p>
        </p:txBody>
      </p:sp>
      <p:sp>
        <p:nvSpPr>
          <p:cNvPr id="90114" name="Rectangle 2">
            <a:extLst>
              <a:ext uri="{FF2B5EF4-FFF2-40B4-BE49-F238E27FC236}">
                <a16:creationId xmlns:a16="http://schemas.microsoft.com/office/drawing/2014/main" id="{0F2E7D2B-6B91-E94F-8E27-F6701D44FEB3}"/>
              </a:ext>
            </a:extLst>
          </p:cNvPr>
          <p:cNvSpPr>
            <a:spLocks noGrp="1" noRot="1" noChangeAspect="1" noChangeArrowheads="1" noTextEdit="1"/>
          </p:cNvSpPr>
          <p:nvPr>
            <p:ph type="sldImg"/>
          </p:nvPr>
        </p:nvSpPr>
        <p:spPr>
          <a:ln/>
        </p:spPr>
      </p:sp>
      <p:sp>
        <p:nvSpPr>
          <p:cNvPr id="90115" name="Rectangle 3">
            <a:extLst>
              <a:ext uri="{FF2B5EF4-FFF2-40B4-BE49-F238E27FC236}">
                <a16:creationId xmlns:a16="http://schemas.microsoft.com/office/drawing/2014/main" id="{DDBF9E7E-1567-6047-B88D-EABAA4B4D8F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DE" altLang="en-US" b="1" dirty="0" err="1">
                <a:latin typeface="Arial" panose="020B0604020202020204" pitchFamily="34" charset="0"/>
                <a:ea typeface="ＭＳ Ｐゴシック" panose="020B0600070205080204" pitchFamily="34" charset="-128"/>
              </a:rPr>
              <a:t>God</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reveals</a:t>
            </a:r>
            <a:r>
              <a:rPr lang="de-DE" altLang="en-US" b="1" dirty="0">
                <a:latin typeface="Arial" panose="020B0604020202020204" pitchFamily="34" charset="0"/>
                <a:ea typeface="ＭＳ Ｐゴシック" panose="020B0600070205080204" pitchFamily="34" charset="-128"/>
              </a:rPr>
              <a:t> His </a:t>
            </a:r>
            <a:r>
              <a:rPr lang="de-DE" altLang="en-US" b="1" dirty="0" err="1">
                <a:latin typeface="Arial" panose="020B0604020202020204" pitchFamily="34" charset="0"/>
                <a:ea typeface="ＭＳ Ｐゴシック" panose="020B0600070205080204" pitchFamily="34" charset="-128"/>
              </a:rPr>
              <a:t>glory</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worship</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is</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our</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response</a:t>
            </a:r>
            <a:endParaRPr lang="de-DE" altLang="en-US" b="1" dirty="0">
              <a:latin typeface="Arial" panose="020B0604020202020204" pitchFamily="34" charset="0"/>
              <a:ea typeface="ＭＳ Ｐゴシック" panose="020B0600070205080204" pitchFamily="34" charset="-128"/>
            </a:endParaRPr>
          </a:p>
          <a:p>
            <a:pPr eaLnBrk="1" hangingPunct="1"/>
            <a:endParaRPr lang="de-DE" altLang="en-US" b="1" dirty="0">
              <a:latin typeface="Arial" panose="020B0604020202020204" pitchFamily="34" charset="0"/>
              <a:ea typeface="ＭＳ Ｐゴシック" panose="020B0600070205080204" pitchFamily="34" charset="-128"/>
            </a:endParaRPr>
          </a:p>
          <a:p>
            <a:pPr eaLnBrk="1" hangingPunct="1"/>
            <a:r>
              <a:rPr lang="de-DE" altLang="en-US" b="1" dirty="0">
                <a:latin typeface="Arial" panose="020B0604020202020204" pitchFamily="34" charset="0"/>
                <a:ea typeface="ＭＳ Ｐゴシック" panose="020B0600070205080204" pitchFamily="34" charset="-128"/>
              </a:rPr>
              <a:t>Order </a:t>
            </a:r>
            <a:r>
              <a:rPr lang="de-DE" altLang="en-US" b="1" dirty="0" err="1">
                <a:latin typeface="Arial" panose="020B0604020202020204" pitchFamily="34" charset="0"/>
                <a:ea typeface="ＭＳ Ｐゴシック" panose="020B0600070205080204" pitchFamily="34" charset="-128"/>
              </a:rPr>
              <a:t>is</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important</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God</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always</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initiates</a:t>
            </a:r>
            <a:endParaRPr lang="de-DE" altLang="en-US" b="1" dirty="0">
              <a:latin typeface="Arial" panose="020B0604020202020204" pitchFamily="34" charset="0"/>
              <a:ea typeface="ＭＳ Ｐゴシック" panose="020B0600070205080204" pitchFamily="34" charset="-128"/>
            </a:endParaRPr>
          </a:p>
          <a:p>
            <a:pPr eaLnBrk="1" hangingPunct="1"/>
            <a:endParaRPr lang="de-DE" altLang="en-US" b="1" dirty="0">
              <a:latin typeface="Arial" panose="020B0604020202020204" pitchFamily="34" charset="0"/>
              <a:ea typeface="ＭＳ Ｐゴシック" panose="020B0600070205080204" pitchFamily="34" charset="-128"/>
            </a:endParaRPr>
          </a:p>
          <a:p>
            <a:pPr eaLnBrk="1" hangingPunct="1"/>
            <a:r>
              <a:rPr lang="de-DE" altLang="en-US" b="1" dirty="0">
                <a:latin typeface="Arial" panose="020B0604020202020204" pitchFamily="34" charset="0"/>
                <a:ea typeface="ＭＳ Ｐゴシック" panose="020B0600070205080204" pitchFamily="34" charset="-128"/>
              </a:rPr>
              <a:t>Rom. 11:33-36  </a:t>
            </a:r>
            <a:r>
              <a:rPr lang="de-DE" altLang="en-US" b="1" dirty="0" err="1">
                <a:latin typeface="Arial" panose="020B0604020202020204" pitchFamily="34" charset="0"/>
                <a:ea typeface="ＭＳ Ｐゴシック" panose="020B0600070205080204" pitchFamily="34" charset="-128"/>
              </a:rPr>
              <a:t>eleven</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chapters</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of</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doctrine</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then</a:t>
            </a:r>
            <a:r>
              <a:rPr lang="de-DE" altLang="en-US" b="1" dirty="0">
                <a:latin typeface="Arial" panose="020B0604020202020204" pitchFamily="34" charset="0"/>
                <a:ea typeface="ＭＳ Ｐゴシック" panose="020B0600070205080204" pitchFamily="34" charset="-128"/>
              </a:rPr>
              <a:t> Paul </a:t>
            </a:r>
            <a:r>
              <a:rPr lang="de-DE" altLang="en-US" b="1" dirty="0" err="1">
                <a:latin typeface="Arial" panose="020B0604020202020204" pitchFamily="34" charset="0"/>
                <a:ea typeface="ＭＳ Ｐゴシック" panose="020B0600070205080204" pitchFamily="34" charset="-128"/>
              </a:rPr>
              <a:t>bursts</a:t>
            </a:r>
            <a:r>
              <a:rPr lang="de-DE" altLang="en-US" b="1" dirty="0">
                <a:latin typeface="Arial" panose="020B0604020202020204" pitchFamily="34" charset="0"/>
                <a:ea typeface="ＭＳ Ｐゴシック" panose="020B0600070205080204" pitchFamily="34" charset="-128"/>
              </a:rPr>
              <a:t> out in </a:t>
            </a:r>
            <a:r>
              <a:rPr lang="de-DE" altLang="en-US" b="1" dirty="0" err="1">
                <a:latin typeface="Arial" panose="020B0604020202020204" pitchFamily="34" charset="0"/>
                <a:ea typeface="ＭＳ Ｐゴシック" panose="020B0600070205080204" pitchFamily="34" charset="-128"/>
              </a:rPr>
              <a:t>praise</a:t>
            </a:r>
            <a:r>
              <a:rPr lang="de-DE" altLang="en-US" b="1" dirty="0">
                <a:latin typeface="Arial" panose="020B0604020202020204" pitchFamily="34" charset="0"/>
                <a:ea typeface="ＭＳ Ｐゴシック" panose="020B0600070205080204" pitchFamily="34" charset="-128"/>
              </a:rPr>
              <a:t>: „</a:t>
            </a:r>
            <a:r>
              <a:rPr lang="en-US" altLang="en-US" b="1" dirty="0">
                <a:latin typeface="Arial" panose="020B0604020202020204" pitchFamily="34" charset="0"/>
                <a:ea typeface="ＭＳ Ｐゴシック" panose="020B0600070205080204" pitchFamily="34" charset="-128"/>
              </a:rPr>
              <a:t>Oh, the depth of the riches </a:t>
            </a:r>
            <a:r>
              <a:rPr lang="en-US" altLang="en-US" b="1" baseline="30000" dirty="0">
                <a:latin typeface="Arial" panose="020B0604020202020204" pitchFamily="34" charset="0"/>
                <a:ea typeface="ＭＳ Ｐゴシック" panose="020B0600070205080204" pitchFamily="34" charset="-128"/>
              </a:rPr>
              <a:t>1</a:t>
            </a:r>
            <a:r>
              <a:rPr lang="en-US" altLang="en-US" b="1" dirty="0">
                <a:latin typeface="Arial" panose="020B0604020202020204" pitchFamily="34" charset="0"/>
                <a:ea typeface="ＭＳ Ｐゴシック" panose="020B0600070205080204" pitchFamily="34" charset="-128"/>
              </a:rPr>
              <a:t>both of the wisdom and knowledge of God!</a:t>
            </a:r>
            <a:r>
              <a:rPr lang="ja-JP" altLang="en-US" b="1">
                <a:latin typeface="Arial" panose="020B0604020202020204" pitchFamily="34" charset="0"/>
                <a:ea typeface="ＭＳ Ｐゴシック" panose="020B0600070205080204" pitchFamily="34" charset="-128"/>
              </a:rPr>
              <a:t>”</a:t>
            </a:r>
            <a:endParaRPr lang="de-DE" altLang="ja-JP" b="1" dirty="0">
              <a:latin typeface="Arial" panose="020B0604020202020204" pitchFamily="34" charset="0"/>
              <a:ea typeface="ＭＳ Ｐゴシック" panose="020B0600070205080204" pitchFamily="34" charset="-128"/>
            </a:endParaRPr>
          </a:p>
          <a:p>
            <a:pPr eaLnBrk="1" hangingPunct="1"/>
            <a:r>
              <a:rPr lang="de-DE" altLang="en-US" b="1" dirty="0">
                <a:latin typeface="Arial" panose="020B0604020202020204" pitchFamily="34" charset="0"/>
                <a:ea typeface="ＭＳ Ｐゴシック" panose="020B0600070205080204" pitchFamily="34" charset="-128"/>
              </a:rPr>
              <a:t>Worship </a:t>
            </a:r>
            <a:r>
              <a:rPr lang="de-DE" altLang="en-US" b="1" dirty="0" err="1">
                <a:latin typeface="Arial" panose="020B0604020202020204" pitchFamily="34" charset="0"/>
                <a:ea typeface="ＭＳ Ｐゴシック" panose="020B0600070205080204" pitchFamily="34" charset="-128"/>
              </a:rPr>
              <a:t>services</a:t>
            </a:r>
            <a:r>
              <a:rPr lang="de-DE" altLang="en-US" b="1" dirty="0">
                <a:latin typeface="Arial" panose="020B0604020202020204" pitchFamily="34" charset="0"/>
                <a:ea typeface="ＭＳ Ｐゴシック" panose="020B0600070205080204" pitchFamily="34" charset="-128"/>
              </a:rPr>
              <a:t> to </a:t>
            </a:r>
            <a:r>
              <a:rPr lang="de-DE" altLang="en-US" b="1" dirty="0" err="1">
                <a:latin typeface="Arial" panose="020B0604020202020204" pitchFamily="34" charset="0"/>
                <a:ea typeface="ＭＳ Ｐゴシック" panose="020B0600070205080204" pitchFamily="34" charset="-128"/>
              </a:rPr>
              <a:t>be</a:t>
            </a:r>
            <a:r>
              <a:rPr lang="de-DE" altLang="en-US" b="1" dirty="0">
                <a:latin typeface="Arial" panose="020B0604020202020204" pitchFamily="34" charset="0"/>
                <a:ea typeface="ＭＳ Ｐゴシック" panose="020B0600070205080204" pitchFamily="34" charset="-128"/>
              </a:rPr>
              <a:t> a </a:t>
            </a:r>
            <a:r>
              <a:rPr lang="de-DE" altLang="en-US" b="1" dirty="0" err="1">
                <a:latin typeface="Arial" panose="020B0604020202020204" pitchFamily="34" charset="0"/>
                <a:ea typeface="ＭＳ Ｐゴシック" panose="020B0600070205080204" pitchFamily="34" charset="-128"/>
              </a:rPr>
              <a:t>dialogue</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betw</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God</a:t>
            </a:r>
            <a:r>
              <a:rPr lang="de-DE" altLang="en-US" b="1" dirty="0">
                <a:latin typeface="Arial" panose="020B0604020202020204" pitchFamily="34" charset="0"/>
                <a:ea typeface="ＭＳ Ｐゴシック" panose="020B0600070205080204" pitchFamily="34" charset="-128"/>
              </a:rPr>
              <a:t> and man, a </a:t>
            </a:r>
            <a:r>
              <a:rPr lang="de-DE" altLang="en-US" b="1" dirty="0" err="1">
                <a:latin typeface="Arial" panose="020B0604020202020204" pitchFamily="34" charset="0"/>
                <a:ea typeface="ＭＳ Ｐゴシック" panose="020B0600070205080204" pitchFamily="34" charset="-128"/>
              </a:rPr>
              <a:t>dialogue</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of</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revel</a:t>
            </a:r>
            <a:r>
              <a:rPr lang="de-DE" altLang="en-US" b="1" dirty="0">
                <a:latin typeface="Arial" panose="020B0604020202020204" pitchFamily="34" charset="0"/>
                <a:ea typeface="ＭＳ Ｐゴシック" panose="020B0600070205080204" pitchFamily="34" charset="-128"/>
              </a:rPr>
              <a:t>. &amp; </a:t>
            </a:r>
            <a:r>
              <a:rPr lang="de-DE" altLang="en-US" b="1" dirty="0" err="1">
                <a:latin typeface="Arial" panose="020B0604020202020204" pitchFamily="34" charset="0"/>
                <a:ea typeface="ＭＳ Ｐゴシック" panose="020B0600070205080204" pitchFamily="34" charset="-128"/>
              </a:rPr>
              <a:t>response</a:t>
            </a:r>
            <a:endParaRPr lang="de-DE" altLang="en-US" b="1" dirty="0">
              <a:latin typeface="Arial" panose="020B0604020202020204" pitchFamily="34" charset="0"/>
              <a:ea typeface="ＭＳ Ｐゴシック" panose="020B0600070205080204" pitchFamily="34" charset="-128"/>
            </a:endParaRPr>
          </a:p>
          <a:p>
            <a:pPr eaLnBrk="1" hangingPunct="1"/>
            <a:r>
              <a:rPr lang="de-DE" altLang="en-US" b="1" dirty="0">
                <a:latin typeface="Arial" panose="020B0604020202020204" pitchFamily="34" charset="0"/>
                <a:ea typeface="ＭＳ Ｐゴシック" panose="020B0600070205080204" pitchFamily="34" charset="-128"/>
              </a:rPr>
              <a:t>This </a:t>
            </a:r>
            <a:r>
              <a:rPr lang="de-DE" altLang="en-US" b="1" dirty="0" err="1">
                <a:latin typeface="Arial" panose="020B0604020202020204" pitchFamily="34" charset="0"/>
                <a:ea typeface="ＭＳ Ｐゴシック" panose="020B0600070205080204" pitchFamily="34" charset="-128"/>
              </a:rPr>
              <a:t>is</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why</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the</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Scriptures</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are</a:t>
            </a:r>
            <a:r>
              <a:rPr lang="de-DE" altLang="en-US" b="1" dirty="0">
                <a:latin typeface="Arial" panose="020B0604020202020204" pitchFamily="34" charset="0"/>
                <a:ea typeface="ＭＳ Ｐゴシック" panose="020B0600070205080204" pitchFamily="34" charset="-128"/>
              </a:rPr>
              <a:t> so </a:t>
            </a:r>
            <a:r>
              <a:rPr lang="de-DE" altLang="en-US" b="1" dirty="0" err="1">
                <a:latin typeface="Arial" panose="020B0604020202020204" pitchFamily="34" charset="0"/>
                <a:ea typeface="ＭＳ Ｐゴシック" panose="020B0600070205080204" pitchFamily="34" charset="-128"/>
              </a:rPr>
              <a:t>important</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Stott</a:t>
            </a:r>
            <a:r>
              <a:rPr lang="de-DE" altLang="en-US" b="1" dirty="0">
                <a:latin typeface="Arial" panose="020B0604020202020204" pitchFamily="34" charset="0"/>
                <a:ea typeface="ＭＳ Ｐゴシック" panose="020B0600070205080204" pitchFamily="34" charset="-128"/>
              </a:rPr>
              <a:t> and </a:t>
            </a:r>
            <a:r>
              <a:rPr lang="de-DE" altLang="en-US" b="1" dirty="0" err="1">
                <a:latin typeface="Arial" panose="020B0604020202020204" pitchFamily="34" charset="0"/>
                <a:ea typeface="ＭＳ Ｐゴシック" panose="020B0600070205080204" pitchFamily="34" charset="-128"/>
              </a:rPr>
              <a:t>others</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remind</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us</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how</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we</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need</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much</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more</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Scr</a:t>
            </a:r>
            <a:r>
              <a:rPr lang="de-DE" altLang="en-US" b="1" dirty="0">
                <a:latin typeface="Arial" panose="020B0604020202020204" pitchFamily="34" charset="0"/>
                <a:ea typeface="ＭＳ Ｐゴシック" panose="020B0600070205080204" pitchFamily="34" charset="-128"/>
              </a:rPr>
              <a:t>. In </a:t>
            </a:r>
            <a:r>
              <a:rPr lang="de-DE" altLang="en-US" b="1" dirty="0" err="1">
                <a:latin typeface="Arial" panose="020B0604020202020204" pitchFamily="34" charset="0"/>
                <a:ea typeface="ＭＳ Ｐゴシック" panose="020B0600070205080204" pitchFamily="34" charset="-128"/>
              </a:rPr>
              <a:t>our</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services</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been</a:t>
            </a:r>
            <a:r>
              <a:rPr lang="de-DE" altLang="en-US" b="1" dirty="0">
                <a:latin typeface="Arial" panose="020B0604020202020204" pitchFamily="34" charset="0"/>
                <a:ea typeface="ＭＳ Ｐゴシック" panose="020B0600070205080204" pitchFamily="34" charset="-128"/>
              </a:rPr>
              <a:t> in </a:t>
            </a:r>
            <a:r>
              <a:rPr lang="de-DE" altLang="en-US" b="1" dirty="0" err="1">
                <a:latin typeface="Arial" panose="020B0604020202020204" pitchFamily="34" charset="0"/>
                <a:ea typeface="ＭＳ Ｐゴシック" panose="020B0600070205080204" pitchFamily="34" charset="-128"/>
              </a:rPr>
              <a:t>many</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churches</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where</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first</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first</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of</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Scr</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Is</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when</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preacher</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gets</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up</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means</a:t>
            </a:r>
            <a:r>
              <a:rPr lang="de-DE" altLang="en-US" b="1" dirty="0">
                <a:latin typeface="Arial" panose="020B0604020202020204" pitchFamily="34" charset="0"/>
                <a:ea typeface="ＭＳ Ｐゴシック" panose="020B0600070205080204" pitchFamily="34" charset="-128"/>
              </a:rPr>
              <a:t> 30 </a:t>
            </a:r>
            <a:r>
              <a:rPr lang="de-DE" altLang="en-US" b="1" dirty="0" err="1">
                <a:latin typeface="Arial" panose="020B0604020202020204" pitchFamily="34" charset="0"/>
                <a:ea typeface="ＭＳ Ｐゴシック" panose="020B0600070205080204" pitchFamily="34" charset="-128"/>
              </a:rPr>
              <a:t>mintues</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of</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response</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w</a:t>
            </a:r>
            <a:r>
              <a:rPr lang="de-DE" altLang="en-US" b="1" dirty="0">
                <a:latin typeface="Arial" panose="020B0604020202020204" pitchFamily="34" charset="0"/>
                <a:ea typeface="ＭＳ Ｐゴシック" panose="020B0600070205080204" pitchFamily="34" charset="-128"/>
              </a:rPr>
              <a:t>/o </a:t>
            </a:r>
            <a:r>
              <a:rPr lang="de-DE" altLang="en-US" b="1" dirty="0" err="1">
                <a:latin typeface="Arial" panose="020B0604020202020204" pitchFamily="34" charset="0"/>
                <a:ea typeface="ＭＳ Ｐゴシック" panose="020B0600070205080204" pitchFamily="34" charset="-128"/>
              </a:rPr>
              <a:t>anything</a:t>
            </a:r>
            <a:r>
              <a:rPr lang="de-DE" altLang="en-US" b="1" dirty="0">
                <a:latin typeface="Arial" panose="020B0604020202020204" pitchFamily="34" charset="0"/>
                <a:ea typeface="ＭＳ Ｐゴシック" panose="020B0600070205080204" pitchFamily="34" charset="-128"/>
              </a:rPr>
              <a:t> to </a:t>
            </a:r>
            <a:r>
              <a:rPr lang="de-DE" altLang="en-US" b="1" dirty="0" err="1">
                <a:latin typeface="Arial" panose="020B0604020202020204" pitchFamily="34" charset="0"/>
                <a:ea typeface="ＭＳ Ｐゴシック" panose="020B0600070205080204" pitchFamily="34" charset="-128"/>
              </a:rPr>
              <a:t>respond</a:t>
            </a:r>
            <a:r>
              <a:rPr lang="de-DE" altLang="en-US" b="1" dirty="0">
                <a:latin typeface="Arial" panose="020B0604020202020204" pitchFamily="34" charset="0"/>
                <a:ea typeface="ＭＳ Ｐゴシック" panose="020B0600070205080204" pitchFamily="34" charset="-128"/>
              </a:rPr>
              <a:t> to!!</a:t>
            </a:r>
            <a:endParaRPr lang="en-US" altLang="en-US" b="1"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28898225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7">
            <a:extLst>
              <a:ext uri="{FF2B5EF4-FFF2-40B4-BE49-F238E27FC236}">
                <a16:creationId xmlns:a16="http://schemas.microsoft.com/office/drawing/2014/main" id="{379DF05D-D280-1042-8209-B13BFDC009D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1B702854-D2A6-7848-9A3B-F671B55BB6F8}" type="slidenum">
              <a:rPr lang="en-US" altLang="en-US" sz="1200">
                <a:latin typeface="Maiandra GD" panose="020E0502030308020204" pitchFamily="34" charset="0"/>
              </a:rPr>
              <a:pPr eaLnBrk="1" hangingPunct="1"/>
              <a:t>87</a:t>
            </a:fld>
            <a:endParaRPr lang="en-US" altLang="en-US" sz="1200">
              <a:latin typeface="Maiandra GD" panose="020E0502030308020204" pitchFamily="34" charset="0"/>
            </a:endParaRPr>
          </a:p>
        </p:txBody>
      </p:sp>
      <p:sp>
        <p:nvSpPr>
          <p:cNvPr id="132098" name="Rectangle 2">
            <a:extLst>
              <a:ext uri="{FF2B5EF4-FFF2-40B4-BE49-F238E27FC236}">
                <a16:creationId xmlns:a16="http://schemas.microsoft.com/office/drawing/2014/main" id="{86784324-6D1E-3C4A-83AB-5E7C69963E59}"/>
              </a:ext>
            </a:extLst>
          </p:cNvPr>
          <p:cNvSpPr>
            <a:spLocks noGrp="1" noRot="1" noChangeAspect="1" noChangeArrowheads="1" noTextEdit="1"/>
          </p:cNvSpPr>
          <p:nvPr>
            <p:ph type="sldImg"/>
          </p:nvPr>
        </p:nvSpPr>
        <p:spPr>
          <a:ln/>
        </p:spPr>
      </p:sp>
      <p:sp>
        <p:nvSpPr>
          <p:cNvPr id="132099" name="Rectangle 3">
            <a:extLst>
              <a:ext uri="{FF2B5EF4-FFF2-40B4-BE49-F238E27FC236}">
                <a16:creationId xmlns:a16="http://schemas.microsoft.com/office/drawing/2014/main" id="{903716A6-6BD7-7C4F-A796-DB413135D5F2}"/>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DE" altLang="en-US">
                <a:latin typeface="Maiandra GD" panose="020E0502030308020204" pitchFamily="34" charset="0"/>
                <a:ea typeface="ＭＳ Ｐゴシック" panose="020B0600070205080204" pitchFamily="34" charset="-128"/>
              </a:rPr>
              <a:t>God reveals His glory, worship is our response</a:t>
            </a:r>
          </a:p>
          <a:p>
            <a:pPr eaLnBrk="1" hangingPunct="1"/>
            <a:endParaRPr lang="de-DE" altLang="en-US">
              <a:latin typeface="Maiandra GD" panose="020E0502030308020204" pitchFamily="34" charset="0"/>
              <a:ea typeface="ＭＳ Ｐゴシック" panose="020B0600070205080204" pitchFamily="34" charset="-128"/>
            </a:endParaRPr>
          </a:p>
          <a:p>
            <a:pPr eaLnBrk="1" hangingPunct="1"/>
            <a:r>
              <a:rPr lang="de-DE" altLang="en-US">
                <a:latin typeface="Maiandra GD" panose="020E0502030308020204" pitchFamily="34" charset="0"/>
                <a:ea typeface="ＭＳ Ｐゴシック" panose="020B0600070205080204" pitchFamily="34" charset="-128"/>
              </a:rPr>
              <a:t>Order is important: God always initiates</a:t>
            </a:r>
          </a:p>
          <a:p>
            <a:pPr eaLnBrk="1" hangingPunct="1"/>
            <a:endParaRPr lang="de-DE" altLang="en-US">
              <a:latin typeface="Maiandra GD" panose="020E0502030308020204" pitchFamily="34" charset="0"/>
              <a:ea typeface="ＭＳ Ｐゴシック" panose="020B0600070205080204" pitchFamily="34" charset="-128"/>
            </a:endParaRPr>
          </a:p>
          <a:p>
            <a:pPr eaLnBrk="1" hangingPunct="1"/>
            <a:r>
              <a:rPr lang="de-DE" altLang="en-US">
                <a:latin typeface="Maiandra GD" panose="020E0502030308020204" pitchFamily="34" charset="0"/>
                <a:ea typeface="ＭＳ Ｐゴシック" panose="020B0600070205080204" pitchFamily="34" charset="-128"/>
              </a:rPr>
              <a:t>Rom. 11:33-36  eleven chapters of doctrine, then Paul bursts out in praise: „</a:t>
            </a:r>
            <a:r>
              <a:rPr lang="en-US" altLang="en-US">
                <a:latin typeface="Maiandra GD" panose="020E0502030308020204" pitchFamily="34" charset="0"/>
                <a:ea typeface="ＭＳ Ｐゴシック" panose="020B0600070205080204" pitchFamily="34" charset="-128"/>
              </a:rPr>
              <a:t>Oh, the depth of the riches </a:t>
            </a:r>
            <a:r>
              <a:rPr lang="en-US" altLang="en-US" baseline="30000">
                <a:latin typeface="Maiandra GD" panose="020E0502030308020204" pitchFamily="34" charset="0"/>
                <a:ea typeface="ＭＳ Ｐゴシック" panose="020B0600070205080204" pitchFamily="34" charset="-128"/>
              </a:rPr>
              <a:t>1</a:t>
            </a:r>
            <a:r>
              <a:rPr lang="en-US" altLang="en-US">
                <a:latin typeface="Maiandra GD" panose="020E0502030308020204" pitchFamily="34" charset="0"/>
                <a:ea typeface="ＭＳ Ｐゴシック" panose="020B0600070205080204" pitchFamily="34" charset="-128"/>
              </a:rPr>
              <a:t>both of the wisdom and knowledge of God!</a:t>
            </a:r>
            <a:r>
              <a:rPr lang="ja-JP" altLang="en-US">
                <a:latin typeface="Maiandra GD" panose="020E0502030308020204" pitchFamily="34" charset="0"/>
                <a:ea typeface="ＭＳ Ｐゴシック" panose="020B0600070205080204" pitchFamily="34" charset="-128"/>
              </a:rPr>
              <a:t>”</a:t>
            </a:r>
            <a:endParaRPr lang="de-DE" altLang="ja-JP">
              <a:latin typeface="Maiandra GD" panose="020E0502030308020204" pitchFamily="34" charset="0"/>
              <a:ea typeface="ＭＳ Ｐゴシック" panose="020B0600070205080204" pitchFamily="34" charset="-128"/>
            </a:endParaRPr>
          </a:p>
          <a:p>
            <a:pPr eaLnBrk="1" hangingPunct="1"/>
            <a:r>
              <a:rPr lang="de-DE" altLang="en-US">
                <a:latin typeface="Maiandra GD" panose="020E0502030308020204" pitchFamily="34" charset="0"/>
                <a:ea typeface="ＭＳ Ｐゴシック" panose="020B0600070205080204" pitchFamily="34" charset="-128"/>
              </a:rPr>
              <a:t>Worship services to be a dialogue betw, God and man, a dialogue of revel. &amp; response</a:t>
            </a:r>
          </a:p>
          <a:p>
            <a:pPr eaLnBrk="1" hangingPunct="1"/>
            <a:r>
              <a:rPr lang="de-DE" altLang="en-US">
                <a:latin typeface="Maiandra GD" panose="020E0502030308020204" pitchFamily="34" charset="0"/>
                <a:ea typeface="ＭＳ Ｐゴシック" panose="020B0600070205080204" pitchFamily="34" charset="-128"/>
              </a:rPr>
              <a:t>This is why the Scriptures are so important; Stott and others remind us how we need much more Scr. In our services– been in many churches where first first of Scr. Is when preacher gets up– means 30 mintues of response w/o anything to respond to!!</a:t>
            </a:r>
            <a:endParaRPr lang="en-US" altLang="en-US">
              <a:latin typeface="Maiandra GD" panose="020E0502030308020204" pitchFamily="34" charset="0"/>
              <a:ea typeface="ＭＳ Ｐゴシック" panose="020B0600070205080204" pitchFamily="34" charset="-128"/>
            </a:endParaRPr>
          </a:p>
        </p:txBody>
      </p:sp>
    </p:spTree>
    <p:extLst>
      <p:ext uri="{BB962C8B-B14F-4D97-AF65-F5344CB8AC3E}">
        <p14:creationId xmlns:p14="http://schemas.microsoft.com/office/powerpoint/2010/main" val="72481666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7">
            <a:extLst>
              <a:ext uri="{FF2B5EF4-FFF2-40B4-BE49-F238E27FC236}">
                <a16:creationId xmlns:a16="http://schemas.microsoft.com/office/drawing/2014/main" id="{0BE5E2C1-2F44-6244-8FB9-522089B77B3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C27AD823-84D4-1C47-B7C8-3A857A531B62}" type="slidenum">
              <a:rPr lang="en-US" altLang="en-US" sz="1200">
                <a:latin typeface="Maiandra GD" panose="020E0502030308020204" pitchFamily="34" charset="0"/>
              </a:rPr>
              <a:pPr eaLnBrk="1" hangingPunct="1"/>
              <a:t>88</a:t>
            </a:fld>
            <a:endParaRPr lang="en-US" altLang="en-US" sz="1200">
              <a:latin typeface="Maiandra GD" panose="020E0502030308020204" pitchFamily="34" charset="0"/>
            </a:endParaRPr>
          </a:p>
        </p:txBody>
      </p:sp>
      <p:sp>
        <p:nvSpPr>
          <p:cNvPr id="92162" name="Rectangle 2">
            <a:extLst>
              <a:ext uri="{FF2B5EF4-FFF2-40B4-BE49-F238E27FC236}">
                <a16:creationId xmlns:a16="http://schemas.microsoft.com/office/drawing/2014/main" id="{3F49FAEA-B1B5-F94C-9031-12EB96C93CE3}"/>
              </a:ext>
            </a:extLst>
          </p:cNvPr>
          <p:cNvSpPr>
            <a:spLocks noGrp="1" noRot="1" noChangeAspect="1" noChangeArrowheads="1" noTextEdit="1"/>
          </p:cNvSpPr>
          <p:nvPr>
            <p:ph type="sldImg"/>
          </p:nvPr>
        </p:nvSpPr>
        <p:spPr>
          <a:ln/>
        </p:spPr>
      </p:sp>
      <p:sp>
        <p:nvSpPr>
          <p:cNvPr id="92163" name="Rectangle 3">
            <a:extLst>
              <a:ext uri="{FF2B5EF4-FFF2-40B4-BE49-F238E27FC236}">
                <a16:creationId xmlns:a16="http://schemas.microsoft.com/office/drawing/2014/main" id="{B077AFA0-3C16-994F-A341-2E88FFBD9C60}"/>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DE" altLang="en-US">
                <a:latin typeface="Maiandra GD" panose="020E0502030308020204" pitchFamily="34" charset="0"/>
                <a:ea typeface="ＭＳ Ｐゴシック" panose="020B0600070205080204" pitchFamily="34" charset="-128"/>
              </a:rPr>
              <a:t>God reveals His glory, worship is our response</a:t>
            </a:r>
          </a:p>
          <a:p>
            <a:pPr eaLnBrk="1" hangingPunct="1"/>
            <a:endParaRPr lang="de-DE" altLang="en-US">
              <a:latin typeface="Maiandra GD" panose="020E0502030308020204" pitchFamily="34" charset="0"/>
              <a:ea typeface="ＭＳ Ｐゴシック" panose="020B0600070205080204" pitchFamily="34" charset="-128"/>
            </a:endParaRPr>
          </a:p>
          <a:p>
            <a:pPr eaLnBrk="1" hangingPunct="1"/>
            <a:r>
              <a:rPr lang="de-DE" altLang="en-US">
                <a:latin typeface="Maiandra GD" panose="020E0502030308020204" pitchFamily="34" charset="0"/>
                <a:ea typeface="ＭＳ Ｐゴシック" panose="020B0600070205080204" pitchFamily="34" charset="-128"/>
              </a:rPr>
              <a:t>Order is important: God always initiates</a:t>
            </a:r>
          </a:p>
          <a:p>
            <a:pPr eaLnBrk="1" hangingPunct="1"/>
            <a:endParaRPr lang="de-DE" altLang="en-US">
              <a:latin typeface="Maiandra GD" panose="020E0502030308020204" pitchFamily="34" charset="0"/>
              <a:ea typeface="ＭＳ Ｐゴシック" panose="020B0600070205080204" pitchFamily="34" charset="-128"/>
            </a:endParaRPr>
          </a:p>
          <a:p>
            <a:pPr eaLnBrk="1" hangingPunct="1"/>
            <a:r>
              <a:rPr lang="de-DE" altLang="en-US">
                <a:latin typeface="Maiandra GD" panose="020E0502030308020204" pitchFamily="34" charset="0"/>
                <a:ea typeface="ＭＳ Ｐゴシック" panose="020B0600070205080204" pitchFamily="34" charset="-128"/>
              </a:rPr>
              <a:t>Rom. 11:33-36  eleven chapters of doctrine, then Paul bursts out in praise: „</a:t>
            </a:r>
            <a:r>
              <a:rPr lang="en-US" altLang="en-US">
                <a:latin typeface="Maiandra GD" panose="020E0502030308020204" pitchFamily="34" charset="0"/>
                <a:ea typeface="ＭＳ Ｐゴシック" panose="020B0600070205080204" pitchFamily="34" charset="-128"/>
              </a:rPr>
              <a:t>Oh, the depth of the riches </a:t>
            </a:r>
            <a:r>
              <a:rPr lang="en-US" altLang="en-US" baseline="30000">
                <a:latin typeface="Maiandra GD" panose="020E0502030308020204" pitchFamily="34" charset="0"/>
                <a:ea typeface="ＭＳ Ｐゴシック" panose="020B0600070205080204" pitchFamily="34" charset="-128"/>
              </a:rPr>
              <a:t>1</a:t>
            </a:r>
            <a:r>
              <a:rPr lang="en-US" altLang="en-US">
                <a:latin typeface="Maiandra GD" panose="020E0502030308020204" pitchFamily="34" charset="0"/>
                <a:ea typeface="ＭＳ Ｐゴシック" panose="020B0600070205080204" pitchFamily="34" charset="-128"/>
              </a:rPr>
              <a:t>both of the wisdom and knowledge of God!</a:t>
            </a:r>
            <a:r>
              <a:rPr lang="ja-JP" altLang="en-US">
                <a:latin typeface="Maiandra GD" panose="020E0502030308020204" pitchFamily="34" charset="0"/>
                <a:ea typeface="ＭＳ Ｐゴシック" panose="020B0600070205080204" pitchFamily="34" charset="-128"/>
              </a:rPr>
              <a:t>”</a:t>
            </a:r>
            <a:endParaRPr lang="de-DE" altLang="ja-JP">
              <a:latin typeface="Maiandra GD" panose="020E0502030308020204" pitchFamily="34" charset="0"/>
              <a:ea typeface="ＭＳ Ｐゴシック" panose="020B0600070205080204" pitchFamily="34" charset="-128"/>
            </a:endParaRPr>
          </a:p>
          <a:p>
            <a:pPr eaLnBrk="1" hangingPunct="1"/>
            <a:r>
              <a:rPr lang="de-DE" altLang="en-US">
                <a:latin typeface="Maiandra GD" panose="020E0502030308020204" pitchFamily="34" charset="0"/>
                <a:ea typeface="ＭＳ Ｐゴシック" panose="020B0600070205080204" pitchFamily="34" charset="-128"/>
              </a:rPr>
              <a:t>Worship services to be a dialogue betw, God and man, a dialogue of revel. &amp; response</a:t>
            </a:r>
          </a:p>
          <a:p>
            <a:pPr eaLnBrk="1" hangingPunct="1"/>
            <a:r>
              <a:rPr lang="de-DE" altLang="en-US">
                <a:latin typeface="Maiandra GD" panose="020E0502030308020204" pitchFamily="34" charset="0"/>
                <a:ea typeface="ＭＳ Ｐゴシック" panose="020B0600070205080204" pitchFamily="34" charset="-128"/>
              </a:rPr>
              <a:t>This is why the Scriptures are so important; Stott and others remind us how we need much more Scr. In our services– been in many churches where first first of Scr. Is when preacher gets up– means 30 mintues of response w/o anything to respond to!!</a:t>
            </a:r>
            <a:endParaRPr lang="en-US" altLang="en-US">
              <a:latin typeface="Maiandra GD" panose="020E0502030308020204" pitchFamily="34" charset="0"/>
              <a:ea typeface="ＭＳ Ｐゴシック" panose="020B0600070205080204" pitchFamily="34" charset="-128"/>
            </a:endParaRPr>
          </a:p>
        </p:txBody>
      </p:sp>
    </p:spTree>
    <p:extLst>
      <p:ext uri="{BB962C8B-B14F-4D97-AF65-F5344CB8AC3E}">
        <p14:creationId xmlns:p14="http://schemas.microsoft.com/office/powerpoint/2010/main" val="18678257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 name="Shape 311"/>
          <p:cNvSpPr>
            <a:spLocks noGrp="1" noRot="1" noChangeAspect="1"/>
          </p:cNvSpPr>
          <p:nvPr>
            <p:ph type="sldImg"/>
          </p:nvPr>
        </p:nvSpPr>
        <p:spPr>
          <a:prstGeom prst="rect">
            <a:avLst/>
          </a:prstGeom>
        </p:spPr>
        <p:txBody>
          <a:bodyPr/>
          <a:lstStyle/>
          <a:p>
            <a:endParaRPr/>
          </a:p>
        </p:txBody>
      </p:sp>
      <p:sp>
        <p:nvSpPr>
          <p:cNvPr id="312" name="Shape 312"/>
          <p:cNvSpPr>
            <a:spLocks noGrp="1"/>
          </p:cNvSpPr>
          <p:nvPr>
            <p:ph type="body" sz="quarter" idx="1"/>
          </p:nvPr>
        </p:nvSpPr>
        <p:spPr>
          <a:prstGeom prst="rect">
            <a:avLst/>
          </a:prstGeom>
        </p:spPr>
        <p:txBody>
          <a:bodyPr/>
          <a:lstStyle/>
          <a:p>
            <a:pPr defTabSz="914400">
              <a:lnSpc>
                <a:spcPct val="100000"/>
              </a:lnSpc>
              <a:spcBef>
                <a:spcPts val="400"/>
              </a:spcBef>
              <a:defRPr sz="1200">
                <a:latin typeface="+mn-lt"/>
                <a:ea typeface="+mn-ea"/>
                <a:cs typeface="+mn-cs"/>
                <a:sym typeface="Bodoni SvtyTwo ITC TT-Book"/>
              </a:defRPr>
            </a:pPr>
            <a:r>
              <a:t>SUBJECT</a:t>
            </a:r>
          </a:p>
          <a:p>
            <a:pPr defTabSz="914400">
              <a:lnSpc>
                <a:spcPct val="100000"/>
              </a:lnSpc>
              <a:spcBef>
                <a:spcPts val="400"/>
              </a:spcBef>
              <a:defRPr sz="1200">
                <a:latin typeface="+mn-lt"/>
                <a:ea typeface="+mn-ea"/>
                <a:cs typeface="+mn-cs"/>
                <a:sym typeface="Bodoni SvtyTwo ITC TT-Book"/>
              </a:defRPr>
            </a:pPr>
            <a:endParaRPr/>
          </a:p>
          <a:p>
            <a:pPr defTabSz="914400">
              <a:lnSpc>
                <a:spcPct val="100000"/>
              </a:lnSpc>
              <a:spcBef>
                <a:spcPts val="400"/>
              </a:spcBef>
              <a:defRPr sz="1200">
                <a:latin typeface="+mn-lt"/>
                <a:ea typeface="+mn-ea"/>
                <a:cs typeface="+mn-cs"/>
                <a:sym typeface="Bodoni SvtyTwo ITC TT-Book"/>
              </a:defRPr>
            </a:pPr>
            <a:endParaRPr/>
          </a:p>
        </p:txBody>
      </p:sp>
    </p:spTree>
    <p:extLst>
      <p:ext uri="{BB962C8B-B14F-4D97-AF65-F5344CB8AC3E}">
        <p14:creationId xmlns:p14="http://schemas.microsoft.com/office/powerpoint/2010/main" val="316019714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7">
            <a:extLst>
              <a:ext uri="{FF2B5EF4-FFF2-40B4-BE49-F238E27FC236}">
                <a16:creationId xmlns:a16="http://schemas.microsoft.com/office/drawing/2014/main" id="{8F0FFC69-B7E1-EE4D-8C29-843808D9C05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D6299B79-DE2F-9F4E-ACC8-6819199F4D4A}" type="slidenum">
              <a:rPr lang="en-US" altLang="en-US" sz="1200" b="1"/>
              <a:pPr eaLnBrk="1" hangingPunct="1"/>
              <a:t>90</a:t>
            </a:fld>
            <a:endParaRPr lang="en-US" altLang="en-US" sz="1200" b="1"/>
          </a:p>
        </p:txBody>
      </p:sp>
      <p:sp>
        <p:nvSpPr>
          <p:cNvPr id="97282" name="Rectangle 2">
            <a:extLst>
              <a:ext uri="{FF2B5EF4-FFF2-40B4-BE49-F238E27FC236}">
                <a16:creationId xmlns:a16="http://schemas.microsoft.com/office/drawing/2014/main" id="{FF80D520-68DF-1B4C-9D2D-E713B65BFD29}"/>
              </a:ext>
            </a:extLst>
          </p:cNvPr>
          <p:cNvSpPr>
            <a:spLocks noGrp="1" noRot="1" noChangeAspect="1" noChangeArrowheads="1" noTextEdit="1"/>
          </p:cNvSpPr>
          <p:nvPr>
            <p:ph type="sldImg"/>
          </p:nvPr>
        </p:nvSpPr>
        <p:spPr>
          <a:ln/>
        </p:spPr>
      </p:sp>
      <p:sp>
        <p:nvSpPr>
          <p:cNvPr id="97283" name="Rectangle 3">
            <a:extLst>
              <a:ext uri="{FF2B5EF4-FFF2-40B4-BE49-F238E27FC236}">
                <a16:creationId xmlns:a16="http://schemas.microsoft.com/office/drawing/2014/main" id="{C56C9F71-1A7D-BF4A-B33D-01CC072A514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DE" altLang="en-US" b="1" dirty="0" err="1">
                <a:latin typeface="Arial" panose="020B0604020202020204" pitchFamily="34" charset="0"/>
                <a:ea typeface="ＭＳ Ｐゴシック" panose="020B0600070205080204" pitchFamily="34" charset="-128"/>
              </a:rPr>
              <a:t>God</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reveals</a:t>
            </a:r>
            <a:r>
              <a:rPr lang="de-DE" altLang="en-US" b="1" dirty="0">
                <a:latin typeface="Arial" panose="020B0604020202020204" pitchFamily="34" charset="0"/>
                <a:ea typeface="ＭＳ Ｐゴシック" panose="020B0600070205080204" pitchFamily="34" charset="-128"/>
              </a:rPr>
              <a:t> His </a:t>
            </a:r>
            <a:r>
              <a:rPr lang="de-DE" altLang="en-US" b="1" dirty="0" err="1">
                <a:latin typeface="Arial" panose="020B0604020202020204" pitchFamily="34" charset="0"/>
                <a:ea typeface="ＭＳ Ｐゴシック" panose="020B0600070205080204" pitchFamily="34" charset="-128"/>
              </a:rPr>
              <a:t>glory</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worship</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is</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our</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response</a:t>
            </a:r>
            <a:endParaRPr lang="de-DE" altLang="en-US" b="1" dirty="0">
              <a:latin typeface="Arial" panose="020B0604020202020204" pitchFamily="34" charset="0"/>
              <a:ea typeface="ＭＳ Ｐゴシック" panose="020B0600070205080204" pitchFamily="34" charset="-128"/>
            </a:endParaRPr>
          </a:p>
          <a:p>
            <a:pPr eaLnBrk="1" hangingPunct="1"/>
            <a:endParaRPr lang="de-DE" altLang="en-US" b="1" dirty="0">
              <a:latin typeface="Arial" panose="020B0604020202020204" pitchFamily="34" charset="0"/>
              <a:ea typeface="ＭＳ Ｐゴシック" panose="020B0600070205080204" pitchFamily="34" charset="-128"/>
            </a:endParaRPr>
          </a:p>
          <a:p>
            <a:pPr eaLnBrk="1" hangingPunct="1"/>
            <a:r>
              <a:rPr lang="de-DE" altLang="en-US" b="1" dirty="0">
                <a:latin typeface="Arial" panose="020B0604020202020204" pitchFamily="34" charset="0"/>
                <a:ea typeface="ＭＳ Ｐゴシック" panose="020B0600070205080204" pitchFamily="34" charset="-128"/>
              </a:rPr>
              <a:t>Order </a:t>
            </a:r>
            <a:r>
              <a:rPr lang="de-DE" altLang="en-US" b="1" dirty="0" err="1">
                <a:latin typeface="Arial" panose="020B0604020202020204" pitchFamily="34" charset="0"/>
                <a:ea typeface="ＭＳ Ｐゴシック" panose="020B0600070205080204" pitchFamily="34" charset="-128"/>
              </a:rPr>
              <a:t>is</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important</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God</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always</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initiates</a:t>
            </a:r>
            <a:endParaRPr lang="de-DE" altLang="en-US" b="1" dirty="0">
              <a:latin typeface="Arial" panose="020B0604020202020204" pitchFamily="34" charset="0"/>
              <a:ea typeface="ＭＳ Ｐゴシック" panose="020B0600070205080204" pitchFamily="34" charset="-128"/>
            </a:endParaRPr>
          </a:p>
          <a:p>
            <a:pPr eaLnBrk="1" hangingPunct="1"/>
            <a:endParaRPr lang="de-DE" altLang="en-US" b="1" dirty="0">
              <a:latin typeface="Arial" panose="020B0604020202020204" pitchFamily="34" charset="0"/>
              <a:ea typeface="ＭＳ Ｐゴシック" panose="020B0600070205080204" pitchFamily="34" charset="-128"/>
            </a:endParaRPr>
          </a:p>
          <a:p>
            <a:pPr eaLnBrk="1" hangingPunct="1"/>
            <a:r>
              <a:rPr lang="de-DE" altLang="en-US" b="1" dirty="0">
                <a:latin typeface="Arial" panose="020B0604020202020204" pitchFamily="34" charset="0"/>
                <a:ea typeface="ＭＳ Ｐゴシック" panose="020B0600070205080204" pitchFamily="34" charset="-128"/>
              </a:rPr>
              <a:t>Rom. 11:33-36  </a:t>
            </a:r>
            <a:r>
              <a:rPr lang="de-DE" altLang="en-US" b="1" dirty="0" err="1">
                <a:latin typeface="Arial" panose="020B0604020202020204" pitchFamily="34" charset="0"/>
                <a:ea typeface="ＭＳ Ｐゴシック" panose="020B0600070205080204" pitchFamily="34" charset="-128"/>
              </a:rPr>
              <a:t>eleven</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chapters</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of</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doctrine</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then</a:t>
            </a:r>
            <a:r>
              <a:rPr lang="de-DE" altLang="en-US" b="1" dirty="0">
                <a:latin typeface="Arial" panose="020B0604020202020204" pitchFamily="34" charset="0"/>
                <a:ea typeface="ＭＳ Ｐゴシック" panose="020B0600070205080204" pitchFamily="34" charset="-128"/>
              </a:rPr>
              <a:t> Paul </a:t>
            </a:r>
            <a:r>
              <a:rPr lang="de-DE" altLang="en-US" b="1" dirty="0" err="1">
                <a:latin typeface="Arial" panose="020B0604020202020204" pitchFamily="34" charset="0"/>
                <a:ea typeface="ＭＳ Ｐゴシック" panose="020B0600070205080204" pitchFamily="34" charset="-128"/>
              </a:rPr>
              <a:t>bursts</a:t>
            </a:r>
            <a:r>
              <a:rPr lang="de-DE" altLang="en-US" b="1" dirty="0">
                <a:latin typeface="Arial" panose="020B0604020202020204" pitchFamily="34" charset="0"/>
                <a:ea typeface="ＭＳ Ｐゴシック" panose="020B0600070205080204" pitchFamily="34" charset="-128"/>
              </a:rPr>
              <a:t> out in </a:t>
            </a:r>
            <a:r>
              <a:rPr lang="de-DE" altLang="en-US" b="1" dirty="0" err="1">
                <a:latin typeface="Arial" panose="020B0604020202020204" pitchFamily="34" charset="0"/>
                <a:ea typeface="ＭＳ Ｐゴシック" panose="020B0600070205080204" pitchFamily="34" charset="-128"/>
              </a:rPr>
              <a:t>praise</a:t>
            </a:r>
            <a:r>
              <a:rPr lang="de-DE" altLang="en-US" b="1" dirty="0">
                <a:latin typeface="Arial" panose="020B0604020202020204" pitchFamily="34" charset="0"/>
                <a:ea typeface="ＭＳ Ｐゴシック" panose="020B0600070205080204" pitchFamily="34" charset="-128"/>
              </a:rPr>
              <a:t>: „</a:t>
            </a:r>
            <a:r>
              <a:rPr lang="en-US" altLang="en-US" b="1" dirty="0">
                <a:latin typeface="Arial" panose="020B0604020202020204" pitchFamily="34" charset="0"/>
                <a:ea typeface="ＭＳ Ｐゴシック" panose="020B0600070205080204" pitchFamily="34" charset="-128"/>
              </a:rPr>
              <a:t>Oh, the depth of the riches </a:t>
            </a:r>
            <a:r>
              <a:rPr lang="en-US" altLang="en-US" b="1" baseline="30000" dirty="0">
                <a:latin typeface="Arial" panose="020B0604020202020204" pitchFamily="34" charset="0"/>
                <a:ea typeface="ＭＳ Ｐゴシック" panose="020B0600070205080204" pitchFamily="34" charset="-128"/>
              </a:rPr>
              <a:t>1</a:t>
            </a:r>
            <a:r>
              <a:rPr lang="en-US" altLang="en-US" b="1" dirty="0">
                <a:latin typeface="Arial" panose="020B0604020202020204" pitchFamily="34" charset="0"/>
                <a:ea typeface="ＭＳ Ｐゴシック" panose="020B0600070205080204" pitchFamily="34" charset="-128"/>
              </a:rPr>
              <a:t>both of the wisdom and knowledge of God!</a:t>
            </a:r>
            <a:r>
              <a:rPr lang="ja-JP" altLang="en-US" b="1">
                <a:latin typeface="Arial" panose="020B0604020202020204" pitchFamily="34" charset="0"/>
                <a:ea typeface="ＭＳ Ｐゴシック" panose="020B0600070205080204" pitchFamily="34" charset="-128"/>
              </a:rPr>
              <a:t>”</a:t>
            </a:r>
            <a:endParaRPr lang="de-DE" altLang="ja-JP" b="1" dirty="0">
              <a:latin typeface="Arial" panose="020B0604020202020204" pitchFamily="34" charset="0"/>
              <a:ea typeface="ＭＳ Ｐゴシック" panose="020B0600070205080204" pitchFamily="34" charset="-128"/>
            </a:endParaRPr>
          </a:p>
          <a:p>
            <a:pPr eaLnBrk="1" hangingPunct="1"/>
            <a:r>
              <a:rPr lang="de-DE" altLang="en-US" b="1" dirty="0">
                <a:latin typeface="Arial" panose="020B0604020202020204" pitchFamily="34" charset="0"/>
                <a:ea typeface="ＭＳ Ｐゴシック" panose="020B0600070205080204" pitchFamily="34" charset="-128"/>
              </a:rPr>
              <a:t>Worship </a:t>
            </a:r>
            <a:r>
              <a:rPr lang="de-DE" altLang="en-US" b="1" dirty="0" err="1">
                <a:latin typeface="Arial" panose="020B0604020202020204" pitchFamily="34" charset="0"/>
                <a:ea typeface="ＭＳ Ｐゴシック" panose="020B0600070205080204" pitchFamily="34" charset="-128"/>
              </a:rPr>
              <a:t>services</a:t>
            </a:r>
            <a:r>
              <a:rPr lang="de-DE" altLang="en-US" b="1" dirty="0">
                <a:latin typeface="Arial" panose="020B0604020202020204" pitchFamily="34" charset="0"/>
                <a:ea typeface="ＭＳ Ｐゴシック" panose="020B0600070205080204" pitchFamily="34" charset="-128"/>
              </a:rPr>
              <a:t> to </a:t>
            </a:r>
            <a:r>
              <a:rPr lang="de-DE" altLang="en-US" b="1" dirty="0" err="1">
                <a:latin typeface="Arial" panose="020B0604020202020204" pitchFamily="34" charset="0"/>
                <a:ea typeface="ＭＳ Ｐゴシック" panose="020B0600070205080204" pitchFamily="34" charset="-128"/>
              </a:rPr>
              <a:t>be</a:t>
            </a:r>
            <a:r>
              <a:rPr lang="de-DE" altLang="en-US" b="1" dirty="0">
                <a:latin typeface="Arial" panose="020B0604020202020204" pitchFamily="34" charset="0"/>
                <a:ea typeface="ＭＳ Ｐゴシック" panose="020B0600070205080204" pitchFamily="34" charset="-128"/>
              </a:rPr>
              <a:t> a </a:t>
            </a:r>
            <a:r>
              <a:rPr lang="de-DE" altLang="en-US" b="1" dirty="0" err="1">
                <a:latin typeface="Arial" panose="020B0604020202020204" pitchFamily="34" charset="0"/>
                <a:ea typeface="ＭＳ Ｐゴシック" panose="020B0600070205080204" pitchFamily="34" charset="-128"/>
              </a:rPr>
              <a:t>dialogue</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betw</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God</a:t>
            </a:r>
            <a:r>
              <a:rPr lang="de-DE" altLang="en-US" b="1" dirty="0">
                <a:latin typeface="Arial" panose="020B0604020202020204" pitchFamily="34" charset="0"/>
                <a:ea typeface="ＭＳ Ｐゴシック" panose="020B0600070205080204" pitchFamily="34" charset="-128"/>
              </a:rPr>
              <a:t> and man, a </a:t>
            </a:r>
            <a:r>
              <a:rPr lang="de-DE" altLang="en-US" b="1" dirty="0" err="1">
                <a:latin typeface="Arial" panose="020B0604020202020204" pitchFamily="34" charset="0"/>
                <a:ea typeface="ＭＳ Ｐゴシック" panose="020B0600070205080204" pitchFamily="34" charset="-128"/>
              </a:rPr>
              <a:t>dialogue</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of</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revel</a:t>
            </a:r>
            <a:r>
              <a:rPr lang="de-DE" altLang="en-US" b="1" dirty="0">
                <a:latin typeface="Arial" panose="020B0604020202020204" pitchFamily="34" charset="0"/>
                <a:ea typeface="ＭＳ Ｐゴシック" panose="020B0600070205080204" pitchFamily="34" charset="-128"/>
              </a:rPr>
              <a:t>. &amp; </a:t>
            </a:r>
            <a:r>
              <a:rPr lang="de-DE" altLang="en-US" b="1" dirty="0" err="1">
                <a:latin typeface="Arial" panose="020B0604020202020204" pitchFamily="34" charset="0"/>
                <a:ea typeface="ＭＳ Ｐゴシック" panose="020B0600070205080204" pitchFamily="34" charset="-128"/>
              </a:rPr>
              <a:t>response</a:t>
            </a:r>
            <a:endParaRPr lang="de-DE" altLang="en-US" b="1" dirty="0">
              <a:latin typeface="Arial" panose="020B0604020202020204" pitchFamily="34" charset="0"/>
              <a:ea typeface="ＭＳ Ｐゴシック" panose="020B0600070205080204" pitchFamily="34" charset="-128"/>
            </a:endParaRPr>
          </a:p>
          <a:p>
            <a:pPr eaLnBrk="1" hangingPunct="1"/>
            <a:r>
              <a:rPr lang="de-DE" altLang="en-US" b="1" dirty="0">
                <a:latin typeface="Arial" panose="020B0604020202020204" pitchFamily="34" charset="0"/>
                <a:ea typeface="ＭＳ Ｐゴシック" panose="020B0600070205080204" pitchFamily="34" charset="-128"/>
              </a:rPr>
              <a:t>This </a:t>
            </a:r>
            <a:r>
              <a:rPr lang="de-DE" altLang="en-US" b="1" dirty="0" err="1">
                <a:latin typeface="Arial" panose="020B0604020202020204" pitchFamily="34" charset="0"/>
                <a:ea typeface="ＭＳ Ｐゴシック" panose="020B0600070205080204" pitchFamily="34" charset="-128"/>
              </a:rPr>
              <a:t>is</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why</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the</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Scriptures</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are</a:t>
            </a:r>
            <a:r>
              <a:rPr lang="de-DE" altLang="en-US" b="1" dirty="0">
                <a:latin typeface="Arial" panose="020B0604020202020204" pitchFamily="34" charset="0"/>
                <a:ea typeface="ＭＳ Ｐゴシック" panose="020B0600070205080204" pitchFamily="34" charset="-128"/>
              </a:rPr>
              <a:t> so </a:t>
            </a:r>
            <a:r>
              <a:rPr lang="de-DE" altLang="en-US" b="1" dirty="0" err="1">
                <a:latin typeface="Arial" panose="020B0604020202020204" pitchFamily="34" charset="0"/>
                <a:ea typeface="ＭＳ Ｐゴシック" panose="020B0600070205080204" pitchFamily="34" charset="-128"/>
              </a:rPr>
              <a:t>important</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Stott</a:t>
            </a:r>
            <a:r>
              <a:rPr lang="de-DE" altLang="en-US" b="1" dirty="0">
                <a:latin typeface="Arial" panose="020B0604020202020204" pitchFamily="34" charset="0"/>
                <a:ea typeface="ＭＳ Ｐゴシック" panose="020B0600070205080204" pitchFamily="34" charset="-128"/>
              </a:rPr>
              <a:t> and </a:t>
            </a:r>
            <a:r>
              <a:rPr lang="de-DE" altLang="en-US" b="1" dirty="0" err="1">
                <a:latin typeface="Arial" panose="020B0604020202020204" pitchFamily="34" charset="0"/>
                <a:ea typeface="ＭＳ Ｐゴシック" panose="020B0600070205080204" pitchFamily="34" charset="-128"/>
              </a:rPr>
              <a:t>others</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remind</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us</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how</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we</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need</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much</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more</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Scr</a:t>
            </a:r>
            <a:r>
              <a:rPr lang="de-DE" altLang="en-US" b="1" dirty="0">
                <a:latin typeface="Arial" panose="020B0604020202020204" pitchFamily="34" charset="0"/>
                <a:ea typeface="ＭＳ Ｐゴシック" panose="020B0600070205080204" pitchFamily="34" charset="-128"/>
              </a:rPr>
              <a:t>. In </a:t>
            </a:r>
            <a:r>
              <a:rPr lang="de-DE" altLang="en-US" b="1" dirty="0" err="1">
                <a:latin typeface="Arial" panose="020B0604020202020204" pitchFamily="34" charset="0"/>
                <a:ea typeface="ＭＳ Ｐゴシック" panose="020B0600070205080204" pitchFamily="34" charset="-128"/>
              </a:rPr>
              <a:t>our</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services</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been</a:t>
            </a:r>
            <a:r>
              <a:rPr lang="de-DE" altLang="en-US" b="1" dirty="0">
                <a:latin typeface="Arial" panose="020B0604020202020204" pitchFamily="34" charset="0"/>
                <a:ea typeface="ＭＳ Ｐゴシック" panose="020B0600070205080204" pitchFamily="34" charset="-128"/>
              </a:rPr>
              <a:t> in </a:t>
            </a:r>
            <a:r>
              <a:rPr lang="de-DE" altLang="en-US" b="1" dirty="0" err="1">
                <a:latin typeface="Arial" panose="020B0604020202020204" pitchFamily="34" charset="0"/>
                <a:ea typeface="ＭＳ Ｐゴシック" panose="020B0600070205080204" pitchFamily="34" charset="-128"/>
              </a:rPr>
              <a:t>many</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churches</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where</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first</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first</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of</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Scr</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Is</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when</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preacher</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gets</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up</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means</a:t>
            </a:r>
            <a:r>
              <a:rPr lang="de-DE" altLang="en-US" b="1" dirty="0">
                <a:latin typeface="Arial" panose="020B0604020202020204" pitchFamily="34" charset="0"/>
                <a:ea typeface="ＭＳ Ｐゴシック" panose="020B0600070205080204" pitchFamily="34" charset="-128"/>
              </a:rPr>
              <a:t> 30 </a:t>
            </a:r>
            <a:r>
              <a:rPr lang="de-DE" altLang="en-US" b="1" dirty="0" err="1">
                <a:latin typeface="Arial" panose="020B0604020202020204" pitchFamily="34" charset="0"/>
                <a:ea typeface="ＭＳ Ｐゴシック" panose="020B0600070205080204" pitchFamily="34" charset="-128"/>
              </a:rPr>
              <a:t>mintues</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of</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response</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w</a:t>
            </a:r>
            <a:r>
              <a:rPr lang="de-DE" altLang="en-US" b="1" dirty="0">
                <a:latin typeface="Arial" panose="020B0604020202020204" pitchFamily="34" charset="0"/>
                <a:ea typeface="ＭＳ Ｐゴシック" panose="020B0600070205080204" pitchFamily="34" charset="-128"/>
              </a:rPr>
              <a:t>/o </a:t>
            </a:r>
            <a:r>
              <a:rPr lang="de-DE" altLang="en-US" b="1" dirty="0" err="1">
                <a:latin typeface="Arial" panose="020B0604020202020204" pitchFamily="34" charset="0"/>
                <a:ea typeface="ＭＳ Ｐゴシック" panose="020B0600070205080204" pitchFamily="34" charset="-128"/>
              </a:rPr>
              <a:t>anything</a:t>
            </a:r>
            <a:r>
              <a:rPr lang="de-DE" altLang="en-US" b="1" dirty="0">
                <a:latin typeface="Arial" panose="020B0604020202020204" pitchFamily="34" charset="0"/>
                <a:ea typeface="ＭＳ Ｐゴシック" panose="020B0600070205080204" pitchFamily="34" charset="-128"/>
              </a:rPr>
              <a:t> to </a:t>
            </a:r>
            <a:r>
              <a:rPr lang="de-DE" altLang="en-US" b="1" dirty="0" err="1">
                <a:latin typeface="Arial" panose="020B0604020202020204" pitchFamily="34" charset="0"/>
                <a:ea typeface="ＭＳ Ｐゴシック" panose="020B0600070205080204" pitchFamily="34" charset="-128"/>
              </a:rPr>
              <a:t>respond</a:t>
            </a:r>
            <a:r>
              <a:rPr lang="de-DE" altLang="en-US" b="1" dirty="0">
                <a:latin typeface="Arial" panose="020B0604020202020204" pitchFamily="34" charset="0"/>
                <a:ea typeface="ＭＳ Ｐゴシック" panose="020B0600070205080204" pitchFamily="34" charset="-128"/>
              </a:rPr>
              <a:t> to!!</a:t>
            </a:r>
            <a:endParaRPr lang="en-US" altLang="en-US" b="1"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70467426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7">
            <a:extLst>
              <a:ext uri="{FF2B5EF4-FFF2-40B4-BE49-F238E27FC236}">
                <a16:creationId xmlns:a16="http://schemas.microsoft.com/office/drawing/2014/main" id="{79140FF6-5937-0548-A446-CF4F8B9E865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0BF4D8B6-6AAE-524F-8A97-87ED3711D861}" type="slidenum">
              <a:rPr lang="en-US" altLang="en-US" sz="1200" b="1"/>
              <a:pPr eaLnBrk="1" hangingPunct="1"/>
              <a:t>91</a:t>
            </a:fld>
            <a:endParaRPr lang="en-US" altLang="en-US" sz="1200" b="1"/>
          </a:p>
        </p:txBody>
      </p:sp>
      <p:sp>
        <p:nvSpPr>
          <p:cNvPr id="99330" name="Rectangle 2">
            <a:extLst>
              <a:ext uri="{FF2B5EF4-FFF2-40B4-BE49-F238E27FC236}">
                <a16:creationId xmlns:a16="http://schemas.microsoft.com/office/drawing/2014/main" id="{EB51B5F6-0868-4C4A-873C-1DA74CBB5DA0}"/>
              </a:ext>
            </a:extLst>
          </p:cNvPr>
          <p:cNvSpPr>
            <a:spLocks noGrp="1" noRot="1" noChangeAspect="1" noChangeArrowheads="1" noTextEdit="1"/>
          </p:cNvSpPr>
          <p:nvPr>
            <p:ph type="sldImg"/>
          </p:nvPr>
        </p:nvSpPr>
        <p:spPr>
          <a:ln/>
        </p:spPr>
      </p:sp>
      <p:sp>
        <p:nvSpPr>
          <p:cNvPr id="99331" name="Rectangle 3">
            <a:extLst>
              <a:ext uri="{FF2B5EF4-FFF2-40B4-BE49-F238E27FC236}">
                <a16:creationId xmlns:a16="http://schemas.microsoft.com/office/drawing/2014/main" id="{DD120E81-1EFD-8C48-B79E-D13946DCA4A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DE" altLang="en-US" b="1" dirty="0" err="1">
                <a:latin typeface="Arial" panose="020B0604020202020204" pitchFamily="34" charset="0"/>
                <a:ea typeface="ＭＳ Ｐゴシック" panose="020B0600070205080204" pitchFamily="34" charset="-128"/>
              </a:rPr>
              <a:t>God</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reveals</a:t>
            </a:r>
            <a:r>
              <a:rPr lang="de-DE" altLang="en-US" b="1" dirty="0">
                <a:latin typeface="Arial" panose="020B0604020202020204" pitchFamily="34" charset="0"/>
                <a:ea typeface="ＭＳ Ｐゴシック" panose="020B0600070205080204" pitchFamily="34" charset="-128"/>
              </a:rPr>
              <a:t> His </a:t>
            </a:r>
            <a:r>
              <a:rPr lang="de-DE" altLang="en-US" b="1" dirty="0" err="1">
                <a:latin typeface="Arial" panose="020B0604020202020204" pitchFamily="34" charset="0"/>
                <a:ea typeface="ＭＳ Ｐゴシック" panose="020B0600070205080204" pitchFamily="34" charset="-128"/>
              </a:rPr>
              <a:t>glory</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worship</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is</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our</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response</a:t>
            </a:r>
            <a:endParaRPr lang="de-DE" altLang="en-US" b="1" dirty="0">
              <a:latin typeface="Arial" panose="020B0604020202020204" pitchFamily="34" charset="0"/>
              <a:ea typeface="ＭＳ Ｐゴシック" panose="020B0600070205080204" pitchFamily="34" charset="-128"/>
            </a:endParaRPr>
          </a:p>
          <a:p>
            <a:pPr eaLnBrk="1" hangingPunct="1"/>
            <a:endParaRPr lang="de-DE" altLang="en-US" b="1" dirty="0">
              <a:latin typeface="Arial" panose="020B0604020202020204" pitchFamily="34" charset="0"/>
              <a:ea typeface="ＭＳ Ｐゴシック" panose="020B0600070205080204" pitchFamily="34" charset="-128"/>
            </a:endParaRPr>
          </a:p>
          <a:p>
            <a:pPr eaLnBrk="1" hangingPunct="1"/>
            <a:r>
              <a:rPr lang="de-DE" altLang="en-US" b="1" dirty="0">
                <a:latin typeface="Arial" panose="020B0604020202020204" pitchFamily="34" charset="0"/>
                <a:ea typeface="ＭＳ Ｐゴシック" panose="020B0600070205080204" pitchFamily="34" charset="-128"/>
              </a:rPr>
              <a:t>Order </a:t>
            </a:r>
            <a:r>
              <a:rPr lang="de-DE" altLang="en-US" b="1" dirty="0" err="1">
                <a:latin typeface="Arial" panose="020B0604020202020204" pitchFamily="34" charset="0"/>
                <a:ea typeface="ＭＳ Ｐゴシック" panose="020B0600070205080204" pitchFamily="34" charset="-128"/>
              </a:rPr>
              <a:t>is</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important</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God</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always</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initiates</a:t>
            </a:r>
            <a:endParaRPr lang="de-DE" altLang="en-US" b="1" dirty="0">
              <a:latin typeface="Arial" panose="020B0604020202020204" pitchFamily="34" charset="0"/>
              <a:ea typeface="ＭＳ Ｐゴシック" panose="020B0600070205080204" pitchFamily="34" charset="-128"/>
            </a:endParaRPr>
          </a:p>
          <a:p>
            <a:pPr eaLnBrk="1" hangingPunct="1"/>
            <a:endParaRPr lang="de-DE" altLang="en-US" b="1" dirty="0">
              <a:latin typeface="Arial" panose="020B0604020202020204" pitchFamily="34" charset="0"/>
              <a:ea typeface="ＭＳ Ｐゴシック" panose="020B0600070205080204" pitchFamily="34" charset="-128"/>
            </a:endParaRPr>
          </a:p>
          <a:p>
            <a:pPr eaLnBrk="1" hangingPunct="1"/>
            <a:r>
              <a:rPr lang="de-DE" altLang="en-US" b="1" dirty="0">
                <a:latin typeface="Arial" panose="020B0604020202020204" pitchFamily="34" charset="0"/>
                <a:ea typeface="ＭＳ Ｐゴシック" panose="020B0600070205080204" pitchFamily="34" charset="-128"/>
              </a:rPr>
              <a:t>Rom. 11:33-36  </a:t>
            </a:r>
            <a:r>
              <a:rPr lang="de-DE" altLang="en-US" b="1" dirty="0" err="1">
                <a:latin typeface="Arial" panose="020B0604020202020204" pitchFamily="34" charset="0"/>
                <a:ea typeface="ＭＳ Ｐゴシック" panose="020B0600070205080204" pitchFamily="34" charset="-128"/>
              </a:rPr>
              <a:t>eleven</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chapters</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of</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doctrine</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then</a:t>
            </a:r>
            <a:r>
              <a:rPr lang="de-DE" altLang="en-US" b="1" dirty="0">
                <a:latin typeface="Arial" panose="020B0604020202020204" pitchFamily="34" charset="0"/>
                <a:ea typeface="ＭＳ Ｐゴシック" panose="020B0600070205080204" pitchFamily="34" charset="-128"/>
              </a:rPr>
              <a:t> Paul </a:t>
            </a:r>
            <a:r>
              <a:rPr lang="de-DE" altLang="en-US" b="1" dirty="0" err="1">
                <a:latin typeface="Arial" panose="020B0604020202020204" pitchFamily="34" charset="0"/>
                <a:ea typeface="ＭＳ Ｐゴシック" panose="020B0600070205080204" pitchFamily="34" charset="-128"/>
              </a:rPr>
              <a:t>bursts</a:t>
            </a:r>
            <a:r>
              <a:rPr lang="de-DE" altLang="en-US" b="1" dirty="0">
                <a:latin typeface="Arial" panose="020B0604020202020204" pitchFamily="34" charset="0"/>
                <a:ea typeface="ＭＳ Ｐゴシック" panose="020B0600070205080204" pitchFamily="34" charset="-128"/>
              </a:rPr>
              <a:t> out in </a:t>
            </a:r>
            <a:r>
              <a:rPr lang="de-DE" altLang="en-US" b="1" dirty="0" err="1">
                <a:latin typeface="Arial" panose="020B0604020202020204" pitchFamily="34" charset="0"/>
                <a:ea typeface="ＭＳ Ｐゴシック" panose="020B0600070205080204" pitchFamily="34" charset="-128"/>
              </a:rPr>
              <a:t>praise</a:t>
            </a:r>
            <a:r>
              <a:rPr lang="de-DE" altLang="en-US" b="1" dirty="0">
                <a:latin typeface="Arial" panose="020B0604020202020204" pitchFamily="34" charset="0"/>
                <a:ea typeface="ＭＳ Ｐゴシック" panose="020B0600070205080204" pitchFamily="34" charset="-128"/>
              </a:rPr>
              <a:t>: „</a:t>
            </a:r>
            <a:r>
              <a:rPr lang="en-US" altLang="en-US" b="1" dirty="0">
                <a:latin typeface="Arial" panose="020B0604020202020204" pitchFamily="34" charset="0"/>
                <a:ea typeface="ＭＳ Ｐゴシック" panose="020B0600070205080204" pitchFamily="34" charset="-128"/>
              </a:rPr>
              <a:t>Oh, the depth of the riches </a:t>
            </a:r>
            <a:r>
              <a:rPr lang="en-US" altLang="en-US" b="1" baseline="30000" dirty="0">
                <a:latin typeface="Arial" panose="020B0604020202020204" pitchFamily="34" charset="0"/>
                <a:ea typeface="ＭＳ Ｐゴシック" panose="020B0600070205080204" pitchFamily="34" charset="-128"/>
              </a:rPr>
              <a:t>1</a:t>
            </a:r>
            <a:r>
              <a:rPr lang="en-US" altLang="en-US" b="1" dirty="0">
                <a:latin typeface="Arial" panose="020B0604020202020204" pitchFamily="34" charset="0"/>
                <a:ea typeface="ＭＳ Ｐゴシック" panose="020B0600070205080204" pitchFamily="34" charset="-128"/>
              </a:rPr>
              <a:t>both of the wisdom and knowledge of God!</a:t>
            </a:r>
            <a:r>
              <a:rPr lang="ja-JP" altLang="en-US" b="1">
                <a:latin typeface="Arial" panose="020B0604020202020204" pitchFamily="34" charset="0"/>
                <a:ea typeface="ＭＳ Ｐゴシック" panose="020B0600070205080204" pitchFamily="34" charset="-128"/>
              </a:rPr>
              <a:t>”</a:t>
            </a:r>
            <a:endParaRPr lang="de-DE" altLang="ja-JP" b="1" dirty="0">
              <a:latin typeface="Arial" panose="020B0604020202020204" pitchFamily="34" charset="0"/>
              <a:ea typeface="ＭＳ Ｐゴシック" panose="020B0600070205080204" pitchFamily="34" charset="-128"/>
            </a:endParaRPr>
          </a:p>
          <a:p>
            <a:pPr eaLnBrk="1" hangingPunct="1"/>
            <a:r>
              <a:rPr lang="de-DE" altLang="en-US" b="1" dirty="0">
                <a:latin typeface="Arial" panose="020B0604020202020204" pitchFamily="34" charset="0"/>
                <a:ea typeface="ＭＳ Ｐゴシック" panose="020B0600070205080204" pitchFamily="34" charset="-128"/>
              </a:rPr>
              <a:t>Worship </a:t>
            </a:r>
            <a:r>
              <a:rPr lang="de-DE" altLang="en-US" b="1" dirty="0" err="1">
                <a:latin typeface="Arial" panose="020B0604020202020204" pitchFamily="34" charset="0"/>
                <a:ea typeface="ＭＳ Ｐゴシック" panose="020B0600070205080204" pitchFamily="34" charset="-128"/>
              </a:rPr>
              <a:t>services</a:t>
            </a:r>
            <a:r>
              <a:rPr lang="de-DE" altLang="en-US" b="1" dirty="0">
                <a:latin typeface="Arial" panose="020B0604020202020204" pitchFamily="34" charset="0"/>
                <a:ea typeface="ＭＳ Ｐゴシック" panose="020B0600070205080204" pitchFamily="34" charset="-128"/>
              </a:rPr>
              <a:t> to </a:t>
            </a:r>
            <a:r>
              <a:rPr lang="de-DE" altLang="en-US" b="1" dirty="0" err="1">
                <a:latin typeface="Arial" panose="020B0604020202020204" pitchFamily="34" charset="0"/>
                <a:ea typeface="ＭＳ Ｐゴシック" panose="020B0600070205080204" pitchFamily="34" charset="-128"/>
              </a:rPr>
              <a:t>be</a:t>
            </a:r>
            <a:r>
              <a:rPr lang="de-DE" altLang="en-US" b="1" dirty="0">
                <a:latin typeface="Arial" panose="020B0604020202020204" pitchFamily="34" charset="0"/>
                <a:ea typeface="ＭＳ Ｐゴシック" panose="020B0600070205080204" pitchFamily="34" charset="-128"/>
              </a:rPr>
              <a:t> a </a:t>
            </a:r>
            <a:r>
              <a:rPr lang="de-DE" altLang="en-US" b="1" dirty="0" err="1">
                <a:latin typeface="Arial" panose="020B0604020202020204" pitchFamily="34" charset="0"/>
                <a:ea typeface="ＭＳ Ｐゴシック" panose="020B0600070205080204" pitchFamily="34" charset="-128"/>
              </a:rPr>
              <a:t>dialogue</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betw</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God</a:t>
            </a:r>
            <a:r>
              <a:rPr lang="de-DE" altLang="en-US" b="1" dirty="0">
                <a:latin typeface="Arial" panose="020B0604020202020204" pitchFamily="34" charset="0"/>
                <a:ea typeface="ＭＳ Ｐゴシック" panose="020B0600070205080204" pitchFamily="34" charset="-128"/>
              </a:rPr>
              <a:t> and man, a </a:t>
            </a:r>
            <a:r>
              <a:rPr lang="de-DE" altLang="en-US" b="1" dirty="0" err="1">
                <a:latin typeface="Arial" panose="020B0604020202020204" pitchFamily="34" charset="0"/>
                <a:ea typeface="ＭＳ Ｐゴシック" panose="020B0600070205080204" pitchFamily="34" charset="-128"/>
              </a:rPr>
              <a:t>dialogue</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of</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revel</a:t>
            </a:r>
            <a:r>
              <a:rPr lang="de-DE" altLang="en-US" b="1" dirty="0">
                <a:latin typeface="Arial" panose="020B0604020202020204" pitchFamily="34" charset="0"/>
                <a:ea typeface="ＭＳ Ｐゴシック" panose="020B0600070205080204" pitchFamily="34" charset="-128"/>
              </a:rPr>
              <a:t>. &amp; </a:t>
            </a:r>
            <a:r>
              <a:rPr lang="de-DE" altLang="en-US" b="1" dirty="0" err="1">
                <a:latin typeface="Arial" panose="020B0604020202020204" pitchFamily="34" charset="0"/>
                <a:ea typeface="ＭＳ Ｐゴシック" panose="020B0600070205080204" pitchFamily="34" charset="-128"/>
              </a:rPr>
              <a:t>response</a:t>
            </a:r>
            <a:endParaRPr lang="de-DE" altLang="en-US" b="1" dirty="0">
              <a:latin typeface="Arial" panose="020B0604020202020204" pitchFamily="34" charset="0"/>
              <a:ea typeface="ＭＳ Ｐゴシック" panose="020B0600070205080204" pitchFamily="34" charset="-128"/>
            </a:endParaRPr>
          </a:p>
          <a:p>
            <a:pPr eaLnBrk="1" hangingPunct="1"/>
            <a:r>
              <a:rPr lang="de-DE" altLang="en-US" b="1" dirty="0">
                <a:latin typeface="Arial" panose="020B0604020202020204" pitchFamily="34" charset="0"/>
                <a:ea typeface="ＭＳ Ｐゴシック" panose="020B0600070205080204" pitchFamily="34" charset="-128"/>
              </a:rPr>
              <a:t>This </a:t>
            </a:r>
            <a:r>
              <a:rPr lang="de-DE" altLang="en-US" b="1" dirty="0" err="1">
                <a:latin typeface="Arial" panose="020B0604020202020204" pitchFamily="34" charset="0"/>
                <a:ea typeface="ＭＳ Ｐゴシック" panose="020B0600070205080204" pitchFamily="34" charset="-128"/>
              </a:rPr>
              <a:t>is</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why</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the</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Scriptures</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are</a:t>
            </a:r>
            <a:r>
              <a:rPr lang="de-DE" altLang="en-US" b="1" dirty="0">
                <a:latin typeface="Arial" panose="020B0604020202020204" pitchFamily="34" charset="0"/>
                <a:ea typeface="ＭＳ Ｐゴシック" panose="020B0600070205080204" pitchFamily="34" charset="-128"/>
              </a:rPr>
              <a:t> so </a:t>
            </a:r>
            <a:r>
              <a:rPr lang="de-DE" altLang="en-US" b="1" dirty="0" err="1">
                <a:latin typeface="Arial" panose="020B0604020202020204" pitchFamily="34" charset="0"/>
                <a:ea typeface="ＭＳ Ｐゴシック" panose="020B0600070205080204" pitchFamily="34" charset="-128"/>
              </a:rPr>
              <a:t>important</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Stott</a:t>
            </a:r>
            <a:r>
              <a:rPr lang="de-DE" altLang="en-US" b="1" dirty="0">
                <a:latin typeface="Arial" panose="020B0604020202020204" pitchFamily="34" charset="0"/>
                <a:ea typeface="ＭＳ Ｐゴシック" panose="020B0600070205080204" pitchFamily="34" charset="-128"/>
              </a:rPr>
              <a:t> and </a:t>
            </a:r>
            <a:r>
              <a:rPr lang="de-DE" altLang="en-US" b="1" dirty="0" err="1">
                <a:latin typeface="Arial" panose="020B0604020202020204" pitchFamily="34" charset="0"/>
                <a:ea typeface="ＭＳ Ｐゴシック" panose="020B0600070205080204" pitchFamily="34" charset="-128"/>
              </a:rPr>
              <a:t>others</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remind</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us</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how</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we</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need</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much</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more</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Scr</a:t>
            </a:r>
            <a:r>
              <a:rPr lang="de-DE" altLang="en-US" b="1" dirty="0">
                <a:latin typeface="Arial" panose="020B0604020202020204" pitchFamily="34" charset="0"/>
                <a:ea typeface="ＭＳ Ｐゴシック" panose="020B0600070205080204" pitchFamily="34" charset="-128"/>
              </a:rPr>
              <a:t>. In </a:t>
            </a:r>
            <a:r>
              <a:rPr lang="de-DE" altLang="en-US" b="1" dirty="0" err="1">
                <a:latin typeface="Arial" panose="020B0604020202020204" pitchFamily="34" charset="0"/>
                <a:ea typeface="ＭＳ Ｐゴシック" panose="020B0600070205080204" pitchFamily="34" charset="-128"/>
              </a:rPr>
              <a:t>our</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services</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been</a:t>
            </a:r>
            <a:r>
              <a:rPr lang="de-DE" altLang="en-US" b="1" dirty="0">
                <a:latin typeface="Arial" panose="020B0604020202020204" pitchFamily="34" charset="0"/>
                <a:ea typeface="ＭＳ Ｐゴシック" panose="020B0600070205080204" pitchFamily="34" charset="-128"/>
              </a:rPr>
              <a:t> in </a:t>
            </a:r>
            <a:r>
              <a:rPr lang="de-DE" altLang="en-US" b="1" dirty="0" err="1">
                <a:latin typeface="Arial" panose="020B0604020202020204" pitchFamily="34" charset="0"/>
                <a:ea typeface="ＭＳ Ｐゴシック" panose="020B0600070205080204" pitchFamily="34" charset="-128"/>
              </a:rPr>
              <a:t>many</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churches</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where</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first</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first</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of</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Scr</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Is</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when</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preacher</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gets</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up</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means</a:t>
            </a:r>
            <a:r>
              <a:rPr lang="de-DE" altLang="en-US" b="1" dirty="0">
                <a:latin typeface="Arial" panose="020B0604020202020204" pitchFamily="34" charset="0"/>
                <a:ea typeface="ＭＳ Ｐゴシック" panose="020B0600070205080204" pitchFamily="34" charset="-128"/>
              </a:rPr>
              <a:t> 30 </a:t>
            </a:r>
            <a:r>
              <a:rPr lang="de-DE" altLang="en-US" b="1" dirty="0" err="1">
                <a:latin typeface="Arial" panose="020B0604020202020204" pitchFamily="34" charset="0"/>
                <a:ea typeface="ＭＳ Ｐゴシック" panose="020B0600070205080204" pitchFamily="34" charset="-128"/>
              </a:rPr>
              <a:t>mintues</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of</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response</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w</a:t>
            </a:r>
            <a:r>
              <a:rPr lang="de-DE" altLang="en-US" b="1" dirty="0">
                <a:latin typeface="Arial" panose="020B0604020202020204" pitchFamily="34" charset="0"/>
                <a:ea typeface="ＭＳ Ｐゴシック" panose="020B0600070205080204" pitchFamily="34" charset="-128"/>
              </a:rPr>
              <a:t>/o </a:t>
            </a:r>
            <a:r>
              <a:rPr lang="de-DE" altLang="en-US" b="1" dirty="0" err="1">
                <a:latin typeface="Arial" panose="020B0604020202020204" pitchFamily="34" charset="0"/>
                <a:ea typeface="ＭＳ Ｐゴシック" panose="020B0600070205080204" pitchFamily="34" charset="-128"/>
              </a:rPr>
              <a:t>anything</a:t>
            </a:r>
            <a:r>
              <a:rPr lang="de-DE" altLang="en-US" b="1" dirty="0">
                <a:latin typeface="Arial" panose="020B0604020202020204" pitchFamily="34" charset="0"/>
                <a:ea typeface="ＭＳ Ｐゴシック" panose="020B0600070205080204" pitchFamily="34" charset="-128"/>
              </a:rPr>
              <a:t> to </a:t>
            </a:r>
            <a:r>
              <a:rPr lang="de-DE" altLang="en-US" b="1" dirty="0" err="1">
                <a:latin typeface="Arial" panose="020B0604020202020204" pitchFamily="34" charset="0"/>
                <a:ea typeface="ＭＳ Ｐゴシック" panose="020B0600070205080204" pitchFamily="34" charset="-128"/>
              </a:rPr>
              <a:t>respond</a:t>
            </a:r>
            <a:r>
              <a:rPr lang="de-DE" altLang="en-US" b="1" dirty="0">
                <a:latin typeface="Arial" panose="020B0604020202020204" pitchFamily="34" charset="0"/>
                <a:ea typeface="ＭＳ Ｐゴシック" panose="020B0600070205080204" pitchFamily="34" charset="-128"/>
              </a:rPr>
              <a:t> to!!</a:t>
            </a:r>
            <a:endParaRPr lang="en-US" altLang="en-US" b="1"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78260969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7">
            <a:extLst>
              <a:ext uri="{FF2B5EF4-FFF2-40B4-BE49-F238E27FC236}">
                <a16:creationId xmlns:a16="http://schemas.microsoft.com/office/drawing/2014/main" id="{1364960F-1952-1F43-9D79-400748B6DF1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828370F4-EA39-6F42-B999-59BA24D97A5B}" type="slidenum">
              <a:rPr lang="en-US" altLang="en-US" sz="1200">
                <a:latin typeface="Maiandra GD" panose="020E0502030308020204" pitchFamily="34" charset="0"/>
              </a:rPr>
              <a:pPr eaLnBrk="1" hangingPunct="1"/>
              <a:t>92</a:t>
            </a:fld>
            <a:endParaRPr lang="en-US" altLang="en-US" sz="1200">
              <a:latin typeface="Maiandra GD" panose="020E0502030308020204" pitchFamily="34" charset="0"/>
            </a:endParaRPr>
          </a:p>
        </p:txBody>
      </p:sp>
      <p:sp>
        <p:nvSpPr>
          <p:cNvPr id="134146" name="Rectangle 2">
            <a:extLst>
              <a:ext uri="{FF2B5EF4-FFF2-40B4-BE49-F238E27FC236}">
                <a16:creationId xmlns:a16="http://schemas.microsoft.com/office/drawing/2014/main" id="{AF032CF3-1BA7-1246-936B-6025C03E86FC}"/>
              </a:ext>
            </a:extLst>
          </p:cNvPr>
          <p:cNvSpPr>
            <a:spLocks noGrp="1" noRot="1" noChangeAspect="1" noChangeArrowheads="1" noTextEdit="1"/>
          </p:cNvSpPr>
          <p:nvPr>
            <p:ph type="sldImg"/>
          </p:nvPr>
        </p:nvSpPr>
        <p:spPr>
          <a:ln/>
        </p:spPr>
      </p:sp>
      <p:sp>
        <p:nvSpPr>
          <p:cNvPr id="134147" name="Rectangle 3">
            <a:extLst>
              <a:ext uri="{FF2B5EF4-FFF2-40B4-BE49-F238E27FC236}">
                <a16:creationId xmlns:a16="http://schemas.microsoft.com/office/drawing/2014/main" id="{5A33BC9E-E5DD-5241-A678-42AA114BB7FF}"/>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DE" altLang="en-US">
                <a:latin typeface="Maiandra GD" panose="020E0502030308020204" pitchFamily="34" charset="0"/>
                <a:ea typeface="ＭＳ Ｐゴシック" panose="020B0600070205080204" pitchFamily="34" charset="-128"/>
              </a:rPr>
              <a:t>John Armstrong: thank you for ministering the Word . . .</a:t>
            </a:r>
          </a:p>
          <a:p>
            <a:pPr eaLnBrk="1" hangingPunct="1"/>
            <a:endParaRPr lang="de-DE" altLang="en-US">
              <a:latin typeface="Maiandra GD" panose="020E0502030308020204" pitchFamily="34" charset="0"/>
              <a:ea typeface="ＭＳ Ｐゴシック" panose="020B0600070205080204" pitchFamily="34" charset="-128"/>
            </a:endParaRPr>
          </a:p>
        </p:txBody>
      </p:sp>
    </p:spTree>
    <p:extLst>
      <p:ext uri="{BB962C8B-B14F-4D97-AF65-F5344CB8AC3E}">
        <p14:creationId xmlns:p14="http://schemas.microsoft.com/office/powerpoint/2010/main" val="51046161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7">
            <a:extLst>
              <a:ext uri="{FF2B5EF4-FFF2-40B4-BE49-F238E27FC236}">
                <a16:creationId xmlns:a16="http://schemas.microsoft.com/office/drawing/2014/main" id="{1364960F-1952-1F43-9D79-400748B6DF1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828370F4-EA39-6F42-B999-59BA24D97A5B}" type="slidenum">
              <a:rPr lang="en-US" altLang="en-US" sz="1200">
                <a:latin typeface="Maiandra GD" panose="020E0502030308020204" pitchFamily="34" charset="0"/>
              </a:rPr>
              <a:pPr eaLnBrk="1" hangingPunct="1"/>
              <a:t>93</a:t>
            </a:fld>
            <a:endParaRPr lang="en-US" altLang="en-US" sz="1200">
              <a:latin typeface="Maiandra GD" panose="020E0502030308020204" pitchFamily="34" charset="0"/>
            </a:endParaRPr>
          </a:p>
        </p:txBody>
      </p:sp>
      <p:sp>
        <p:nvSpPr>
          <p:cNvPr id="134146" name="Rectangle 2">
            <a:extLst>
              <a:ext uri="{FF2B5EF4-FFF2-40B4-BE49-F238E27FC236}">
                <a16:creationId xmlns:a16="http://schemas.microsoft.com/office/drawing/2014/main" id="{AF032CF3-1BA7-1246-936B-6025C03E86FC}"/>
              </a:ext>
            </a:extLst>
          </p:cNvPr>
          <p:cNvSpPr>
            <a:spLocks noGrp="1" noRot="1" noChangeAspect="1" noChangeArrowheads="1" noTextEdit="1"/>
          </p:cNvSpPr>
          <p:nvPr>
            <p:ph type="sldImg"/>
          </p:nvPr>
        </p:nvSpPr>
        <p:spPr>
          <a:ln/>
        </p:spPr>
      </p:sp>
      <p:sp>
        <p:nvSpPr>
          <p:cNvPr id="134147" name="Rectangle 3">
            <a:extLst>
              <a:ext uri="{FF2B5EF4-FFF2-40B4-BE49-F238E27FC236}">
                <a16:creationId xmlns:a16="http://schemas.microsoft.com/office/drawing/2014/main" id="{5A33BC9E-E5DD-5241-A678-42AA114BB7FF}"/>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DE" altLang="en-US">
                <a:latin typeface="Maiandra GD" panose="020E0502030308020204" pitchFamily="34" charset="0"/>
                <a:ea typeface="ＭＳ Ｐゴシック" panose="020B0600070205080204" pitchFamily="34" charset="-128"/>
              </a:rPr>
              <a:t>John Armstrong: thank you for ministering the Word . . .</a:t>
            </a:r>
          </a:p>
          <a:p>
            <a:pPr eaLnBrk="1" hangingPunct="1"/>
            <a:endParaRPr lang="de-DE" altLang="en-US">
              <a:latin typeface="Maiandra GD" panose="020E0502030308020204" pitchFamily="34" charset="0"/>
              <a:ea typeface="ＭＳ Ｐゴシック" panose="020B0600070205080204" pitchFamily="34" charset="-128"/>
            </a:endParaRPr>
          </a:p>
        </p:txBody>
      </p:sp>
    </p:spTree>
    <p:extLst>
      <p:ext uri="{BB962C8B-B14F-4D97-AF65-F5344CB8AC3E}">
        <p14:creationId xmlns:p14="http://schemas.microsoft.com/office/powerpoint/2010/main" val="407605046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Slide Image Placeholder 1">
            <a:extLst>
              <a:ext uri="{FF2B5EF4-FFF2-40B4-BE49-F238E27FC236}">
                <a16:creationId xmlns:a16="http://schemas.microsoft.com/office/drawing/2014/main" id="{85396E7B-E4A8-3840-8037-DC0E870F61EA}"/>
              </a:ext>
            </a:extLst>
          </p:cNvPr>
          <p:cNvSpPr>
            <a:spLocks noGrp="1" noRot="1" noChangeAspect="1"/>
          </p:cNvSpPr>
          <p:nvPr>
            <p:ph type="sldImg"/>
          </p:nvPr>
        </p:nvSpPr>
        <p:spPr>
          <a:ln/>
        </p:spPr>
      </p:sp>
      <p:sp>
        <p:nvSpPr>
          <p:cNvPr id="146434" name="Notes Placeholder 2">
            <a:extLst>
              <a:ext uri="{FF2B5EF4-FFF2-40B4-BE49-F238E27FC236}">
                <a16:creationId xmlns:a16="http://schemas.microsoft.com/office/drawing/2014/main" id="{AD38C896-2C19-C244-842A-F53E8A3B486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600" dirty="0">
                <a:latin typeface="Maiandra GD" panose="020E0502030308020204" pitchFamily="34" charset="0"/>
                <a:ea typeface="ＭＳ Ｐゴシック" panose="020B0600070205080204" pitchFamily="34" charset="-128"/>
              </a:rPr>
              <a:t>“It should always happen in this house of God that the Lord speaks to us through His holy Word, and that we then speak to Him with our prayers and songs of praise.” Luther’s testimony to the Revelation-Response pattern of worship! </a:t>
            </a:r>
          </a:p>
        </p:txBody>
      </p:sp>
      <p:sp>
        <p:nvSpPr>
          <p:cNvPr id="146435" name="Slide Number Placeholder 3">
            <a:extLst>
              <a:ext uri="{FF2B5EF4-FFF2-40B4-BE49-F238E27FC236}">
                <a16:creationId xmlns:a16="http://schemas.microsoft.com/office/drawing/2014/main" id="{A8319629-5F98-D741-BF85-E5AD611124A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89A64F94-1725-2E47-98AD-B890B4C84CD7}" type="slidenum">
              <a:rPr lang="en-US" altLang="en-US" sz="1200">
                <a:latin typeface="Maiandra GD" panose="020E0502030308020204" pitchFamily="34" charset="0"/>
              </a:rPr>
              <a:pPr eaLnBrk="1" hangingPunct="1"/>
              <a:t>100</a:t>
            </a:fld>
            <a:endParaRPr lang="en-US" altLang="en-US" sz="1200">
              <a:latin typeface="Maiandra GD" panose="020E0502030308020204" pitchFamily="34" charset="0"/>
            </a:endParaRPr>
          </a:p>
        </p:txBody>
      </p:sp>
    </p:spTree>
    <p:extLst>
      <p:ext uri="{BB962C8B-B14F-4D97-AF65-F5344CB8AC3E}">
        <p14:creationId xmlns:p14="http://schemas.microsoft.com/office/powerpoint/2010/main" val="38055986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Slide Image Placeholder 1">
            <a:extLst>
              <a:ext uri="{FF2B5EF4-FFF2-40B4-BE49-F238E27FC236}">
                <a16:creationId xmlns:a16="http://schemas.microsoft.com/office/drawing/2014/main" id="{5BC3B95A-2C9E-4A4E-959A-1228AC8F9164}"/>
              </a:ext>
            </a:extLst>
          </p:cNvPr>
          <p:cNvSpPr>
            <a:spLocks noGrp="1" noRot="1" noChangeAspect="1"/>
          </p:cNvSpPr>
          <p:nvPr>
            <p:ph type="sldImg"/>
          </p:nvPr>
        </p:nvSpPr>
        <p:spPr>
          <a:ln/>
        </p:spPr>
      </p:sp>
      <p:sp>
        <p:nvSpPr>
          <p:cNvPr id="148482" name="Notes Placeholder 2">
            <a:extLst>
              <a:ext uri="{FF2B5EF4-FFF2-40B4-BE49-F238E27FC236}">
                <a16:creationId xmlns:a16="http://schemas.microsoft.com/office/drawing/2014/main" id="{3C0A32BF-24FA-4F43-A653-BF6FC097FAD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600" dirty="0">
                <a:latin typeface="Maiandra GD" panose="020E0502030308020204" pitchFamily="34" charset="0"/>
                <a:ea typeface="ＭＳ Ｐゴシック" panose="020B0600070205080204" pitchFamily="34" charset="-128"/>
              </a:rPr>
              <a:t>Luther’s testimony to the Revelation-Response pattern of worship! </a:t>
            </a:r>
          </a:p>
        </p:txBody>
      </p:sp>
      <p:sp>
        <p:nvSpPr>
          <p:cNvPr id="148483" name="Slide Number Placeholder 3">
            <a:extLst>
              <a:ext uri="{FF2B5EF4-FFF2-40B4-BE49-F238E27FC236}">
                <a16:creationId xmlns:a16="http://schemas.microsoft.com/office/drawing/2014/main" id="{C5380C4C-3BA5-3F42-94BC-700CBE9E810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A8DA67E8-AE01-D14C-8180-7BAC85F00E81}" type="slidenum">
              <a:rPr lang="en-US" altLang="en-US" sz="1200">
                <a:latin typeface="Maiandra GD" panose="020E0502030308020204" pitchFamily="34" charset="0"/>
              </a:rPr>
              <a:pPr eaLnBrk="1" hangingPunct="1"/>
              <a:t>101</a:t>
            </a:fld>
            <a:endParaRPr lang="en-US" altLang="en-US" sz="1200">
              <a:latin typeface="Maiandra GD" panose="020E0502030308020204" pitchFamily="34" charset="0"/>
            </a:endParaRPr>
          </a:p>
        </p:txBody>
      </p:sp>
    </p:spTree>
    <p:extLst>
      <p:ext uri="{BB962C8B-B14F-4D97-AF65-F5344CB8AC3E}">
        <p14:creationId xmlns:p14="http://schemas.microsoft.com/office/powerpoint/2010/main" val="289660650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7">
            <a:extLst>
              <a:ext uri="{FF2B5EF4-FFF2-40B4-BE49-F238E27FC236}">
                <a16:creationId xmlns:a16="http://schemas.microsoft.com/office/drawing/2014/main" id="{4D0E126F-EC99-F449-B0BB-4BFE148D66A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FB42A485-6724-5D4B-9D7C-49DD38F45111}" type="slidenum">
              <a:rPr lang="en-US" altLang="en-US" sz="1200">
                <a:latin typeface="Maiandra GD" panose="020E0502030308020204" pitchFamily="34" charset="0"/>
              </a:rPr>
              <a:pPr eaLnBrk="1" hangingPunct="1"/>
              <a:t>102</a:t>
            </a:fld>
            <a:endParaRPr lang="en-US" altLang="en-US" sz="1200">
              <a:latin typeface="Maiandra GD" panose="020E0502030308020204" pitchFamily="34" charset="0"/>
            </a:endParaRPr>
          </a:p>
        </p:txBody>
      </p:sp>
      <p:sp>
        <p:nvSpPr>
          <p:cNvPr id="153602" name="Rectangle 2">
            <a:extLst>
              <a:ext uri="{FF2B5EF4-FFF2-40B4-BE49-F238E27FC236}">
                <a16:creationId xmlns:a16="http://schemas.microsoft.com/office/drawing/2014/main" id="{0C6064A6-3484-3A43-A933-C3CD3FC7221D}"/>
              </a:ext>
            </a:extLst>
          </p:cNvPr>
          <p:cNvSpPr>
            <a:spLocks noGrp="1" noRot="1" noChangeAspect="1" noChangeArrowheads="1" noTextEdit="1"/>
          </p:cNvSpPr>
          <p:nvPr>
            <p:ph type="sldImg"/>
          </p:nvPr>
        </p:nvSpPr>
        <p:spPr>
          <a:ln/>
        </p:spPr>
      </p:sp>
      <p:sp>
        <p:nvSpPr>
          <p:cNvPr id="153603" name="Rectangle 3">
            <a:extLst>
              <a:ext uri="{FF2B5EF4-FFF2-40B4-BE49-F238E27FC236}">
                <a16:creationId xmlns:a16="http://schemas.microsoft.com/office/drawing/2014/main" id="{A46D18AD-929E-E54B-B74D-7CB07BE8ACF2}"/>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DE" altLang="en-US">
                <a:latin typeface="Maiandra GD" panose="020E0502030308020204" pitchFamily="34" charset="0"/>
                <a:ea typeface="ＭＳ Ｐゴシック" panose="020B0600070205080204" pitchFamily="34" charset="-128"/>
              </a:rPr>
              <a:t>God reveals His glory, worship is our response</a:t>
            </a:r>
          </a:p>
          <a:p>
            <a:pPr eaLnBrk="1" hangingPunct="1"/>
            <a:endParaRPr lang="de-DE" altLang="en-US">
              <a:latin typeface="Maiandra GD" panose="020E0502030308020204" pitchFamily="34" charset="0"/>
              <a:ea typeface="ＭＳ Ｐゴシック" panose="020B0600070205080204" pitchFamily="34" charset="-128"/>
            </a:endParaRPr>
          </a:p>
          <a:p>
            <a:pPr eaLnBrk="1" hangingPunct="1"/>
            <a:r>
              <a:rPr lang="de-DE" altLang="en-US">
                <a:latin typeface="Maiandra GD" panose="020E0502030308020204" pitchFamily="34" charset="0"/>
                <a:ea typeface="ＭＳ Ｐゴシック" panose="020B0600070205080204" pitchFamily="34" charset="-128"/>
              </a:rPr>
              <a:t>Order is important: God always initiates</a:t>
            </a:r>
          </a:p>
          <a:p>
            <a:pPr eaLnBrk="1" hangingPunct="1"/>
            <a:endParaRPr lang="de-DE" altLang="en-US">
              <a:latin typeface="Maiandra GD" panose="020E0502030308020204" pitchFamily="34" charset="0"/>
              <a:ea typeface="ＭＳ Ｐゴシック" panose="020B0600070205080204" pitchFamily="34" charset="-128"/>
            </a:endParaRPr>
          </a:p>
          <a:p>
            <a:pPr eaLnBrk="1" hangingPunct="1"/>
            <a:r>
              <a:rPr lang="de-DE" altLang="en-US">
                <a:latin typeface="Maiandra GD" panose="020E0502030308020204" pitchFamily="34" charset="0"/>
                <a:ea typeface="ＭＳ Ｐゴシック" panose="020B0600070205080204" pitchFamily="34" charset="-128"/>
              </a:rPr>
              <a:t>Rom. 11:33-36  eleven chapters of doctrine, then Paul bursts out in praise: „</a:t>
            </a:r>
            <a:r>
              <a:rPr lang="en-US" altLang="en-US">
                <a:latin typeface="Maiandra GD" panose="020E0502030308020204" pitchFamily="34" charset="0"/>
                <a:ea typeface="ＭＳ Ｐゴシック" panose="020B0600070205080204" pitchFamily="34" charset="-128"/>
              </a:rPr>
              <a:t>Oh, the depth of the riches </a:t>
            </a:r>
            <a:r>
              <a:rPr lang="en-US" altLang="en-US" baseline="30000">
                <a:latin typeface="Maiandra GD" panose="020E0502030308020204" pitchFamily="34" charset="0"/>
                <a:ea typeface="ＭＳ Ｐゴシック" panose="020B0600070205080204" pitchFamily="34" charset="-128"/>
              </a:rPr>
              <a:t>1</a:t>
            </a:r>
            <a:r>
              <a:rPr lang="en-US" altLang="en-US">
                <a:latin typeface="Maiandra GD" panose="020E0502030308020204" pitchFamily="34" charset="0"/>
                <a:ea typeface="ＭＳ Ｐゴシック" panose="020B0600070205080204" pitchFamily="34" charset="-128"/>
              </a:rPr>
              <a:t>both of the wisdom and knowledge of God!</a:t>
            </a:r>
            <a:r>
              <a:rPr lang="ja-JP" altLang="en-US">
                <a:latin typeface="Maiandra GD" panose="020E0502030308020204" pitchFamily="34" charset="0"/>
                <a:ea typeface="ＭＳ Ｐゴシック" panose="020B0600070205080204" pitchFamily="34" charset="-128"/>
              </a:rPr>
              <a:t>”</a:t>
            </a:r>
            <a:endParaRPr lang="de-DE" altLang="ja-JP">
              <a:latin typeface="Maiandra GD" panose="020E0502030308020204" pitchFamily="34" charset="0"/>
              <a:ea typeface="ＭＳ Ｐゴシック" panose="020B0600070205080204" pitchFamily="34" charset="-128"/>
            </a:endParaRPr>
          </a:p>
          <a:p>
            <a:pPr eaLnBrk="1" hangingPunct="1"/>
            <a:r>
              <a:rPr lang="de-DE" altLang="en-US">
                <a:latin typeface="Maiandra GD" panose="020E0502030308020204" pitchFamily="34" charset="0"/>
                <a:ea typeface="ＭＳ Ｐゴシック" panose="020B0600070205080204" pitchFamily="34" charset="-128"/>
              </a:rPr>
              <a:t>Worship services to be a dialogue betw, God and man, a dialogue of revel. &amp; response</a:t>
            </a:r>
          </a:p>
          <a:p>
            <a:pPr eaLnBrk="1" hangingPunct="1"/>
            <a:r>
              <a:rPr lang="de-DE" altLang="en-US">
                <a:latin typeface="Maiandra GD" panose="020E0502030308020204" pitchFamily="34" charset="0"/>
                <a:ea typeface="ＭＳ Ｐゴシック" panose="020B0600070205080204" pitchFamily="34" charset="-128"/>
              </a:rPr>
              <a:t>This is why the Scriptures are so important; Stott and others remind us how we need much more Scr. In our services– been in many churches where first first of Scr. Is when preacher gets up– means 30 mintues of response w/o anything to respond to!!</a:t>
            </a:r>
            <a:endParaRPr lang="en-US" altLang="en-US">
              <a:latin typeface="Maiandra GD" panose="020E0502030308020204" pitchFamily="34" charset="0"/>
              <a:ea typeface="ＭＳ Ｐゴシック" panose="020B0600070205080204" pitchFamily="34" charset="-128"/>
            </a:endParaRPr>
          </a:p>
        </p:txBody>
      </p:sp>
    </p:spTree>
    <p:extLst>
      <p:ext uri="{BB962C8B-B14F-4D97-AF65-F5344CB8AC3E}">
        <p14:creationId xmlns:p14="http://schemas.microsoft.com/office/powerpoint/2010/main" val="143090371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Rectangle 7">
            <a:extLst>
              <a:ext uri="{FF2B5EF4-FFF2-40B4-BE49-F238E27FC236}">
                <a16:creationId xmlns:a16="http://schemas.microsoft.com/office/drawing/2014/main" id="{DFC2432E-B033-7449-B34B-BFE33A149AF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27BC578C-FC78-9345-9AC7-DFA12F2CAFBE}" type="slidenum">
              <a:rPr lang="en-US" altLang="en-US" sz="1200">
                <a:latin typeface="Maiandra GD" panose="020E0502030308020204" pitchFamily="34" charset="0"/>
              </a:rPr>
              <a:pPr eaLnBrk="1" hangingPunct="1"/>
              <a:t>103</a:t>
            </a:fld>
            <a:endParaRPr lang="en-US" altLang="en-US" sz="1200">
              <a:latin typeface="Maiandra GD" panose="020E0502030308020204" pitchFamily="34" charset="0"/>
            </a:endParaRPr>
          </a:p>
        </p:txBody>
      </p:sp>
      <p:sp>
        <p:nvSpPr>
          <p:cNvPr id="155650" name="Rectangle 2">
            <a:extLst>
              <a:ext uri="{FF2B5EF4-FFF2-40B4-BE49-F238E27FC236}">
                <a16:creationId xmlns:a16="http://schemas.microsoft.com/office/drawing/2014/main" id="{4DDE633E-5958-AC45-A8D9-537A89EECACA}"/>
              </a:ext>
            </a:extLst>
          </p:cNvPr>
          <p:cNvSpPr>
            <a:spLocks noGrp="1" noRot="1" noChangeAspect="1" noChangeArrowheads="1" noTextEdit="1"/>
          </p:cNvSpPr>
          <p:nvPr>
            <p:ph type="sldImg"/>
          </p:nvPr>
        </p:nvSpPr>
        <p:spPr>
          <a:ln/>
        </p:spPr>
      </p:sp>
      <p:sp>
        <p:nvSpPr>
          <p:cNvPr id="155651" name="Rectangle 3">
            <a:extLst>
              <a:ext uri="{FF2B5EF4-FFF2-40B4-BE49-F238E27FC236}">
                <a16:creationId xmlns:a16="http://schemas.microsoft.com/office/drawing/2014/main" id="{DBA9C149-1668-8541-A721-F77430EA8A82}"/>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Maiandra GD" panose="020E0502030308020204" pitchFamily="34" charset="0"/>
                <a:ea typeface="ＭＳ Ｐゴシック" panose="020B0600070205080204" pitchFamily="34" charset="-128"/>
              </a:rPr>
              <a:t>God has spoken. And He calls all nations to respond to His gracious invitation and celebration His glorious grace.</a:t>
            </a:r>
          </a:p>
        </p:txBody>
      </p:sp>
    </p:spTree>
    <p:extLst>
      <p:ext uri="{BB962C8B-B14F-4D97-AF65-F5344CB8AC3E}">
        <p14:creationId xmlns:p14="http://schemas.microsoft.com/office/powerpoint/2010/main" val="164686950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5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150" rtl="0" eaLnBrk="1" fontAlgn="auto" latinLnBrk="0" hangingPunct="1">
                <a:lnSpc>
                  <a:spcPct val="100000"/>
                </a:lnSpc>
                <a:spcBef>
                  <a:spcPts val="0"/>
                </a:spcBef>
                <a:spcAft>
                  <a:spcPts val="0"/>
                </a:spcAft>
                <a:buClrTx/>
                <a:buSzTx/>
                <a:buFontTx/>
                <a:buNone/>
                <a:tabLst/>
                <a:defRPr/>
              </a:pPr>
              <a:t>105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xfrm>
            <a:off x="1143000" y="685800"/>
            <a:ext cx="4572000" cy="3429000"/>
          </a:xfrm>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b="1" dirty="0">
                <a:latin typeface="Arial" panose="020B0604020202020204" pitchFamily="34" charset="0"/>
                <a:ea typeface="ＭＳ Ｐゴシック" charset="0"/>
                <a:cs typeface="ＭＳ Ｐゴシック" charset="0"/>
              </a:rPr>
              <a:t>Worship (wo)</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Shape 320"/>
          <p:cNvSpPr>
            <a:spLocks noGrp="1" noRot="1" noChangeAspect="1"/>
          </p:cNvSpPr>
          <p:nvPr>
            <p:ph type="sldImg"/>
          </p:nvPr>
        </p:nvSpPr>
        <p:spPr>
          <a:prstGeom prst="rect">
            <a:avLst/>
          </a:prstGeom>
        </p:spPr>
        <p:txBody>
          <a:bodyPr/>
          <a:lstStyle/>
          <a:p>
            <a:endParaRPr/>
          </a:p>
        </p:txBody>
      </p:sp>
      <p:sp>
        <p:nvSpPr>
          <p:cNvPr id="321" name="Shape 321"/>
          <p:cNvSpPr>
            <a:spLocks noGrp="1"/>
          </p:cNvSpPr>
          <p:nvPr>
            <p:ph type="body" sz="quarter" idx="1"/>
          </p:nvPr>
        </p:nvSpPr>
        <p:spPr>
          <a:prstGeom prst="rect">
            <a:avLst/>
          </a:prstGeom>
        </p:spPr>
        <p:txBody>
          <a:bodyPr/>
          <a:lstStyle/>
          <a:p>
            <a:pPr defTabSz="914400">
              <a:lnSpc>
                <a:spcPct val="100000"/>
              </a:lnSpc>
              <a:spcBef>
                <a:spcPts val="400"/>
              </a:spcBef>
              <a:defRPr sz="1200">
                <a:latin typeface="+mn-lt"/>
                <a:ea typeface="+mn-ea"/>
                <a:cs typeface="+mn-cs"/>
                <a:sym typeface="Bodoni SvtyTwo ITC TT-Book"/>
              </a:defRPr>
            </a:pPr>
            <a:r>
              <a:t>SUBJECT</a:t>
            </a:r>
          </a:p>
          <a:p>
            <a:pPr defTabSz="914400">
              <a:lnSpc>
                <a:spcPct val="100000"/>
              </a:lnSpc>
              <a:spcBef>
                <a:spcPts val="400"/>
              </a:spcBef>
              <a:defRPr sz="1200">
                <a:latin typeface="+mn-lt"/>
                <a:ea typeface="+mn-ea"/>
                <a:cs typeface="+mn-cs"/>
                <a:sym typeface="Bodoni SvtyTwo ITC TT-Book"/>
              </a:defRPr>
            </a:pPr>
            <a:endParaRPr/>
          </a:p>
          <a:p>
            <a:pPr defTabSz="914400">
              <a:lnSpc>
                <a:spcPct val="100000"/>
              </a:lnSpc>
              <a:spcBef>
                <a:spcPts val="400"/>
              </a:spcBef>
              <a:defRPr sz="1200">
                <a:latin typeface="+mn-lt"/>
                <a:ea typeface="+mn-ea"/>
                <a:cs typeface="+mn-cs"/>
                <a:sym typeface="Bodoni SvtyTwo ITC TT-Book"/>
              </a:defRPr>
            </a:pPr>
            <a:endParaRPr/>
          </a:p>
        </p:txBody>
      </p:sp>
    </p:spTree>
    <p:extLst>
      <p:ext uri="{BB962C8B-B14F-4D97-AF65-F5344CB8AC3E}">
        <p14:creationId xmlns:p14="http://schemas.microsoft.com/office/powerpoint/2010/main" val="5871249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 name="Shape 325"/>
          <p:cNvSpPr>
            <a:spLocks noGrp="1" noRot="1" noChangeAspect="1"/>
          </p:cNvSpPr>
          <p:nvPr>
            <p:ph type="sldImg"/>
          </p:nvPr>
        </p:nvSpPr>
        <p:spPr>
          <a:prstGeom prst="rect">
            <a:avLst/>
          </a:prstGeom>
        </p:spPr>
        <p:txBody>
          <a:bodyPr/>
          <a:lstStyle/>
          <a:p>
            <a:endParaRPr/>
          </a:p>
        </p:txBody>
      </p:sp>
      <p:sp>
        <p:nvSpPr>
          <p:cNvPr id="326" name="Shape 326"/>
          <p:cNvSpPr>
            <a:spLocks noGrp="1"/>
          </p:cNvSpPr>
          <p:nvPr>
            <p:ph type="body" sz="quarter" idx="1"/>
          </p:nvPr>
        </p:nvSpPr>
        <p:spPr>
          <a:prstGeom prst="rect">
            <a:avLst/>
          </a:prstGeom>
        </p:spPr>
        <p:txBody>
          <a:bodyPr/>
          <a:lstStyle/>
          <a:p>
            <a:pPr defTabSz="914400">
              <a:lnSpc>
                <a:spcPct val="100000"/>
              </a:lnSpc>
              <a:spcBef>
                <a:spcPts val="400"/>
              </a:spcBef>
              <a:defRPr sz="1200">
                <a:latin typeface="+mn-lt"/>
                <a:ea typeface="+mn-ea"/>
                <a:cs typeface="+mn-cs"/>
                <a:sym typeface="Bodoni SvtyTwo ITC TT-Book"/>
              </a:defRPr>
            </a:pPr>
            <a:r>
              <a:t>SUBJECT</a:t>
            </a:r>
          </a:p>
          <a:p>
            <a:pPr defTabSz="914400">
              <a:lnSpc>
                <a:spcPct val="100000"/>
              </a:lnSpc>
              <a:spcBef>
                <a:spcPts val="400"/>
              </a:spcBef>
              <a:defRPr sz="1200">
                <a:latin typeface="+mn-lt"/>
                <a:ea typeface="+mn-ea"/>
                <a:cs typeface="+mn-cs"/>
                <a:sym typeface="Bodoni SvtyTwo ITC TT-Book"/>
              </a:defRPr>
            </a:pPr>
            <a:endParaRPr/>
          </a:p>
          <a:p>
            <a:pPr defTabSz="914400">
              <a:lnSpc>
                <a:spcPct val="100000"/>
              </a:lnSpc>
              <a:spcBef>
                <a:spcPts val="400"/>
              </a:spcBef>
              <a:defRPr sz="1200">
                <a:latin typeface="+mn-lt"/>
                <a:ea typeface="+mn-ea"/>
                <a:cs typeface="+mn-cs"/>
                <a:sym typeface="Bodoni SvtyTwo ITC TT-Book"/>
              </a:defRPr>
            </a:pPr>
            <a:endParaRPr/>
          </a:p>
        </p:txBody>
      </p:sp>
    </p:spTree>
    <p:extLst>
      <p:ext uri="{BB962C8B-B14F-4D97-AF65-F5344CB8AC3E}">
        <p14:creationId xmlns:p14="http://schemas.microsoft.com/office/powerpoint/2010/main" val="10485712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 name="Shape 330"/>
          <p:cNvSpPr>
            <a:spLocks noGrp="1" noRot="1" noChangeAspect="1"/>
          </p:cNvSpPr>
          <p:nvPr>
            <p:ph type="sldImg"/>
          </p:nvPr>
        </p:nvSpPr>
        <p:spPr>
          <a:prstGeom prst="rect">
            <a:avLst/>
          </a:prstGeom>
        </p:spPr>
        <p:txBody>
          <a:bodyPr/>
          <a:lstStyle/>
          <a:p>
            <a:endParaRPr/>
          </a:p>
        </p:txBody>
      </p:sp>
      <p:sp>
        <p:nvSpPr>
          <p:cNvPr id="331" name="Shape 331"/>
          <p:cNvSpPr>
            <a:spLocks noGrp="1"/>
          </p:cNvSpPr>
          <p:nvPr>
            <p:ph type="body" sz="quarter" idx="1"/>
          </p:nvPr>
        </p:nvSpPr>
        <p:spPr>
          <a:prstGeom prst="rect">
            <a:avLst/>
          </a:prstGeom>
        </p:spPr>
        <p:txBody>
          <a:bodyPr/>
          <a:lstStyle/>
          <a:p>
            <a:pPr defTabSz="914400">
              <a:lnSpc>
                <a:spcPct val="100000"/>
              </a:lnSpc>
              <a:spcBef>
                <a:spcPts val="400"/>
              </a:spcBef>
              <a:defRPr sz="1200">
                <a:latin typeface="+mn-lt"/>
                <a:ea typeface="+mn-ea"/>
                <a:cs typeface="+mn-cs"/>
                <a:sym typeface="Bodoni SvtyTwo ITC TT-Book"/>
              </a:defRPr>
            </a:pPr>
            <a:r>
              <a:t>SUBJECT</a:t>
            </a:r>
          </a:p>
          <a:p>
            <a:pPr defTabSz="914400">
              <a:lnSpc>
                <a:spcPct val="100000"/>
              </a:lnSpc>
              <a:spcBef>
                <a:spcPts val="400"/>
              </a:spcBef>
              <a:defRPr sz="1200">
                <a:latin typeface="+mn-lt"/>
                <a:ea typeface="+mn-ea"/>
                <a:cs typeface="+mn-cs"/>
                <a:sym typeface="Bodoni SvtyTwo ITC TT-Book"/>
              </a:defRPr>
            </a:pPr>
            <a:endParaRPr/>
          </a:p>
          <a:p>
            <a:pPr defTabSz="914400">
              <a:lnSpc>
                <a:spcPct val="100000"/>
              </a:lnSpc>
              <a:spcBef>
                <a:spcPts val="400"/>
              </a:spcBef>
              <a:defRPr sz="1200">
                <a:latin typeface="+mn-lt"/>
                <a:ea typeface="+mn-ea"/>
                <a:cs typeface="+mn-cs"/>
                <a:sym typeface="Bodoni SvtyTwo ITC TT-Book"/>
              </a:defRPr>
            </a:pPr>
            <a:endParaRPr/>
          </a:p>
        </p:txBody>
      </p:sp>
    </p:spTree>
    <p:extLst>
      <p:ext uri="{BB962C8B-B14F-4D97-AF65-F5344CB8AC3E}">
        <p14:creationId xmlns:p14="http://schemas.microsoft.com/office/powerpoint/2010/main" val="10397486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cSld name="Title &amp; Subtitle">
    <p:spTree>
      <p:nvGrpSpPr>
        <p:cNvPr id="1" name=""/>
        <p:cNvGrpSpPr/>
        <p:nvPr/>
      </p:nvGrpSpPr>
      <p:grpSpPr>
        <a:xfrm>
          <a:off x="0" y="0"/>
          <a:ext cx="0" cy="0"/>
          <a:chOff x="0" y="0"/>
          <a:chExt cx="0" cy="0"/>
        </a:xfrm>
      </p:grpSpPr>
      <p:sp>
        <p:nvSpPr>
          <p:cNvPr id="13" name="Line"/>
          <p:cNvSpPr/>
          <p:nvPr/>
        </p:nvSpPr>
        <p:spPr>
          <a:xfrm>
            <a:off x="508000" y="6591300"/>
            <a:ext cx="11999453" cy="0"/>
          </a:xfrm>
          <a:prstGeom prst="line">
            <a:avLst/>
          </a:prstGeom>
          <a:ln w="127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endParaRPr/>
          </a:p>
        </p:txBody>
      </p:sp>
      <p:sp>
        <p:nvSpPr>
          <p:cNvPr id="14" name="Line"/>
          <p:cNvSpPr/>
          <p:nvPr/>
        </p:nvSpPr>
        <p:spPr>
          <a:xfrm>
            <a:off x="508000" y="4089400"/>
            <a:ext cx="12000019" cy="0"/>
          </a:xfrm>
          <a:prstGeom prst="line">
            <a:avLst/>
          </a:prstGeom>
          <a:ln w="127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endParaRPr/>
          </a:p>
        </p:txBody>
      </p:sp>
      <p:sp>
        <p:nvSpPr>
          <p:cNvPr id="15" name="Line"/>
          <p:cNvSpPr/>
          <p:nvPr/>
        </p:nvSpPr>
        <p:spPr>
          <a:xfrm flipV="1">
            <a:off x="7994302" y="4526255"/>
            <a:ext cx="1" cy="1642759"/>
          </a:xfrm>
          <a:prstGeom prst="line">
            <a:avLst/>
          </a:prstGeom>
          <a:ln w="127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endParaRPr/>
          </a:p>
        </p:txBody>
      </p:sp>
      <p:sp>
        <p:nvSpPr>
          <p:cNvPr id="16" name="Lorem Ipsum Dolor"/>
          <p:cNvSpPr txBox="1">
            <a:spLocks noGrp="1"/>
          </p:cNvSpPr>
          <p:nvPr>
            <p:ph type="body" sz="quarter" idx="13"/>
          </p:nvPr>
        </p:nvSpPr>
        <p:spPr>
          <a:xfrm>
            <a:off x="508000" y="3505200"/>
            <a:ext cx="7200900" cy="508000"/>
          </a:xfrm>
          <a:prstGeom prst="rect">
            <a:avLst/>
          </a:prstGeom>
        </p:spPr>
        <p:txBody>
          <a:bodyPr>
            <a:spAutoFit/>
          </a:bodyPr>
          <a:lstStyle>
            <a:lvl1pPr marL="0" indent="0">
              <a:lnSpc>
                <a:spcPct val="110000"/>
              </a:lnSpc>
              <a:spcBef>
                <a:spcPts val="0"/>
              </a:spcBef>
              <a:buClrTx/>
              <a:buSzTx/>
              <a:buFontTx/>
              <a:buNone/>
              <a:defRPr sz="2400">
                <a:latin typeface="Bodoni SvtyTwo ITC TT-BookIta"/>
                <a:ea typeface="Bodoni SvtyTwo ITC TT-BookIta"/>
                <a:cs typeface="Bodoni SvtyTwo ITC TT-BookIta"/>
                <a:sym typeface="Bodoni SvtyTwo ITC TT-BookIta"/>
              </a:defRPr>
            </a:lvl1pPr>
          </a:lstStyle>
          <a:p>
            <a:r>
              <a:t>Lorem Ipsum Dolor</a:t>
            </a:r>
          </a:p>
        </p:txBody>
      </p:sp>
      <p:sp>
        <p:nvSpPr>
          <p:cNvPr id="17" name="Title Text"/>
          <p:cNvSpPr txBox="1">
            <a:spLocks noGrp="1"/>
          </p:cNvSpPr>
          <p:nvPr>
            <p:ph type="title"/>
          </p:nvPr>
        </p:nvSpPr>
        <p:spPr>
          <a:xfrm>
            <a:off x="508000" y="4140200"/>
            <a:ext cx="7200900" cy="2413000"/>
          </a:xfrm>
          <a:prstGeom prst="rect">
            <a:avLst/>
          </a:prstGeom>
        </p:spPr>
        <p:txBody>
          <a:bodyPr/>
          <a:lstStyle>
            <a:lvl1pPr algn="l"/>
          </a:lstStyle>
          <a:p>
            <a:r>
              <a:t>Title Text</a:t>
            </a:r>
          </a:p>
        </p:txBody>
      </p:sp>
      <p:sp>
        <p:nvSpPr>
          <p:cNvPr id="18" name="Body Level One…"/>
          <p:cNvSpPr txBox="1">
            <a:spLocks noGrp="1"/>
          </p:cNvSpPr>
          <p:nvPr>
            <p:ph type="body" sz="quarter" idx="1"/>
          </p:nvPr>
        </p:nvSpPr>
        <p:spPr>
          <a:xfrm>
            <a:off x="8280400" y="4140200"/>
            <a:ext cx="4241800" cy="2413000"/>
          </a:xfrm>
          <a:prstGeom prst="rect">
            <a:avLst/>
          </a:prstGeom>
        </p:spPr>
        <p:txBody>
          <a:bodyPr/>
          <a:lstStyle>
            <a:lvl1pPr marL="0" indent="0">
              <a:spcBef>
                <a:spcPts val="0"/>
              </a:spcBef>
              <a:buClrTx/>
              <a:buSzTx/>
              <a:buFontTx/>
              <a:buNone/>
              <a:defRPr sz="2400"/>
            </a:lvl1pPr>
            <a:lvl2pPr marL="0" indent="0">
              <a:spcBef>
                <a:spcPts val="0"/>
              </a:spcBef>
              <a:buClrTx/>
              <a:buSzTx/>
              <a:buFontTx/>
              <a:buNone/>
              <a:defRPr sz="2400"/>
            </a:lvl2pPr>
            <a:lvl3pPr marL="0" indent="0">
              <a:spcBef>
                <a:spcPts val="0"/>
              </a:spcBef>
              <a:buClrTx/>
              <a:buSzTx/>
              <a:buFontTx/>
              <a:buNone/>
              <a:defRPr sz="2400"/>
            </a:lvl3pPr>
            <a:lvl4pPr marL="0" indent="0">
              <a:spcBef>
                <a:spcPts val="0"/>
              </a:spcBef>
              <a:buClrTx/>
              <a:buSzTx/>
              <a:buFontTx/>
              <a:buNone/>
              <a:defRPr sz="2400"/>
            </a:lvl4pPr>
            <a:lvl5pPr marL="0" indent="0">
              <a:spcBef>
                <a:spcPts val="0"/>
              </a:spcBef>
              <a:buClrTx/>
              <a:buSzTx/>
              <a:buFontTx/>
              <a:buNone/>
              <a:defRPr sz="2400"/>
            </a:lvl5pPr>
          </a:lstStyle>
          <a:p>
            <a:r>
              <a:t>Body Level One</a:t>
            </a:r>
          </a:p>
          <a:p>
            <a:pPr lvl="1"/>
            <a:r>
              <a:t>Body Level Two</a:t>
            </a:r>
          </a:p>
          <a:p>
            <a:pPr lvl="2"/>
            <a:r>
              <a:t>Body Level Three</a:t>
            </a:r>
          </a:p>
          <a:p>
            <a:pPr lvl="3"/>
            <a:r>
              <a:t>Body Level Four</a:t>
            </a:r>
          </a:p>
          <a:p>
            <a:pPr lvl="4"/>
            <a:r>
              <a:t>Body Level Five</a:t>
            </a:r>
          </a:p>
        </p:txBody>
      </p:sp>
      <p:sp>
        <p:nvSpPr>
          <p:cNvPr id="1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Quote">
    <p:spTree>
      <p:nvGrpSpPr>
        <p:cNvPr id="1" name=""/>
        <p:cNvGrpSpPr/>
        <p:nvPr/>
      </p:nvGrpSpPr>
      <p:grpSpPr>
        <a:xfrm>
          <a:off x="0" y="0"/>
          <a:ext cx="0" cy="0"/>
          <a:chOff x="0" y="0"/>
          <a:chExt cx="0" cy="0"/>
        </a:xfrm>
      </p:grpSpPr>
      <p:sp>
        <p:nvSpPr>
          <p:cNvPr id="107" name="–Johnny Appleseed"/>
          <p:cNvSpPr txBox="1">
            <a:spLocks noGrp="1"/>
          </p:cNvSpPr>
          <p:nvPr>
            <p:ph type="body" sz="quarter" idx="13"/>
          </p:nvPr>
        </p:nvSpPr>
        <p:spPr>
          <a:xfrm>
            <a:off x="533400" y="5969000"/>
            <a:ext cx="11938000" cy="609600"/>
          </a:xfrm>
          <a:prstGeom prst="rect">
            <a:avLst/>
          </a:prstGeom>
        </p:spPr>
        <p:txBody>
          <a:bodyPr anchor="t">
            <a:spAutoFit/>
          </a:bodyPr>
          <a:lstStyle>
            <a:lvl1pPr marL="0" indent="0" algn="ctr">
              <a:spcBef>
                <a:spcPts val="1200"/>
              </a:spcBef>
              <a:buClrTx/>
              <a:buSzTx/>
              <a:buFontTx/>
              <a:buNone/>
              <a:defRPr sz="3000">
                <a:latin typeface="Bodoni SvtyTwo ITC TT-BookIta"/>
                <a:ea typeface="Bodoni SvtyTwo ITC TT-BookIta"/>
                <a:cs typeface="Bodoni SvtyTwo ITC TT-BookIta"/>
                <a:sym typeface="Bodoni SvtyTwo ITC TT-BookIta"/>
              </a:defRPr>
            </a:lvl1pPr>
          </a:lstStyle>
          <a:p>
            <a:r>
              <a:t>–Johnny Appleseed</a:t>
            </a:r>
          </a:p>
        </p:txBody>
      </p:sp>
      <p:sp>
        <p:nvSpPr>
          <p:cNvPr id="108" name="“Type a quote here.”"/>
          <p:cNvSpPr txBox="1">
            <a:spLocks noGrp="1"/>
          </p:cNvSpPr>
          <p:nvPr>
            <p:ph type="body" sz="quarter" idx="14"/>
          </p:nvPr>
        </p:nvSpPr>
        <p:spPr>
          <a:xfrm>
            <a:off x="1270000" y="4254500"/>
            <a:ext cx="10464800" cy="711200"/>
          </a:xfrm>
          <a:prstGeom prst="rect">
            <a:avLst/>
          </a:prstGeom>
        </p:spPr>
        <p:txBody>
          <a:bodyPr>
            <a:spAutoFit/>
          </a:bodyPr>
          <a:lstStyle>
            <a:lvl1pPr marL="0" indent="0" algn="ctr">
              <a:spcBef>
                <a:spcPts val="0"/>
              </a:spcBef>
              <a:buClrTx/>
              <a:buSzTx/>
              <a:buFontTx/>
              <a:buNone/>
            </a:lvl1pPr>
          </a:lstStyle>
          <a:p>
            <a:r>
              <a:t>“Type a quote here.” </a:t>
            </a:r>
          </a:p>
        </p:txBody>
      </p:sp>
      <p:sp>
        <p:nvSpPr>
          <p:cNvPr id="10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Photo">
    <p:spTree>
      <p:nvGrpSpPr>
        <p:cNvPr id="1" name=""/>
        <p:cNvGrpSpPr/>
        <p:nvPr/>
      </p:nvGrpSpPr>
      <p:grpSpPr>
        <a:xfrm>
          <a:off x="0" y="0"/>
          <a:ext cx="0" cy="0"/>
          <a:chOff x="0" y="0"/>
          <a:chExt cx="0" cy="0"/>
        </a:xfrm>
      </p:grpSpPr>
      <p:sp>
        <p:nvSpPr>
          <p:cNvPr id="116" name="Image"/>
          <p:cNvSpPr>
            <a:spLocks noGrp="1"/>
          </p:cNvSpPr>
          <p:nvPr>
            <p:ph type="pic" idx="13"/>
          </p:nvPr>
        </p:nvSpPr>
        <p:spPr>
          <a:xfrm>
            <a:off x="-901700" y="-127000"/>
            <a:ext cx="14211300" cy="9997255"/>
          </a:xfrm>
          <a:prstGeom prst="rect">
            <a:avLst/>
          </a:prstGeom>
        </p:spPr>
        <p:txBody>
          <a:bodyPr lIns="91439" tIns="45719" rIns="91439" bIns="45719" anchor="t">
            <a:noAutofit/>
          </a:bodyPr>
          <a:lstStyle/>
          <a:p>
            <a:endParaRPr/>
          </a:p>
        </p:txBody>
      </p:sp>
      <p:sp>
        <p:nvSpPr>
          <p:cNvPr id="11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12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Default">
    <p:bg>
      <p:bgPr>
        <a:solidFill>
          <a:srgbClr val="EAEAEA"/>
        </a:solidFill>
        <a:effectLst/>
      </p:bgPr>
    </p:bg>
    <p:spTree>
      <p:nvGrpSpPr>
        <p:cNvPr id="1" name=""/>
        <p:cNvGrpSpPr/>
        <p:nvPr/>
      </p:nvGrpSpPr>
      <p:grpSpPr>
        <a:xfrm>
          <a:off x="0" y="0"/>
          <a:ext cx="0" cy="0"/>
          <a:chOff x="0" y="0"/>
          <a:chExt cx="0" cy="0"/>
        </a:xfrm>
      </p:grpSpPr>
      <p:grpSp>
        <p:nvGrpSpPr>
          <p:cNvPr id="136" name="Group"/>
          <p:cNvGrpSpPr/>
          <p:nvPr/>
        </p:nvGrpSpPr>
        <p:grpSpPr>
          <a:xfrm>
            <a:off x="-54187" y="-18063"/>
            <a:ext cx="13140269" cy="9871006"/>
            <a:chOff x="0" y="0"/>
            <a:chExt cx="13140267" cy="9871005"/>
          </a:xfrm>
        </p:grpSpPr>
        <p:sp>
          <p:nvSpPr>
            <p:cNvPr id="131" name="Rectangle"/>
            <p:cNvSpPr/>
            <p:nvPr/>
          </p:nvSpPr>
          <p:spPr>
            <a:xfrm>
              <a:off x="12490026" y="4515"/>
              <a:ext cx="647984" cy="9852944"/>
            </a:xfrm>
            <a:prstGeom prst="rect">
              <a:avLst/>
            </a:prstGeom>
            <a:gradFill flip="none" rotWithShape="1">
              <a:gsLst>
                <a:gs pos="0">
                  <a:srgbClr val="000000"/>
                </a:gs>
                <a:gs pos="100000">
                  <a:srgbClr val="006600"/>
                </a:gs>
              </a:gsLst>
              <a:lin ang="0" scaled="0"/>
            </a:gradFill>
            <a:ln w="12700" cap="flat">
              <a:noFill/>
              <a:miter lim="400000"/>
            </a:ln>
            <a:effectLst/>
          </p:spPr>
          <p:txBody>
            <a:bodyPr wrap="square" lIns="65023" tIns="65023" rIns="65023" bIns="65023" numCol="1" anchor="ctr">
              <a:noAutofit/>
            </a:bodyPr>
            <a:lstStyle/>
            <a:p>
              <a:pPr algn="l" defTabSz="650240">
                <a:defRPr>
                  <a:solidFill>
                    <a:srgbClr val="FFFFFF"/>
                  </a:solidFill>
                </a:defRPr>
              </a:pPr>
              <a:endParaRPr/>
            </a:p>
          </p:txBody>
        </p:sp>
        <p:sp>
          <p:nvSpPr>
            <p:cNvPr id="132" name="Rectangle"/>
            <p:cNvSpPr/>
            <p:nvPr/>
          </p:nvSpPr>
          <p:spPr>
            <a:xfrm>
              <a:off x="9031" y="4515"/>
              <a:ext cx="650241" cy="9861974"/>
            </a:xfrm>
            <a:prstGeom prst="rect">
              <a:avLst/>
            </a:prstGeom>
            <a:gradFill flip="none" rotWithShape="1">
              <a:gsLst>
                <a:gs pos="0">
                  <a:srgbClr val="006600"/>
                </a:gs>
                <a:gs pos="100000">
                  <a:srgbClr val="000000"/>
                </a:gs>
              </a:gsLst>
              <a:lin ang="0" scaled="0"/>
            </a:gradFill>
            <a:ln w="12700" cap="flat">
              <a:noFill/>
              <a:miter lim="400000"/>
            </a:ln>
            <a:effectLst/>
          </p:spPr>
          <p:txBody>
            <a:bodyPr wrap="square" lIns="65023" tIns="65023" rIns="65023" bIns="65023" numCol="1" anchor="ctr">
              <a:noAutofit/>
            </a:bodyPr>
            <a:lstStyle/>
            <a:p>
              <a:pPr algn="l" defTabSz="650240">
                <a:defRPr>
                  <a:solidFill>
                    <a:srgbClr val="FFFFFF"/>
                  </a:solidFill>
                </a:defRPr>
              </a:pPr>
              <a:endParaRPr/>
            </a:p>
          </p:txBody>
        </p:sp>
        <p:sp>
          <p:nvSpPr>
            <p:cNvPr id="133" name="Shape"/>
            <p:cNvSpPr/>
            <p:nvPr/>
          </p:nvSpPr>
          <p:spPr>
            <a:xfrm>
              <a:off x="31609" y="0"/>
              <a:ext cx="13090596" cy="65024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9" y="21600"/>
                  </a:lnTo>
                  <a:lnTo>
                    <a:pt x="20511" y="21600"/>
                  </a:lnTo>
                  <a:lnTo>
                    <a:pt x="21600" y="0"/>
                  </a:lnTo>
                  <a:lnTo>
                    <a:pt x="0" y="0"/>
                  </a:lnTo>
                  <a:close/>
                </a:path>
              </a:pathLst>
            </a:custGeom>
            <a:gradFill flip="none" rotWithShape="1">
              <a:gsLst>
                <a:gs pos="0">
                  <a:srgbClr val="000000"/>
                </a:gs>
                <a:gs pos="100000">
                  <a:srgbClr val="006600"/>
                </a:gs>
              </a:gsLst>
              <a:lin ang="16200000" scaled="0"/>
            </a:gradFill>
            <a:ln w="12700" cap="flat">
              <a:noFill/>
              <a:miter lim="400000"/>
            </a:ln>
            <a:effectLst/>
          </p:spPr>
          <p:txBody>
            <a:bodyPr wrap="square" lIns="65023" tIns="65023" rIns="65023" bIns="65023" numCol="1" anchor="ctr">
              <a:noAutofit/>
            </a:bodyPr>
            <a:lstStyle/>
            <a:p>
              <a:pPr algn="l" defTabSz="1300480">
                <a:defRPr sz="3400">
                  <a:solidFill>
                    <a:srgbClr val="FFFFFF"/>
                  </a:solidFill>
                </a:defRPr>
              </a:pPr>
              <a:endParaRPr/>
            </a:p>
          </p:txBody>
        </p:sp>
        <p:sp>
          <p:nvSpPr>
            <p:cNvPr id="134" name="Shape"/>
            <p:cNvSpPr/>
            <p:nvPr/>
          </p:nvSpPr>
          <p:spPr>
            <a:xfrm rot="10800000" flipH="1">
              <a:off x="0" y="9216249"/>
              <a:ext cx="13140269" cy="65475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100" y="21600"/>
                  </a:lnTo>
                  <a:lnTo>
                    <a:pt x="20500" y="21600"/>
                  </a:lnTo>
                  <a:lnTo>
                    <a:pt x="21600" y="0"/>
                  </a:lnTo>
                  <a:lnTo>
                    <a:pt x="0" y="0"/>
                  </a:lnTo>
                  <a:close/>
                </a:path>
              </a:pathLst>
            </a:custGeom>
            <a:gradFill flip="none" rotWithShape="1">
              <a:gsLst>
                <a:gs pos="0">
                  <a:srgbClr val="006600"/>
                </a:gs>
                <a:gs pos="100000">
                  <a:srgbClr val="000000"/>
                </a:gs>
              </a:gsLst>
              <a:lin ang="16200000" scaled="0"/>
            </a:gradFill>
            <a:ln w="12700" cap="flat">
              <a:noFill/>
              <a:miter lim="400000"/>
            </a:ln>
            <a:effectLst/>
          </p:spPr>
          <p:txBody>
            <a:bodyPr wrap="square" lIns="65023" tIns="65023" rIns="65023" bIns="65023" numCol="1" anchor="ctr">
              <a:noAutofit/>
            </a:bodyPr>
            <a:lstStyle/>
            <a:p>
              <a:pPr algn="l" defTabSz="1300480">
                <a:defRPr sz="3400">
                  <a:solidFill>
                    <a:srgbClr val="FFFFFF"/>
                  </a:solidFill>
                </a:defRPr>
              </a:pPr>
              <a:endParaRPr/>
            </a:p>
          </p:txBody>
        </p:sp>
        <p:sp>
          <p:nvSpPr>
            <p:cNvPr id="135" name="Green marble"/>
            <p:cNvSpPr/>
            <p:nvPr/>
          </p:nvSpPr>
          <p:spPr>
            <a:xfrm>
              <a:off x="442524" y="419946"/>
              <a:ext cx="12264250" cy="9004019"/>
            </a:xfrm>
            <a:prstGeom prst="rect">
              <a:avLst/>
            </a:prstGeom>
            <a:blipFill rotWithShape="1">
              <a:blip r:embed="rId2"/>
              <a:srcRect/>
              <a:tile tx="0" ty="0" sx="100000" sy="100000" flip="none" algn="tl"/>
            </a:blipFill>
            <a:ln w="12700" cap="flat">
              <a:noFill/>
              <a:miter lim="400000"/>
            </a:ln>
            <a:effectLst/>
          </p:spPr>
          <p:txBody>
            <a:bodyPr wrap="square" lIns="65023" tIns="65023" rIns="65023" bIns="65023" numCol="1" anchor="ctr">
              <a:noAutofit/>
            </a:bodyPr>
            <a:lstStyle/>
            <a:p>
              <a:pPr algn="l" defTabSz="650240">
                <a:defRPr>
                  <a:solidFill>
                    <a:srgbClr val="FFFFFF"/>
                  </a:solidFill>
                </a:defRPr>
              </a:pPr>
              <a:endParaRPr/>
            </a:p>
          </p:txBody>
        </p:sp>
      </p:grpSp>
      <p:sp>
        <p:nvSpPr>
          <p:cNvPr id="137" name="Slide Number"/>
          <p:cNvSpPr txBox="1">
            <a:spLocks noGrp="1"/>
          </p:cNvSpPr>
          <p:nvPr>
            <p:ph type="sldNum" sz="quarter" idx="2"/>
          </p:nvPr>
        </p:nvSpPr>
        <p:spPr>
          <a:xfrm>
            <a:off x="11643004" y="8769208"/>
            <a:ext cx="386437" cy="409449"/>
          </a:xfrm>
          <a:prstGeom prst="rect">
            <a:avLst/>
          </a:prstGeom>
        </p:spPr>
        <p:txBody>
          <a:bodyPr lIns="65023" tIns="65023" rIns="65023" bIns="65023"/>
          <a:lstStyle>
            <a:lvl1pPr algn="r" defTabSz="650240">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Default">
    <p:bg>
      <p:bgPr>
        <a:solidFill>
          <a:srgbClr val="FFFFFF"/>
        </a:solidFill>
        <a:effectLst/>
      </p:bgPr>
    </p:bg>
    <p:spTree>
      <p:nvGrpSpPr>
        <p:cNvPr id="1" name=""/>
        <p:cNvGrpSpPr/>
        <p:nvPr/>
      </p:nvGrpSpPr>
      <p:grpSpPr>
        <a:xfrm>
          <a:off x="0" y="0"/>
          <a:ext cx="0" cy="0"/>
          <a:chOff x="0" y="0"/>
          <a:chExt cx="0" cy="0"/>
        </a:xfrm>
      </p:grpSpPr>
      <p:sp>
        <p:nvSpPr>
          <p:cNvPr id="144" name="Slide Number"/>
          <p:cNvSpPr txBox="1">
            <a:spLocks noGrp="1"/>
          </p:cNvSpPr>
          <p:nvPr>
            <p:ph type="sldNum" sz="quarter" idx="2"/>
          </p:nvPr>
        </p:nvSpPr>
        <p:spPr>
          <a:xfrm>
            <a:off x="12005833" y="9114112"/>
            <a:ext cx="348727" cy="371349"/>
          </a:xfrm>
          <a:prstGeom prst="rect">
            <a:avLst/>
          </a:prstGeom>
        </p:spPr>
        <p:txBody>
          <a:bodyPr lIns="65023" tIns="65023" rIns="65023" bIns="65023" anchor="ctr"/>
          <a:lstStyle>
            <a:lvl1pPr algn="r" defTabSz="650240">
              <a:defRPr sz="1600">
                <a:solidFill>
                  <a:srgbClr val="898989"/>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
  <p:cSld name="Default 0">
    <p:bg>
      <p:bgPr>
        <a:solidFill>
          <a:srgbClr val="17375E"/>
        </a:solidFill>
        <a:effectLst/>
      </p:bgPr>
    </p:bg>
    <p:spTree>
      <p:nvGrpSpPr>
        <p:cNvPr id="1" name=""/>
        <p:cNvGrpSpPr/>
        <p:nvPr/>
      </p:nvGrpSpPr>
      <p:grpSpPr>
        <a:xfrm>
          <a:off x="0" y="0"/>
          <a:ext cx="0" cy="0"/>
          <a:chOff x="0" y="0"/>
          <a:chExt cx="0" cy="0"/>
        </a:xfrm>
      </p:grpSpPr>
      <p:sp>
        <p:nvSpPr>
          <p:cNvPr id="151" name="Slide Number"/>
          <p:cNvSpPr txBox="1">
            <a:spLocks noGrp="1"/>
          </p:cNvSpPr>
          <p:nvPr>
            <p:ph type="sldNum" sz="quarter" idx="2"/>
          </p:nvPr>
        </p:nvSpPr>
        <p:spPr>
          <a:xfrm>
            <a:off x="12005833" y="9114112"/>
            <a:ext cx="348727" cy="371349"/>
          </a:xfrm>
          <a:prstGeom prst="rect">
            <a:avLst/>
          </a:prstGeom>
        </p:spPr>
        <p:txBody>
          <a:bodyPr lIns="65023" tIns="65023" rIns="65023" bIns="65023" anchor="ctr"/>
          <a:lstStyle>
            <a:lvl1pPr algn="r" defTabSz="650240">
              <a:defRPr sz="1600">
                <a:solidFill>
                  <a:srgbClr val="898989"/>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x">
  <p:cSld name="Default 0">
    <p:bg>
      <p:bgPr>
        <a:solidFill>
          <a:srgbClr val="000000"/>
        </a:solidFill>
        <a:effectLst/>
      </p:bgPr>
    </p:bg>
    <p:spTree>
      <p:nvGrpSpPr>
        <p:cNvPr id="1" name=""/>
        <p:cNvGrpSpPr/>
        <p:nvPr/>
      </p:nvGrpSpPr>
      <p:grpSpPr>
        <a:xfrm>
          <a:off x="0" y="0"/>
          <a:ext cx="0" cy="0"/>
          <a:chOff x="0" y="0"/>
          <a:chExt cx="0" cy="0"/>
        </a:xfrm>
      </p:grpSpPr>
      <p:sp>
        <p:nvSpPr>
          <p:cNvPr id="158" name="Slide Number"/>
          <p:cNvSpPr txBox="1">
            <a:spLocks noGrp="1"/>
          </p:cNvSpPr>
          <p:nvPr>
            <p:ph type="sldNum" sz="quarter" idx="2"/>
          </p:nvPr>
        </p:nvSpPr>
        <p:spPr>
          <a:xfrm>
            <a:off x="11643004" y="8769208"/>
            <a:ext cx="386437" cy="409449"/>
          </a:xfrm>
          <a:prstGeom prst="rect">
            <a:avLst/>
          </a:prstGeom>
        </p:spPr>
        <p:txBody>
          <a:bodyPr lIns="65023" tIns="65023" rIns="65023" bIns="65023"/>
          <a:lstStyle>
            <a:lvl1pPr algn="r" defTabSz="650240">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x">
  <p:cSld name="Default">
    <p:bg>
      <p:bgPr>
        <a:solidFill>
          <a:srgbClr val="BBE0E3"/>
        </a:solidFill>
        <a:effectLst/>
      </p:bgPr>
    </p:bg>
    <p:spTree>
      <p:nvGrpSpPr>
        <p:cNvPr id="1" name=""/>
        <p:cNvGrpSpPr/>
        <p:nvPr/>
      </p:nvGrpSpPr>
      <p:grpSpPr>
        <a:xfrm>
          <a:off x="0" y="0"/>
          <a:ext cx="0" cy="0"/>
          <a:chOff x="0" y="0"/>
          <a:chExt cx="0" cy="0"/>
        </a:xfrm>
      </p:grpSpPr>
      <p:sp>
        <p:nvSpPr>
          <p:cNvPr id="165" name="Slide Number"/>
          <p:cNvSpPr txBox="1">
            <a:spLocks noGrp="1"/>
          </p:cNvSpPr>
          <p:nvPr>
            <p:ph type="sldNum" sz="quarter" idx="2"/>
          </p:nvPr>
        </p:nvSpPr>
        <p:spPr>
          <a:xfrm>
            <a:off x="11941116" y="8882098"/>
            <a:ext cx="413444" cy="408315"/>
          </a:xfrm>
          <a:prstGeom prst="rect">
            <a:avLst/>
          </a:prstGeom>
        </p:spPr>
        <p:txBody>
          <a:bodyPr lIns="65023" tIns="65023" rIns="65023" bIns="65023"/>
          <a:lstStyle>
            <a:lvl1pPr algn="r" defTabSz="650240">
              <a:defRPr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x">
  <p:cSld name="Default">
    <p:bg>
      <p:bgPr>
        <a:gradFill flip="none" rotWithShape="1">
          <a:gsLst>
            <a:gs pos="0">
              <a:srgbClr val="500000"/>
            </a:gs>
            <a:gs pos="100000">
              <a:srgbClr val="CC0000"/>
            </a:gs>
          </a:gsLst>
          <a:lin ang="16200000" scaled="0"/>
        </a:gradFill>
        <a:effectLst/>
      </p:bgPr>
    </p:bg>
    <p:spTree>
      <p:nvGrpSpPr>
        <p:cNvPr id="1" name=""/>
        <p:cNvGrpSpPr/>
        <p:nvPr/>
      </p:nvGrpSpPr>
      <p:grpSpPr>
        <a:xfrm>
          <a:off x="0" y="0"/>
          <a:ext cx="0" cy="0"/>
          <a:chOff x="0" y="0"/>
          <a:chExt cx="0" cy="0"/>
        </a:xfrm>
      </p:grpSpPr>
      <p:grpSp>
        <p:nvGrpSpPr>
          <p:cNvPr id="208" name="Group"/>
          <p:cNvGrpSpPr/>
          <p:nvPr/>
        </p:nvGrpSpPr>
        <p:grpSpPr>
          <a:xfrm>
            <a:off x="2257" y="-1"/>
            <a:ext cx="13011575" cy="9744571"/>
            <a:chOff x="0" y="0"/>
            <a:chExt cx="13011573" cy="9744569"/>
          </a:xfrm>
        </p:grpSpPr>
        <p:sp>
          <p:nvSpPr>
            <p:cNvPr id="172" name="Shape"/>
            <p:cNvSpPr/>
            <p:nvPr/>
          </p:nvSpPr>
          <p:spPr>
            <a:xfrm>
              <a:off x="11388231" y="5928924"/>
              <a:ext cx="1623343" cy="3815646"/>
            </a:xfrm>
            <a:custGeom>
              <a:avLst/>
              <a:gdLst/>
              <a:ahLst/>
              <a:cxnLst>
                <a:cxn ang="0">
                  <a:pos x="wd2" y="hd2"/>
                </a:cxn>
                <a:cxn ang="5400000">
                  <a:pos x="wd2" y="hd2"/>
                </a:cxn>
                <a:cxn ang="10800000">
                  <a:pos x="wd2" y="hd2"/>
                </a:cxn>
                <a:cxn ang="16200000">
                  <a:pos x="wd2" y="hd2"/>
                </a:cxn>
              </a:cxnLst>
              <a:rect l="0" t="0" r="r" b="b"/>
              <a:pathLst>
                <a:path w="21600" h="21600" extrusionOk="0">
                  <a:moveTo>
                    <a:pt x="21600" y="920"/>
                  </a:moveTo>
                  <a:lnTo>
                    <a:pt x="21600" y="0"/>
                  </a:lnTo>
                  <a:lnTo>
                    <a:pt x="21058" y="1291"/>
                  </a:lnTo>
                  <a:lnTo>
                    <a:pt x="20335" y="2671"/>
                  </a:lnTo>
                  <a:lnTo>
                    <a:pt x="18889" y="4972"/>
                  </a:lnTo>
                  <a:lnTo>
                    <a:pt x="17292" y="7272"/>
                  </a:lnTo>
                  <a:lnTo>
                    <a:pt x="15123" y="9573"/>
                  </a:lnTo>
                  <a:lnTo>
                    <a:pt x="12773" y="11950"/>
                  </a:lnTo>
                  <a:lnTo>
                    <a:pt x="10062" y="14328"/>
                  </a:lnTo>
                  <a:lnTo>
                    <a:pt x="7019" y="16769"/>
                  </a:lnTo>
                  <a:lnTo>
                    <a:pt x="3766" y="19146"/>
                  </a:lnTo>
                  <a:lnTo>
                    <a:pt x="0" y="21600"/>
                  </a:lnTo>
                  <a:lnTo>
                    <a:pt x="331" y="21600"/>
                  </a:lnTo>
                  <a:lnTo>
                    <a:pt x="4127" y="19146"/>
                  </a:lnTo>
                  <a:lnTo>
                    <a:pt x="7381" y="16769"/>
                  </a:lnTo>
                  <a:lnTo>
                    <a:pt x="10423" y="14328"/>
                  </a:lnTo>
                  <a:lnTo>
                    <a:pt x="13135" y="11950"/>
                  </a:lnTo>
                  <a:lnTo>
                    <a:pt x="15485" y="9573"/>
                  </a:lnTo>
                  <a:lnTo>
                    <a:pt x="17623" y="7272"/>
                  </a:lnTo>
                  <a:lnTo>
                    <a:pt x="19250" y="4972"/>
                  </a:lnTo>
                  <a:lnTo>
                    <a:pt x="20696" y="2671"/>
                  </a:lnTo>
                  <a:lnTo>
                    <a:pt x="21238" y="1828"/>
                  </a:lnTo>
                  <a:lnTo>
                    <a:pt x="21600" y="920"/>
                  </a:lnTo>
                  <a:close/>
                </a:path>
              </a:pathLst>
            </a:custGeom>
            <a:gradFill flip="none" rotWithShape="1">
              <a:gsLst>
                <a:gs pos="0">
                  <a:srgbClr val="3C1400"/>
                </a:gs>
                <a:gs pos="100000">
                  <a:srgbClr val="622100"/>
                </a:gs>
              </a:gsLst>
              <a:lin ang="16200000" scaled="0"/>
            </a:gradFill>
            <a:ln w="12700" cap="flat">
              <a:noFill/>
              <a:miter lim="400000"/>
            </a:ln>
            <a:effectLst/>
          </p:spPr>
          <p:txBody>
            <a:bodyPr wrap="square" lIns="65023" tIns="65023" rIns="65023" bIns="65023" numCol="1" anchor="t">
              <a:noAutofit/>
            </a:bodyPr>
            <a:lstStyle/>
            <a:p>
              <a:pPr algn="l" defTabSz="1300480">
                <a:defRPr sz="4400">
                  <a:solidFill>
                    <a:srgbClr val="FFFFFF"/>
                  </a:solidFill>
                  <a:latin typeface="Maiandra GD"/>
                  <a:ea typeface="Maiandra GD"/>
                  <a:cs typeface="Maiandra GD"/>
                  <a:sym typeface="Maiandra GD"/>
                </a:defRPr>
              </a:pPr>
              <a:endParaRPr/>
            </a:p>
          </p:txBody>
        </p:sp>
        <p:sp>
          <p:nvSpPr>
            <p:cNvPr id="173" name="Shape"/>
            <p:cNvSpPr/>
            <p:nvPr/>
          </p:nvSpPr>
          <p:spPr>
            <a:xfrm>
              <a:off x="12158133" y="8566008"/>
              <a:ext cx="853441" cy="117856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6787" y="5462"/>
                  </a:lnTo>
                  <a:lnTo>
                    <a:pt x="11688" y="10924"/>
                  </a:lnTo>
                  <a:lnTo>
                    <a:pt x="5844" y="16386"/>
                  </a:lnTo>
                  <a:lnTo>
                    <a:pt x="0" y="21600"/>
                  </a:lnTo>
                  <a:lnTo>
                    <a:pt x="688" y="21600"/>
                  </a:lnTo>
                  <a:lnTo>
                    <a:pt x="6532" y="16634"/>
                  </a:lnTo>
                  <a:lnTo>
                    <a:pt x="11688" y="11669"/>
                  </a:lnTo>
                  <a:lnTo>
                    <a:pt x="21600" y="993"/>
                  </a:lnTo>
                  <a:lnTo>
                    <a:pt x="21600" y="0"/>
                  </a:lnTo>
                  <a:close/>
                </a:path>
              </a:pathLst>
            </a:custGeom>
            <a:gradFill flip="none" rotWithShape="1">
              <a:gsLst>
                <a:gs pos="0">
                  <a:srgbClr val="3C1400"/>
                </a:gs>
                <a:gs pos="100000">
                  <a:srgbClr val="622100"/>
                </a:gs>
              </a:gsLst>
              <a:lin ang="16200000" scaled="0"/>
            </a:gradFill>
            <a:ln w="12700" cap="flat">
              <a:noFill/>
              <a:miter lim="400000"/>
            </a:ln>
            <a:effectLst/>
          </p:spPr>
          <p:txBody>
            <a:bodyPr wrap="square" lIns="65023" tIns="65023" rIns="65023" bIns="65023" numCol="1" anchor="t">
              <a:noAutofit/>
            </a:bodyPr>
            <a:lstStyle/>
            <a:p>
              <a:pPr algn="l" defTabSz="1300480">
                <a:defRPr sz="4400">
                  <a:solidFill>
                    <a:srgbClr val="FFFFFF"/>
                  </a:solidFill>
                  <a:latin typeface="Maiandra GD"/>
                  <a:ea typeface="Maiandra GD"/>
                  <a:cs typeface="Maiandra GD"/>
                  <a:sym typeface="Maiandra GD"/>
                </a:defRPr>
              </a:pPr>
              <a:endParaRPr/>
            </a:p>
          </p:txBody>
        </p:sp>
        <p:sp>
          <p:nvSpPr>
            <p:cNvPr id="174" name="Shape"/>
            <p:cNvSpPr/>
            <p:nvPr/>
          </p:nvSpPr>
          <p:spPr>
            <a:xfrm>
              <a:off x="12821920" y="9514275"/>
              <a:ext cx="189654" cy="23029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4629" y="21600"/>
                  </a:lnTo>
                  <a:lnTo>
                    <a:pt x="12343" y="12706"/>
                  </a:lnTo>
                  <a:lnTo>
                    <a:pt x="21600" y="5082"/>
                  </a:lnTo>
                  <a:lnTo>
                    <a:pt x="21600" y="0"/>
                  </a:lnTo>
                  <a:lnTo>
                    <a:pt x="10800" y="11435"/>
                  </a:lnTo>
                  <a:lnTo>
                    <a:pt x="0" y="21600"/>
                  </a:lnTo>
                  <a:close/>
                </a:path>
              </a:pathLst>
            </a:custGeom>
            <a:gradFill flip="none" rotWithShape="1">
              <a:gsLst>
                <a:gs pos="0">
                  <a:srgbClr val="3C1400"/>
                </a:gs>
                <a:gs pos="100000">
                  <a:srgbClr val="622100"/>
                </a:gs>
              </a:gsLst>
              <a:lin ang="16200000" scaled="0"/>
            </a:gradFill>
            <a:ln w="12700" cap="flat">
              <a:noFill/>
              <a:miter lim="400000"/>
            </a:ln>
            <a:effectLst/>
          </p:spPr>
          <p:txBody>
            <a:bodyPr wrap="square" lIns="65023" tIns="65023" rIns="65023" bIns="65023" numCol="1" anchor="t">
              <a:noAutofit/>
            </a:bodyPr>
            <a:lstStyle/>
            <a:p>
              <a:pPr algn="l" defTabSz="1300480">
                <a:defRPr sz="4400">
                  <a:solidFill>
                    <a:srgbClr val="FFFFFF"/>
                  </a:solidFill>
                  <a:latin typeface="Maiandra GD"/>
                  <a:ea typeface="Maiandra GD"/>
                  <a:cs typeface="Maiandra GD"/>
                  <a:sym typeface="Maiandra GD"/>
                </a:defRPr>
              </a:pPr>
              <a:endParaRPr/>
            </a:p>
          </p:txBody>
        </p:sp>
        <p:grpSp>
          <p:nvGrpSpPr>
            <p:cNvPr id="188" name="Group"/>
            <p:cNvGrpSpPr/>
            <p:nvPr/>
          </p:nvGrpSpPr>
          <p:grpSpPr>
            <a:xfrm>
              <a:off x="647982" y="0"/>
              <a:ext cx="11510152" cy="9744569"/>
              <a:chOff x="0" y="0"/>
              <a:chExt cx="11510151" cy="9744568"/>
            </a:xfrm>
          </p:grpSpPr>
          <p:sp>
            <p:nvSpPr>
              <p:cNvPr id="175" name="Shape"/>
              <p:cNvSpPr/>
              <p:nvPr/>
            </p:nvSpPr>
            <p:spPr>
              <a:xfrm>
                <a:off x="5646702" y="0"/>
                <a:ext cx="162561" cy="974457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000" y="21600"/>
                    </a:lnTo>
                    <a:lnTo>
                      <a:pt x="21600" y="21600"/>
                    </a:lnTo>
                    <a:lnTo>
                      <a:pt x="3600" y="0"/>
                    </a:lnTo>
                    <a:lnTo>
                      <a:pt x="0" y="0"/>
                    </a:lnTo>
                    <a:close/>
                  </a:path>
                </a:pathLst>
              </a:custGeom>
              <a:gradFill flip="none" rotWithShape="1">
                <a:gsLst>
                  <a:gs pos="0">
                    <a:srgbClr val="550000"/>
                  </a:gs>
                  <a:gs pos="100000">
                    <a:srgbClr val="800000"/>
                  </a:gs>
                </a:gsLst>
                <a:lin ang="16200000" scaled="0"/>
              </a:gradFill>
              <a:ln w="12700" cap="flat">
                <a:noFill/>
                <a:miter lim="400000"/>
              </a:ln>
              <a:effectLst/>
            </p:spPr>
            <p:txBody>
              <a:bodyPr wrap="square" lIns="65023" tIns="65023" rIns="65023" bIns="65023" numCol="1" anchor="t">
                <a:noAutofit/>
              </a:bodyPr>
              <a:lstStyle/>
              <a:p>
                <a:pPr algn="l" defTabSz="1300480">
                  <a:defRPr sz="4400">
                    <a:solidFill>
                      <a:srgbClr val="FFFFFF"/>
                    </a:solidFill>
                    <a:latin typeface="Maiandra GD"/>
                    <a:ea typeface="Maiandra GD"/>
                    <a:cs typeface="Maiandra GD"/>
                    <a:sym typeface="Maiandra GD"/>
                  </a:defRPr>
                </a:pPr>
                <a:endParaRPr/>
              </a:p>
            </p:txBody>
          </p:sp>
          <p:sp>
            <p:nvSpPr>
              <p:cNvPr id="176" name="Shape"/>
              <p:cNvSpPr/>
              <p:nvPr/>
            </p:nvSpPr>
            <p:spPr>
              <a:xfrm>
                <a:off x="6324035" y="0"/>
                <a:ext cx="392855" cy="9744570"/>
              </a:xfrm>
              <a:custGeom>
                <a:avLst/>
                <a:gdLst/>
                <a:ahLst/>
                <a:cxnLst>
                  <a:cxn ang="0">
                    <a:pos x="wd2" y="hd2"/>
                  </a:cxn>
                  <a:cxn ang="5400000">
                    <a:pos x="wd2" y="hd2"/>
                  </a:cxn>
                  <a:cxn ang="10800000">
                    <a:pos x="wd2" y="hd2"/>
                  </a:cxn>
                  <a:cxn ang="16200000">
                    <a:pos x="wd2" y="hd2"/>
                  </a:cxn>
                </a:cxnLst>
                <a:rect l="0" t="0" r="r" b="b"/>
                <a:pathLst>
                  <a:path w="21600" h="21600" extrusionOk="0">
                    <a:moveTo>
                      <a:pt x="2979" y="0"/>
                    </a:moveTo>
                    <a:lnTo>
                      <a:pt x="1490" y="0"/>
                    </a:lnTo>
                    <a:lnTo>
                      <a:pt x="5214" y="1081"/>
                    </a:lnTo>
                    <a:lnTo>
                      <a:pt x="8938" y="2222"/>
                    </a:lnTo>
                    <a:lnTo>
                      <a:pt x="11917" y="3448"/>
                    </a:lnTo>
                    <a:lnTo>
                      <a:pt x="14897" y="4739"/>
                    </a:lnTo>
                    <a:lnTo>
                      <a:pt x="16386" y="6061"/>
                    </a:lnTo>
                    <a:lnTo>
                      <a:pt x="18621" y="7442"/>
                    </a:lnTo>
                    <a:lnTo>
                      <a:pt x="19366" y="8848"/>
                    </a:lnTo>
                    <a:lnTo>
                      <a:pt x="20110" y="10320"/>
                    </a:lnTo>
                    <a:lnTo>
                      <a:pt x="19366" y="13232"/>
                    </a:lnTo>
                    <a:lnTo>
                      <a:pt x="15641" y="16140"/>
                    </a:lnTo>
                    <a:lnTo>
                      <a:pt x="13407" y="17551"/>
                    </a:lnTo>
                    <a:lnTo>
                      <a:pt x="9683" y="18958"/>
                    </a:lnTo>
                    <a:lnTo>
                      <a:pt x="5214" y="20309"/>
                    </a:lnTo>
                    <a:lnTo>
                      <a:pt x="0" y="21600"/>
                    </a:lnTo>
                    <a:lnTo>
                      <a:pt x="1490" y="21600"/>
                    </a:lnTo>
                    <a:lnTo>
                      <a:pt x="6703" y="20309"/>
                    </a:lnTo>
                    <a:lnTo>
                      <a:pt x="11172" y="18928"/>
                    </a:lnTo>
                    <a:lnTo>
                      <a:pt x="14897" y="17551"/>
                    </a:lnTo>
                    <a:lnTo>
                      <a:pt x="17131" y="16110"/>
                    </a:lnTo>
                    <a:lnTo>
                      <a:pt x="20855" y="13202"/>
                    </a:lnTo>
                    <a:lnTo>
                      <a:pt x="21600" y="10290"/>
                    </a:lnTo>
                    <a:lnTo>
                      <a:pt x="20855" y="8848"/>
                    </a:lnTo>
                    <a:lnTo>
                      <a:pt x="20110" y="7442"/>
                    </a:lnTo>
                    <a:lnTo>
                      <a:pt x="17876" y="6061"/>
                    </a:lnTo>
                    <a:lnTo>
                      <a:pt x="16386" y="4709"/>
                    </a:lnTo>
                    <a:lnTo>
                      <a:pt x="13407" y="3448"/>
                    </a:lnTo>
                    <a:lnTo>
                      <a:pt x="10428" y="2222"/>
                    </a:lnTo>
                    <a:lnTo>
                      <a:pt x="6703" y="1081"/>
                    </a:lnTo>
                    <a:lnTo>
                      <a:pt x="2979" y="0"/>
                    </a:lnTo>
                    <a:close/>
                  </a:path>
                </a:pathLst>
              </a:custGeom>
              <a:gradFill flip="none" rotWithShape="1">
                <a:gsLst>
                  <a:gs pos="0">
                    <a:srgbClr val="550000"/>
                  </a:gs>
                  <a:gs pos="100000">
                    <a:srgbClr val="800000"/>
                  </a:gs>
                </a:gsLst>
                <a:lin ang="16200000" scaled="0"/>
              </a:gradFill>
              <a:ln w="12700" cap="flat">
                <a:noFill/>
                <a:miter lim="400000"/>
              </a:ln>
              <a:effectLst/>
            </p:spPr>
            <p:txBody>
              <a:bodyPr wrap="square" lIns="65023" tIns="65023" rIns="65023" bIns="65023" numCol="1" anchor="t">
                <a:noAutofit/>
              </a:bodyPr>
              <a:lstStyle/>
              <a:p>
                <a:pPr algn="l" defTabSz="1300480">
                  <a:defRPr sz="4400">
                    <a:solidFill>
                      <a:srgbClr val="FFFFFF"/>
                    </a:solidFill>
                    <a:latin typeface="Maiandra GD"/>
                    <a:ea typeface="Maiandra GD"/>
                    <a:cs typeface="Maiandra GD"/>
                    <a:sym typeface="Maiandra GD"/>
                  </a:defRPr>
                </a:pPr>
                <a:endParaRPr/>
              </a:p>
            </p:txBody>
          </p:sp>
          <p:sp>
            <p:nvSpPr>
              <p:cNvPr id="177" name="Shape"/>
              <p:cNvSpPr/>
              <p:nvPr/>
            </p:nvSpPr>
            <p:spPr>
              <a:xfrm>
                <a:off x="6931377" y="0"/>
                <a:ext cx="760872" cy="9744570"/>
              </a:xfrm>
              <a:custGeom>
                <a:avLst/>
                <a:gdLst/>
                <a:ahLst/>
                <a:cxnLst>
                  <a:cxn ang="0">
                    <a:pos x="wd2" y="hd2"/>
                  </a:cxn>
                  <a:cxn ang="5400000">
                    <a:pos x="wd2" y="hd2"/>
                  </a:cxn>
                  <a:cxn ang="10800000">
                    <a:pos x="wd2" y="hd2"/>
                  </a:cxn>
                  <a:cxn ang="16200000">
                    <a:pos x="wd2" y="hd2"/>
                  </a:cxn>
                </a:cxnLst>
                <a:rect l="0" t="0" r="r" b="b"/>
                <a:pathLst>
                  <a:path w="21600" h="21600" extrusionOk="0">
                    <a:moveTo>
                      <a:pt x="21213" y="10079"/>
                    </a:moveTo>
                    <a:lnTo>
                      <a:pt x="20439" y="8638"/>
                    </a:lnTo>
                    <a:lnTo>
                      <a:pt x="18892" y="7232"/>
                    </a:lnTo>
                    <a:lnTo>
                      <a:pt x="16958" y="5880"/>
                    </a:lnTo>
                    <a:lnTo>
                      <a:pt x="14701" y="4589"/>
                    </a:lnTo>
                    <a:lnTo>
                      <a:pt x="11993" y="3328"/>
                    </a:lnTo>
                    <a:lnTo>
                      <a:pt x="8511" y="2162"/>
                    </a:lnTo>
                    <a:lnTo>
                      <a:pt x="5029" y="1021"/>
                    </a:lnTo>
                    <a:lnTo>
                      <a:pt x="774" y="0"/>
                    </a:lnTo>
                    <a:lnTo>
                      <a:pt x="0" y="0"/>
                    </a:lnTo>
                    <a:lnTo>
                      <a:pt x="4256" y="1021"/>
                    </a:lnTo>
                    <a:lnTo>
                      <a:pt x="7737" y="2162"/>
                    </a:lnTo>
                    <a:lnTo>
                      <a:pt x="11219" y="3328"/>
                    </a:lnTo>
                    <a:lnTo>
                      <a:pt x="13927" y="4589"/>
                    </a:lnTo>
                    <a:lnTo>
                      <a:pt x="16184" y="5880"/>
                    </a:lnTo>
                    <a:lnTo>
                      <a:pt x="18118" y="7232"/>
                    </a:lnTo>
                    <a:lnTo>
                      <a:pt x="19666" y="8638"/>
                    </a:lnTo>
                    <a:lnTo>
                      <a:pt x="20439" y="10079"/>
                    </a:lnTo>
                    <a:lnTo>
                      <a:pt x="20826" y="11581"/>
                    </a:lnTo>
                    <a:lnTo>
                      <a:pt x="20439" y="13052"/>
                    </a:lnTo>
                    <a:lnTo>
                      <a:pt x="19666" y="14548"/>
                    </a:lnTo>
                    <a:lnTo>
                      <a:pt x="18118" y="16020"/>
                    </a:lnTo>
                    <a:lnTo>
                      <a:pt x="16571" y="17461"/>
                    </a:lnTo>
                    <a:lnTo>
                      <a:pt x="13927" y="18903"/>
                    </a:lnTo>
                    <a:lnTo>
                      <a:pt x="11219" y="20279"/>
                    </a:lnTo>
                    <a:lnTo>
                      <a:pt x="7737" y="21600"/>
                    </a:lnTo>
                    <a:lnTo>
                      <a:pt x="8511" y="21600"/>
                    </a:lnTo>
                    <a:lnTo>
                      <a:pt x="11993" y="20279"/>
                    </a:lnTo>
                    <a:lnTo>
                      <a:pt x="14701" y="18903"/>
                    </a:lnTo>
                    <a:lnTo>
                      <a:pt x="17344" y="17461"/>
                    </a:lnTo>
                    <a:lnTo>
                      <a:pt x="18892" y="16020"/>
                    </a:lnTo>
                    <a:lnTo>
                      <a:pt x="20439" y="14548"/>
                    </a:lnTo>
                    <a:lnTo>
                      <a:pt x="21213" y="13052"/>
                    </a:lnTo>
                    <a:lnTo>
                      <a:pt x="21600" y="11581"/>
                    </a:lnTo>
                    <a:lnTo>
                      <a:pt x="21213" y="10079"/>
                    </a:lnTo>
                    <a:close/>
                  </a:path>
                </a:pathLst>
              </a:custGeom>
              <a:gradFill flip="none" rotWithShape="1">
                <a:gsLst>
                  <a:gs pos="0">
                    <a:srgbClr val="550000"/>
                  </a:gs>
                  <a:gs pos="100000">
                    <a:srgbClr val="800000"/>
                  </a:gs>
                </a:gsLst>
                <a:lin ang="16200000" scaled="0"/>
              </a:gradFill>
              <a:ln w="12700" cap="flat">
                <a:noFill/>
                <a:miter lim="400000"/>
              </a:ln>
              <a:effectLst/>
            </p:spPr>
            <p:txBody>
              <a:bodyPr wrap="square" lIns="65023" tIns="65023" rIns="65023" bIns="65023" numCol="1" anchor="t">
                <a:noAutofit/>
              </a:bodyPr>
              <a:lstStyle/>
              <a:p>
                <a:pPr algn="l" defTabSz="1300480">
                  <a:defRPr sz="4400">
                    <a:solidFill>
                      <a:srgbClr val="FFFFFF"/>
                    </a:solidFill>
                    <a:latin typeface="Maiandra GD"/>
                    <a:ea typeface="Maiandra GD"/>
                    <a:cs typeface="Maiandra GD"/>
                    <a:sym typeface="Maiandra GD"/>
                  </a:defRPr>
                </a:pPr>
                <a:endParaRPr/>
              </a:p>
            </p:txBody>
          </p:sp>
          <p:sp>
            <p:nvSpPr>
              <p:cNvPr id="178" name="Shape"/>
              <p:cNvSpPr/>
              <p:nvPr/>
            </p:nvSpPr>
            <p:spPr>
              <a:xfrm>
                <a:off x="7649350" y="0"/>
                <a:ext cx="964073" cy="9744570"/>
              </a:xfrm>
              <a:custGeom>
                <a:avLst/>
                <a:gdLst/>
                <a:ahLst/>
                <a:cxnLst>
                  <a:cxn ang="0">
                    <a:pos x="wd2" y="hd2"/>
                  </a:cxn>
                  <a:cxn ang="5400000">
                    <a:pos x="wd2" y="hd2"/>
                  </a:cxn>
                  <a:cxn ang="10800000">
                    <a:pos x="wd2" y="hd2"/>
                  </a:cxn>
                  <a:cxn ang="16200000">
                    <a:pos x="wd2" y="hd2"/>
                  </a:cxn>
                </a:cxnLst>
                <a:rect l="0" t="0" r="r" b="b"/>
                <a:pathLst>
                  <a:path w="21600" h="21600" extrusionOk="0">
                    <a:moveTo>
                      <a:pt x="20990" y="9629"/>
                    </a:moveTo>
                    <a:lnTo>
                      <a:pt x="20075" y="8458"/>
                    </a:lnTo>
                    <a:lnTo>
                      <a:pt x="18551" y="7292"/>
                    </a:lnTo>
                    <a:lnTo>
                      <a:pt x="16721" y="6151"/>
                    </a:lnTo>
                    <a:lnTo>
                      <a:pt x="14281" y="5010"/>
                    </a:lnTo>
                    <a:lnTo>
                      <a:pt x="11537" y="3809"/>
                    </a:lnTo>
                    <a:lnTo>
                      <a:pt x="8233" y="2612"/>
                    </a:lnTo>
                    <a:lnTo>
                      <a:pt x="4574" y="1351"/>
                    </a:lnTo>
                    <a:lnTo>
                      <a:pt x="610" y="0"/>
                    </a:lnTo>
                    <a:lnTo>
                      <a:pt x="0" y="0"/>
                    </a:lnTo>
                    <a:lnTo>
                      <a:pt x="4269" y="1351"/>
                    </a:lnTo>
                    <a:lnTo>
                      <a:pt x="7928" y="2612"/>
                    </a:lnTo>
                    <a:lnTo>
                      <a:pt x="10978" y="3839"/>
                    </a:lnTo>
                    <a:lnTo>
                      <a:pt x="13976" y="5010"/>
                    </a:lnTo>
                    <a:lnTo>
                      <a:pt x="16111" y="6181"/>
                    </a:lnTo>
                    <a:lnTo>
                      <a:pt x="17941" y="7322"/>
                    </a:lnTo>
                    <a:lnTo>
                      <a:pt x="19465" y="8458"/>
                    </a:lnTo>
                    <a:lnTo>
                      <a:pt x="20380" y="9629"/>
                    </a:lnTo>
                    <a:lnTo>
                      <a:pt x="20990" y="10950"/>
                    </a:lnTo>
                    <a:lnTo>
                      <a:pt x="20685" y="12301"/>
                    </a:lnTo>
                    <a:lnTo>
                      <a:pt x="20075" y="13678"/>
                    </a:lnTo>
                    <a:lnTo>
                      <a:pt x="18551" y="15119"/>
                    </a:lnTo>
                    <a:lnTo>
                      <a:pt x="16721" y="16620"/>
                    </a:lnTo>
                    <a:lnTo>
                      <a:pt x="13976" y="18212"/>
                    </a:lnTo>
                    <a:lnTo>
                      <a:pt x="10368" y="19858"/>
                    </a:lnTo>
                    <a:lnTo>
                      <a:pt x="6404" y="21600"/>
                    </a:lnTo>
                    <a:lnTo>
                      <a:pt x="7014" y="21600"/>
                    </a:lnTo>
                    <a:lnTo>
                      <a:pt x="10978" y="19858"/>
                    </a:lnTo>
                    <a:lnTo>
                      <a:pt x="14586" y="18212"/>
                    </a:lnTo>
                    <a:lnTo>
                      <a:pt x="17331" y="16620"/>
                    </a:lnTo>
                    <a:lnTo>
                      <a:pt x="19160" y="15119"/>
                    </a:lnTo>
                    <a:lnTo>
                      <a:pt x="20685" y="13678"/>
                    </a:lnTo>
                    <a:lnTo>
                      <a:pt x="21295" y="12301"/>
                    </a:lnTo>
                    <a:lnTo>
                      <a:pt x="21600" y="10950"/>
                    </a:lnTo>
                    <a:lnTo>
                      <a:pt x="20990" y="9629"/>
                    </a:lnTo>
                    <a:close/>
                  </a:path>
                </a:pathLst>
              </a:custGeom>
              <a:gradFill flip="none" rotWithShape="1">
                <a:gsLst>
                  <a:gs pos="0">
                    <a:srgbClr val="550000"/>
                  </a:gs>
                  <a:gs pos="100000">
                    <a:srgbClr val="800000"/>
                  </a:gs>
                </a:gsLst>
                <a:lin ang="16200000" scaled="0"/>
              </a:gradFill>
              <a:ln w="12700" cap="flat">
                <a:noFill/>
                <a:miter lim="400000"/>
              </a:ln>
              <a:effectLst/>
            </p:spPr>
            <p:txBody>
              <a:bodyPr wrap="square" lIns="65023" tIns="65023" rIns="65023" bIns="65023" numCol="1" anchor="t">
                <a:noAutofit/>
              </a:bodyPr>
              <a:lstStyle/>
              <a:p>
                <a:pPr algn="l" defTabSz="1300480">
                  <a:defRPr sz="4400">
                    <a:solidFill>
                      <a:srgbClr val="FFFFFF"/>
                    </a:solidFill>
                    <a:latin typeface="Maiandra GD"/>
                    <a:ea typeface="Maiandra GD"/>
                    <a:cs typeface="Maiandra GD"/>
                    <a:sym typeface="Maiandra GD"/>
                  </a:defRPr>
                </a:pPr>
                <a:endParaRPr/>
              </a:p>
            </p:txBody>
          </p:sp>
          <p:sp>
            <p:nvSpPr>
              <p:cNvPr id="179" name="Shape"/>
              <p:cNvSpPr/>
              <p:nvPr/>
            </p:nvSpPr>
            <p:spPr>
              <a:xfrm>
                <a:off x="8258951" y="0"/>
                <a:ext cx="1259841" cy="9744570"/>
              </a:xfrm>
              <a:custGeom>
                <a:avLst/>
                <a:gdLst/>
                <a:ahLst/>
                <a:cxnLst>
                  <a:cxn ang="0">
                    <a:pos x="wd2" y="hd2"/>
                  </a:cxn>
                  <a:cxn ang="5400000">
                    <a:pos x="wd2" y="hd2"/>
                  </a:cxn>
                  <a:cxn ang="10800000">
                    <a:pos x="wd2" y="hd2"/>
                  </a:cxn>
                  <a:cxn ang="16200000">
                    <a:pos x="wd2" y="hd2"/>
                  </a:cxn>
                </a:cxnLst>
                <a:rect l="0" t="0" r="r" b="b"/>
                <a:pathLst>
                  <a:path w="21600" h="21600" extrusionOk="0">
                    <a:moveTo>
                      <a:pt x="21600" y="10109"/>
                    </a:moveTo>
                    <a:lnTo>
                      <a:pt x="20901" y="8668"/>
                    </a:lnTo>
                    <a:lnTo>
                      <a:pt x="19541" y="7232"/>
                    </a:lnTo>
                    <a:lnTo>
                      <a:pt x="17676" y="5880"/>
                    </a:lnTo>
                    <a:lnTo>
                      <a:pt x="15345" y="4559"/>
                    </a:lnTo>
                    <a:lnTo>
                      <a:pt x="12315" y="3298"/>
                    </a:lnTo>
                    <a:lnTo>
                      <a:pt x="8858" y="2132"/>
                    </a:lnTo>
                    <a:lnTo>
                      <a:pt x="4895" y="1021"/>
                    </a:lnTo>
                    <a:lnTo>
                      <a:pt x="466" y="0"/>
                    </a:lnTo>
                    <a:lnTo>
                      <a:pt x="0" y="0"/>
                    </a:lnTo>
                    <a:lnTo>
                      <a:pt x="4429" y="1021"/>
                    </a:lnTo>
                    <a:lnTo>
                      <a:pt x="8391" y="2132"/>
                    </a:lnTo>
                    <a:lnTo>
                      <a:pt x="11849" y="3298"/>
                    </a:lnTo>
                    <a:lnTo>
                      <a:pt x="14879" y="4559"/>
                    </a:lnTo>
                    <a:lnTo>
                      <a:pt x="17210" y="5880"/>
                    </a:lnTo>
                    <a:lnTo>
                      <a:pt x="19075" y="7232"/>
                    </a:lnTo>
                    <a:lnTo>
                      <a:pt x="20435" y="8668"/>
                    </a:lnTo>
                    <a:lnTo>
                      <a:pt x="21134" y="10109"/>
                    </a:lnTo>
                    <a:lnTo>
                      <a:pt x="21134" y="11641"/>
                    </a:lnTo>
                    <a:lnTo>
                      <a:pt x="20668" y="13172"/>
                    </a:lnTo>
                    <a:lnTo>
                      <a:pt x="19541" y="14669"/>
                    </a:lnTo>
                    <a:lnTo>
                      <a:pt x="17676" y="16140"/>
                    </a:lnTo>
                    <a:lnTo>
                      <a:pt x="15112" y="17581"/>
                    </a:lnTo>
                    <a:lnTo>
                      <a:pt x="12082" y="18958"/>
                    </a:lnTo>
                    <a:lnTo>
                      <a:pt x="8391" y="20309"/>
                    </a:lnTo>
                    <a:lnTo>
                      <a:pt x="3963" y="21600"/>
                    </a:lnTo>
                    <a:lnTo>
                      <a:pt x="4429" y="21600"/>
                    </a:lnTo>
                    <a:lnTo>
                      <a:pt x="8858" y="20309"/>
                    </a:lnTo>
                    <a:lnTo>
                      <a:pt x="12548" y="18958"/>
                    </a:lnTo>
                    <a:lnTo>
                      <a:pt x="15578" y="17581"/>
                    </a:lnTo>
                    <a:lnTo>
                      <a:pt x="18142" y="16140"/>
                    </a:lnTo>
                    <a:lnTo>
                      <a:pt x="20007" y="14669"/>
                    </a:lnTo>
                    <a:lnTo>
                      <a:pt x="21134" y="13172"/>
                    </a:lnTo>
                    <a:lnTo>
                      <a:pt x="21600" y="11641"/>
                    </a:lnTo>
                    <a:lnTo>
                      <a:pt x="21600" y="10109"/>
                    </a:lnTo>
                    <a:close/>
                  </a:path>
                </a:pathLst>
              </a:custGeom>
              <a:gradFill flip="none" rotWithShape="1">
                <a:gsLst>
                  <a:gs pos="0">
                    <a:srgbClr val="550000"/>
                  </a:gs>
                  <a:gs pos="100000">
                    <a:srgbClr val="800000"/>
                  </a:gs>
                </a:gsLst>
                <a:lin ang="16200000" scaled="0"/>
              </a:gradFill>
              <a:ln w="12700" cap="flat">
                <a:noFill/>
                <a:miter lim="400000"/>
              </a:ln>
              <a:effectLst/>
            </p:spPr>
            <p:txBody>
              <a:bodyPr wrap="square" lIns="65023" tIns="65023" rIns="65023" bIns="65023" numCol="1" anchor="t">
                <a:noAutofit/>
              </a:bodyPr>
              <a:lstStyle/>
              <a:p>
                <a:pPr algn="l" defTabSz="1300480">
                  <a:defRPr sz="4400">
                    <a:solidFill>
                      <a:srgbClr val="FFFFFF"/>
                    </a:solidFill>
                    <a:latin typeface="Maiandra GD"/>
                    <a:ea typeface="Maiandra GD"/>
                    <a:cs typeface="Maiandra GD"/>
                    <a:sym typeface="Maiandra GD"/>
                  </a:defRPr>
                </a:pPr>
                <a:endParaRPr/>
              </a:p>
            </p:txBody>
          </p:sp>
          <p:sp>
            <p:nvSpPr>
              <p:cNvPr id="180" name="Shape"/>
              <p:cNvSpPr/>
              <p:nvPr/>
            </p:nvSpPr>
            <p:spPr>
              <a:xfrm>
                <a:off x="8936284" y="0"/>
                <a:ext cx="1557868" cy="9744570"/>
              </a:xfrm>
              <a:custGeom>
                <a:avLst/>
                <a:gdLst/>
                <a:ahLst/>
                <a:cxnLst>
                  <a:cxn ang="0">
                    <a:pos x="wd2" y="hd2"/>
                  </a:cxn>
                  <a:cxn ang="5400000">
                    <a:pos x="wd2" y="hd2"/>
                  </a:cxn>
                  <a:cxn ang="10800000">
                    <a:pos x="wd2" y="hd2"/>
                  </a:cxn>
                  <a:cxn ang="16200000">
                    <a:pos x="wd2" y="hd2"/>
                  </a:cxn>
                </a:cxnLst>
                <a:rect l="0" t="0" r="r" b="b"/>
                <a:pathLst>
                  <a:path w="21600" h="21600" extrusionOk="0">
                    <a:moveTo>
                      <a:pt x="21600" y="10440"/>
                    </a:moveTo>
                    <a:lnTo>
                      <a:pt x="21035" y="9058"/>
                    </a:lnTo>
                    <a:lnTo>
                      <a:pt x="19905" y="7712"/>
                    </a:lnTo>
                    <a:lnTo>
                      <a:pt x="18021" y="6361"/>
                    </a:lnTo>
                    <a:lnTo>
                      <a:pt x="15603" y="5040"/>
                    </a:lnTo>
                    <a:lnTo>
                      <a:pt x="12590" y="3748"/>
                    </a:lnTo>
                    <a:lnTo>
                      <a:pt x="9199" y="2462"/>
                    </a:lnTo>
                    <a:lnTo>
                      <a:pt x="5086" y="1201"/>
                    </a:lnTo>
                    <a:lnTo>
                      <a:pt x="377" y="0"/>
                    </a:lnTo>
                    <a:lnTo>
                      <a:pt x="0" y="0"/>
                    </a:lnTo>
                    <a:lnTo>
                      <a:pt x="4709" y="1201"/>
                    </a:lnTo>
                    <a:lnTo>
                      <a:pt x="8822" y="2462"/>
                    </a:lnTo>
                    <a:lnTo>
                      <a:pt x="12213" y="3748"/>
                    </a:lnTo>
                    <a:lnTo>
                      <a:pt x="15227" y="5040"/>
                    </a:lnTo>
                    <a:lnTo>
                      <a:pt x="17644" y="6361"/>
                    </a:lnTo>
                    <a:lnTo>
                      <a:pt x="19528" y="7712"/>
                    </a:lnTo>
                    <a:lnTo>
                      <a:pt x="20658" y="9058"/>
                    </a:lnTo>
                    <a:lnTo>
                      <a:pt x="21223" y="10440"/>
                    </a:lnTo>
                    <a:lnTo>
                      <a:pt x="21223" y="11851"/>
                    </a:lnTo>
                    <a:lnTo>
                      <a:pt x="20658" y="13262"/>
                    </a:lnTo>
                    <a:lnTo>
                      <a:pt x="19340" y="14669"/>
                    </a:lnTo>
                    <a:lnTo>
                      <a:pt x="17456" y="16080"/>
                    </a:lnTo>
                    <a:lnTo>
                      <a:pt x="14850" y="17491"/>
                    </a:lnTo>
                    <a:lnTo>
                      <a:pt x="11648" y="18903"/>
                    </a:lnTo>
                    <a:lnTo>
                      <a:pt x="7880" y="20249"/>
                    </a:lnTo>
                    <a:lnTo>
                      <a:pt x="3579" y="21600"/>
                    </a:lnTo>
                    <a:lnTo>
                      <a:pt x="3956" y="21600"/>
                    </a:lnTo>
                    <a:lnTo>
                      <a:pt x="8257" y="20249"/>
                    </a:lnTo>
                    <a:lnTo>
                      <a:pt x="12024" y="18903"/>
                    </a:lnTo>
                    <a:lnTo>
                      <a:pt x="15227" y="17491"/>
                    </a:lnTo>
                    <a:lnTo>
                      <a:pt x="17833" y="16110"/>
                    </a:lnTo>
                    <a:lnTo>
                      <a:pt x="19716" y="14699"/>
                    </a:lnTo>
                    <a:lnTo>
                      <a:pt x="21035" y="13292"/>
                    </a:lnTo>
                    <a:lnTo>
                      <a:pt x="21600" y="11851"/>
                    </a:lnTo>
                    <a:lnTo>
                      <a:pt x="21600" y="10440"/>
                    </a:lnTo>
                    <a:close/>
                  </a:path>
                </a:pathLst>
              </a:custGeom>
              <a:gradFill flip="none" rotWithShape="1">
                <a:gsLst>
                  <a:gs pos="0">
                    <a:srgbClr val="550000"/>
                  </a:gs>
                  <a:gs pos="100000">
                    <a:srgbClr val="800000"/>
                  </a:gs>
                </a:gsLst>
                <a:lin ang="16200000" scaled="0"/>
              </a:gradFill>
              <a:ln w="12700" cap="flat">
                <a:noFill/>
                <a:miter lim="400000"/>
              </a:ln>
              <a:effectLst/>
            </p:spPr>
            <p:txBody>
              <a:bodyPr wrap="square" lIns="65023" tIns="65023" rIns="65023" bIns="65023" numCol="1" anchor="t">
                <a:noAutofit/>
              </a:bodyPr>
              <a:lstStyle/>
              <a:p>
                <a:pPr algn="l" defTabSz="1300480">
                  <a:defRPr sz="4400">
                    <a:solidFill>
                      <a:srgbClr val="FFFFFF"/>
                    </a:solidFill>
                    <a:latin typeface="Maiandra GD"/>
                    <a:ea typeface="Maiandra GD"/>
                    <a:cs typeface="Maiandra GD"/>
                    <a:sym typeface="Maiandra GD"/>
                  </a:defRPr>
                </a:pPr>
                <a:endParaRPr/>
              </a:p>
            </p:txBody>
          </p:sp>
          <p:sp>
            <p:nvSpPr>
              <p:cNvPr id="181" name="Shape"/>
              <p:cNvSpPr/>
              <p:nvPr/>
            </p:nvSpPr>
            <p:spPr>
              <a:xfrm>
                <a:off x="9559431" y="0"/>
                <a:ext cx="1950721" cy="9744570"/>
              </a:xfrm>
              <a:custGeom>
                <a:avLst/>
                <a:gdLst/>
                <a:ahLst/>
                <a:cxnLst>
                  <a:cxn ang="0">
                    <a:pos x="wd2" y="hd2"/>
                  </a:cxn>
                  <a:cxn ang="5400000">
                    <a:pos x="wd2" y="hd2"/>
                  </a:cxn>
                  <a:cxn ang="10800000">
                    <a:pos x="wd2" y="hd2"/>
                  </a:cxn>
                  <a:cxn ang="16200000">
                    <a:pos x="wd2" y="hd2"/>
                  </a:cxn>
                </a:cxnLst>
                <a:rect l="0" t="0" r="r" b="b"/>
                <a:pathLst>
                  <a:path w="21600" h="21600" extrusionOk="0">
                    <a:moveTo>
                      <a:pt x="21449" y="10650"/>
                    </a:moveTo>
                    <a:lnTo>
                      <a:pt x="20847" y="9178"/>
                    </a:lnTo>
                    <a:lnTo>
                      <a:pt x="20270" y="8428"/>
                    </a:lnTo>
                    <a:lnTo>
                      <a:pt x="19668" y="7712"/>
                    </a:lnTo>
                    <a:lnTo>
                      <a:pt x="17862" y="6271"/>
                    </a:lnTo>
                    <a:lnTo>
                      <a:pt x="16658" y="5580"/>
                    </a:lnTo>
                    <a:lnTo>
                      <a:pt x="15303" y="4890"/>
                    </a:lnTo>
                    <a:lnTo>
                      <a:pt x="12318" y="3598"/>
                    </a:lnTo>
                    <a:lnTo>
                      <a:pt x="8856" y="2342"/>
                    </a:lnTo>
                    <a:lnTo>
                      <a:pt x="4817" y="1141"/>
                    </a:lnTo>
                    <a:lnTo>
                      <a:pt x="301" y="0"/>
                    </a:lnTo>
                    <a:lnTo>
                      <a:pt x="0" y="0"/>
                    </a:lnTo>
                    <a:lnTo>
                      <a:pt x="4516" y="1141"/>
                    </a:lnTo>
                    <a:lnTo>
                      <a:pt x="8555" y="2342"/>
                    </a:lnTo>
                    <a:lnTo>
                      <a:pt x="12017" y="3598"/>
                    </a:lnTo>
                    <a:lnTo>
                      <a:pt x="15002" y="4920"/>
                    </a:lnTo>
                    <a:lnTo>
                      <a:pt x="16357" y="5610"/>
                    </a:lnTo>
                    <a:lnTo>
                      <a:pt x="17561" y="6301"/>
                    </a:lnTo>
                    <a:lnTo>
                      <a:pt x="19367" y="7742"/>
                    </a:lnTo>
                    <a:lnTo>
                      <a:pt x="20120" y="8458"/>
                    </a:lnTo>
                    <a:lnTo>
                      <a:pt x="20546" y="9178"/>
                    </a:lnTo>
                    <a:lnTo>
                      <a:pt x="20998" y="9929"/>
                    </a:lnTo>
                    <a:lnTo>
                      <a:pt x="21148" y="10650"/>
                    </a:lnTo>
                    <a:lnTo>
                      <a:pt x="21299" y="11401"/>
                    </a:lnTo>
                    <a:lnTo>
                      <a:pt x="21148" y="12151"/>
                    </a:lnTo>
                    <a:lnTo>
                      <a:pt x="20847" y="12872"/>
                    </a:lnTo>
                    <a:lnTo>
                      <a:pt x="20546" y="13618"/>
                    </a:lnTo>
                    <a:lnTo>
                      <a:pt x="19969" y="14338"/>
                    </a:lnTo>
                    <a:lnTo>
                      <a:pt x="19217" y="15089"/>
                    </a:lnTo>
                    <a:lnTo>
                      <a:pt x="17109" y="16530"/>
                    </a:lnTo>
                    <a:lnTo>
                      <a:pt x="14701" y="17852"/>
                    </a:lnTo>
                    <a:lnTo>
                      <a:pt x="11866" y="19138"/>
                    </a:lnTo>
                    <a:lnTo>
                      <a:pt x="8404" y="20399"/>
                    </a:lnTo>
                    <a:lnTo>
                      <a:pt x="4516" y="21600"/>
                    </a:lnTo>
                    <a:lnTo>
                      <a:pt x="4817" y="21600"/>
                    </a:lnTo>
                    <a:lnTo>
                      <a:pt x="8705" y="20399"/>
                    </a:lnTo>
                    <a:lnTo>
                      <a:pt x="12167" y="19138"/>
                    </a:lnTo>
                    <a:lnTo>
                      <a:pt x="15002" y="17882"/>
                    </a:lnTo>
                    <a:lnTo>
                      <a:pt x="17410" y="16560"/>
                    </a:lnTo>
                    <a:lnTo>
                      <a:pt x="19518" y="15119"/>
                    </a:lnTo>
                    <a:lnTo>
                      <a:pt x="20270" y="14368"/>
                    </a:lnTo>
                    <a:lnTo>
                      <a:pt x="20847" y="13648"/>
                    </a:lnTo>
                    <a:lnTo>
                      <a:pt x="21148" y="12902"/>
                    </a:lnTo>
                    <a:lnTo>
                      <a:pt x="21449" y="12151"/>
                    </a:lnTo>
                    <a:lnTo>
                      <a:pt x="21600" y="11401"/>
                    </a:lnTo>
                    <a:lnTo>
                      <a:pt x="21449" y="10650"/>
                    </a:lnTo>
                    <a:close/>
                  </a:path>
                </a:pathLst>
              </a:custGeom>
              <a:gradFill flip="none" rotWithShape="1">
                <a:gsLst>
                  <a:gs pos="0">
                    <a:srgbClr val="550000"/>
                  </a:gs>
                  <a:gs pos="100000">
                    <a:srgbClr val="800000"/>
                  </a:gs>
                </a:gsLst>
                <a:lin ang="16200000" scaled="0"/>
              </a:gradFill>
              <a:ln w="12700" cap="flat">
                <a:noFill/>
                <a:miter lim="400000"/>
              </a:ln>
              <a:effectLst/>
            </p:spPr>
            <p:txBody>
              <a:bodyPr wrap="square" lIns="65023" tIns="65023" rIns="65023" bIns="65023" numCol="1" anchor="t">
                <a:noAutofit/>
              </a:bodyPr>
              <a:lstStyle/>
              <a:p>
                <a:pPr algn="l" defTabSz="1300480">
                  <a:defRPr sz="4400">
                    <a:solidFill>
                      <a:srgbClr val="FFFFFF"/>
                    </a:solidFill>
                    <a:latin typeface="Maiandra GD"/>
                    <a:ea typeface="Maiandra GD"/>
                    <a:cs typeface="Maiandra GD"/>
                    <a:sym typeface="Maiandra GD"/>
                  </a:defRPr>
                </a:pPr>
                <a:endParaRPr/>
              </a:p>
            </p:txBody>
          </p:sp>
          <p:sp>
            <p:nvSpPr>
              <p:cNvPr id="182" name="Shape"/>
              <p:cNvSpPr/>
              <p:nvPr/>
            </p:nvSpPr>
            <p:spPr>
              <a:xfrm>
                <a:off x="4766169" y="0"/>
                <a:ext cx="338667" cy="9744570"/>
              </a:xfrm>
              <a:custGeom>
                <a:avLst/>
                <a:gdLst/>
                <a:ahLst/>
                <a:cxnLst>
                  <a:cxn ang="0">
                    <a:pos x="wd2" y="hd2"/>
                  </a:cxn>
                  <a:cxn ang="5400000">
                    <a:pos x="wd2" y="hd2"/>
                  </a:cxn>
                  <a:cxn ang="10800000">
                    <a:pos x="wd2" y="hd2"/>
                  </a:cxn>
                  <a:cxn ang="16200000">
                    <a:pos x="wd2" y="hd2"/>
                  </a:cxn>
                </a:cxnLst>
                <a:rect l="0" t="0" r="r" b="b"/>
                <a:pathLst>
                  <a:path w="21600" h="21600" extrusionOk="0">
                    <a:moveTo>
                      <a:pt x="2609" y="9719"/>
                    </a:moveTo>
                    <a:lnTo>
                      <a:pt x="4349" y="8158"/>
                    </a:lnTo>
                    <a:lnTo>
                      <a:pt x="6089" y="6661"/>
                    </a:lnTo>
                    <a:lnTo>
                      <a:pt x="8553" y="5280"/>
                    </a:lnTo>
                    <a:lnTo>
                      <a:pt x="11162" y="3959"/>
                    </a:lnTo>
                    <a:lnTo>
                      <a:pt x="12032" y="3358"/>
                    </a:lnTo>
                    <a:lnTo>
                      <a:pt x="13772" y="2788"/>
                    </a:lnTo>
                    <a:lnTo>
                      <a:pt x="15511" y="2222"/>
                    </a:lnTo>
                    <a:lnTo>
                      <a:pt x="16381" y="1712"/>
                    </a:lnTo>
                    <a:lnTo>
                      <a:pt x="18121" y="1231"/>
                    </a:lnTo>
                    <a:lnTo>
                      <a:pt x="18991" y="781"/>
                    </a:lnTo>
                    <a:lnTo>
                      <a:pt x="20730" y="360"/>
                    </a:lnTo>
                    <a:lnTo>
                      <a:pt x="21600" y="0"/>
                    </a:lnTo>
                    <a:lnTo>
                      <a:pt x="19860" y="0"/>
                    </a:lnTo>
                    <a:lnTo>
                      <a:pt x="18991" y="360"/>
                    </a:lnTo>
                    <a:lnTo>
                      <a:pt x="17251" y="781"/>
                    </a:lnTo>
                    <a:lnTo>
                      <a:pt x="16381" y="1231"/>
                    </a:lnTo>
                    <a:lnTo>
                      <a:pt x="14642" y="1712"/>
                    </a:lnTo>
                    <a:lnTo>
                      <a:pt x="13772" y="2222"/>
                    </a:lnTo>
                    <a:lnTo>
                      <a:pt x="12032" y="2788"/>
                    </a:lnTo>
                    <a:lnTo>
                      <a:pt x="10293" y="3358"/>
                    </a:lnTo>
                    <a:lnTo>
                      <a:pt x="9423" y="3959"/>
                    </a:lnTo>
                    <a:lnTo>
                      <a:pt x="6958" y="5280"/>
                    </a:lnTo>
                    <a:lnTo>
                      <a:pt x="4349" y="6661"/>
                    </a:lnTo>
                    <a:lnTo>
                      <a:pt x="2609" y="8158"/>
                    </a:lnTo>
                    <a:lnTo>
                      <a:pt x="870" y="9719"/>
                    </a:lnTo>
                    <a:lnTo>
                      <a:pt x="0" y="11401"/>
                    </a:lnTo>
                    <a:lnTo>
                      <a:pt x="870" y="13022"/>
                    </a:lnTo>
                    <a:lnTo>
                      <a:pt x="1740" y="14609"/>
                    </a:lnTo>
                    <a:lnTo>
                      <a:pt x="3479" y="16110"/>
                    </a:lnTo>
                    <a:lnTo>
                      <a:pt x="5219" y="17581"/>
                    </a:lnTo>
                    <a:lnTo>
                      <a:pt x="8553" y="18988"/>
                    </a:lnTo>
                    <a:lnTo>
                      <a:pt x="12902" y="20309"/>
                    </a:lnTo>
                    <a:lnTo>
                      <a:pt x="18121" y="21600"/>
                    </a:lnTo>
                    <a:lnTo>
                      <a:pt x="19860" y="21600"/>
                    </a:lnTo>
                    <a:lnTo>
                      <a:pt x="14642" y="20309"/>
                    </a:lnTo>
                    <a:lnTo>
                      <a:pt x="10293" y="18988"/>
                    </a:lnTo>
                    <a:lnTo>
                      <a:pt x="6958" y="17581"/>
                    </a:lnTo>
                    <a:lnTo>
                      <a:pt x="5219" y="16140"/>
                    </a:lnTo>
                    <a:lnTo>
                      <a:pt x="3479" y="14609"/>
                    </a:lnTo>
                    <a:lnTo>
                      <a:pt x="2609" y="13052"/>
                    </a:lnTo>
                    <a:lnTo>
                      <a:pt x="1740" y="11401"/>
                    </a:lnTo>
                    <a:lnTo>
                      <a:pt x="2609" y="9719"/>
                    </a:lnTo>
                    <a:close/>
                  </a:path>
                </a:pathLst>
              </a:custGeom>
              <a:gradFill flip="none" rotWithShape="1">
                <a:gsLst>
                  <a:gs pos="0">
                    <a:srgbClr val="550000"/>
                  </a:gs>
                  <a:gs pos="100000">
                    <a:srgbClr val="800000"/>
                  </a:gs>
                </a:gsLst>
                <a:lin ang="16200000" scaled="0"/>
              </a:gradFill>
              <a:ln w="12700" cap="flat">
                <a:noFill/>
                <a:miter lim="400000"/>
              </a:ln>
              <a:effectLst/>
            </p:spPr>
            <p:txBody>
              <a:bodyPr wrap="square" lIns="65023" tIns="65023" rIns="65023" bIns="65023" numCol="1" anchor="t">
                <a:noAutofit/>
              </a:bodyPr>
              <a:lstStyle/>
              <a:p>
                <a:pPr algn="l" defTabSz="1300480">
                  <a:defRPr sz="4400">
                    <a:solidFill>
                      <a:srgbClr val="FFFFFF"/>
                    </a:solidFill>
                    <a:latin typeface="Maiandra GD"/>
                    <a:ea typeface="Maiandra GD"/>
                    <a:cs typeface="Maiandra GD"/>
                    <a:sym typeface="Maiandra GD"/>
                  </a:defRPr>
                </a:pPr>
                <a:endParaRPr/>
              </a:p>
            </p:txBody>
          </p:sp>
          <p:sp>
            <p:nvSpPr>
              <p:cNvPr id="183" name="Shape"/>
              <p:cNvSpPr/>
              <p:nvPr/>
            </p:nvSpPr>
            <p:spPr>
              <a:xfrm>
                <a:off x="3790808" y="0"/>
                <a:ext cx="677335" cy="9744570"/>
              </a:xfrm>
              <a:custGeom>
                <a:avLst/>
                <a:gdLst/>
                <a:ahLst/>
                <a:cxnLst>
                  <a:cxn ang="0">
                    <a:pos x="wd2" y="hd2"/>
                  </a:cxn>
                  <a:cxn ang="5400000">
                    <a:pos x="wd2" y="hd2"/>
                  </a:cxn>
                  <a:cxn ang="10800000">
                    <a:pos x="wd2" y="hd2"/>
                  </a:cxn>
                  <a:cxn ang="16200000">
                    <a:pos x="wd2" y="hd2"/>
                  </a:cxn>
                </a:cxnLst>
                <a:rect l="0" t="0" r="r" b="b"/>
                <a:pathLst>
                  <a:path w="21600" h="21600" extrusionOk="0">
                    <a:moveTo>
                      <a:pt x="1300" y="10320"/>
                    </a:moveTo>
                    <a:lnTo>
                      <a:pt x="2167" y="8758"/>
                    </a:lnTo>
                    <a:lnTo>
                      <a:pt x="3901" y="7262"/>
                    </a:lnTo>
                    <a:lnTo>
                      <a:pt x="6068" y="5850"/>
                    </a:lnTo>
                    <a:lnTo>
                      <a:pt x="9102" y="4499"/>
                    </a:lnTo>
                    <a:lnTo>
                      <a:pt x="11703" y="3208"/>
                    </a:lnTo>
                    <a:lnTo>
                      <a:pt x="15098" y="2042"/>
                    </a:lnTo>
                    <a:lnTo>
                      <a:pt x="18132" y="961"/>
                    </a:lnTo>
                    <a:lnTo>
                      <a:pt x="21600" y="0"/>
                    </a:lnTo>
                    <a:lnTo>
                      <a:pt x="20733" y="0"/>
                    </a:lnTo>
                    <a:lnTo>
                      <a:pt x="17266" y="961"/>
                    </a:lnTo>
                    <a:lnTo>
                      <a:pt x="14304" y="2042"/>
                    </a:lnTo>
                    <a:lnTo>
                      <a:pt x="11270" y="3208"/>
                    </a:lnTo>
                    <a:lnTo>
                      <a:pt x="8235" y="4499"/>
                    </a:lnTo>
                    <a:lnTo>
                      <a:pt x="5635" y="5850"/>
                    </a:lnTo>
                    <a:lnTo>
                      <a:pt x="3468" y="7262"/>
                    </a:lnTo>
                    <a:lnTo>
                      <a:pt x="1734" y="8758"/>
                    </a:lnTo>
                    <a:lnTo>
                      <a:pt x="433" y="10320"/>
                    </a:lnTo>
                    <a:lnTo>
                      <a:pt x="0" y="11881"/>
                    </a:lnTo>
                    <a:lnTo>
                      <a:pt x="867" y="13382"/>
                    </a:lnTo>
                    <a:lnTo>
                      <a:pt x="2167" y="14879"/>
                    </a:lnTo>
                    <a:lnTo>
                      <a:pt x="3901" y="16290"/>
                    </a:lnTo>
                    <a:lnTo>
                      <a:pt x="6935" y="17701"/>
                    </a:lnTo>
                    <a:lnTo>
                      <a:pt x="10403" y="19048"/>
                    </a:lnTo>
                    <a:lnTo>
                      <a:pt x="14665" y="20339"/>
                    </a:lnTo>
                    <a:lnTo>
                      <a:pt x="19866" y="21600"/>
                    </a:lnTo>
                    <a:lnTo>
                      <a:pt x="20733" y="21600"/>
                    </a:lnTo>
                    <a:lnTo>
                      <a:pt x="15532" y="20339"/>
                    </a:lnTo>
                    <a:lnTo>
                      <a:pt x="11270" y="19048"/>
                    </a:lnTo>
                    <a:lnTo>
                      <a:pt x="7802" y="17701"/>
                    </a:lnTo>
                    <a:lnTo>
                      <a:pt x="4768" y="16320"/>
                    </a:lnTo>
                    <a:lnTo>
                      <a:pt x="3034" y="14879"/>
                    </a:lnTo>
                    <a:lnTo>
                      <a:pt x="1734" y="13412"/>
                    </a:lnTo>
                    <a:lnTo>
                      <a:pt x="867" y="11881"/>
                    </a:lnTo>
                    <a:lnTo>
                      <a:pt x="1300" y="10320"/>
                    </a:lnTo>
                    <a:close/>
                  </a:path>
                </a:pathLst>
              </a:custGeom>
              <a:gradFill flip="none" rotWithShape="1">
                <a:gsLst>
                  <a:gs pos="0">
                    <a:srgbClr val="550000"/>
                  </a:gs>
                  <a:gs pos="100000">
                    <a:srgbClr val="800000"/>
                  </a:gs>
                </a:gsLst>
                <a:lin ang="16200000" scaled="0"/>
              </a:gradFill>
              <a:ln w="12700" cap="flat">
                <a:noFill/>
                <a:miter lim="400000"/>
              </a:ln>
              <a:effectLst/>
            </p:spPr>
            <p:txBody>
              <a:bodyPr wrap="square" lIns="65023" tIns="65023" rIns="65023" bIns="65023" numCol="1" anchor="t">
                <a:noAutofit/>
              </a:bodyPr>
              <a:lstStyle/>
              <a:p>
                <a:pPr algn="l" defTabSz="1300480">
                  <a:defRPr sz="4400">
                    <a:solidFill>
                      <a:srgbClr val="FFFFFF"/>
                    </a:solidFill>
                    <a:latin typeface="Maiandra GD"/>
                    <a:ea typeface="Maiandra GD"/>
                    <a:cs typeface="Maiandra GD"/>
                    <a:sym typeface="Maiandra GD"/>
                  </a:defRPr>
                </a:pPr>
                <a:endParaRPr/>
              </a:p>
            </p:txBody>
          </p:sp>
          <p:sp>
            <p:nvSpPr>
              <p:cNvPr id="184" name="Shape"/>
              <p:cNvSpPr/>
              <p:nvPr/>
            </p:nvSpPr>
            <p:spPr>
              <a:xfrm>
                <a:off x="2885440" y="0"/>
                <a:ext cx="959556" cy="974457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89" y="0"/>
                    </a:lnTo>
                    <a:lnTo>
                      <a:pt x="16098" y="1111"/>
                    </a:lnTo>
                    <a:lnTo>
                      <a:pt x="12175" y="2312"/>
                    </a:lnTo>
                    <a:lnTo>
                      <a:pt x="8508" y="3538"/>
                    </a:lnTo>
                    <a:lnTo>
                      <a:pt x="5451" y="4859"/>
                    </a:lnTo>
                    <a:lnTo>
                      <a:pt x="3311" y="6241"/>
                    </a:lnTo>
                    <a:lnTo>
                      <a:pt x="1477" y="7652"/>
                    </a:lnTo>
                    <a:lnTo>
                      <a:pt x="306" y="9118"/>
                    </a:lnTo>
                    <a:lnTo>
                      <a:pt x="0" y="10620"/>
                    </a:lnTo>
                    <a:lnTo>
                      <a:pt x="306" y="12031"/>
                    </a:lnTo>
                    <a:lnTo>
                      <a:pt x="1223" y="13442"/>
                    </a:lnTo>
                    <a:lnTo>
                      <a:pt x="2394" y="14819"/>
                    </a:lnTo>
                    <a:lnTo>
                      <a:pt x="4534" y="16230"/>
                    </a:lnTo>
                    <a:lnTo>
                      <a:pt x="6979" y="17611"/>
                    </a:lnTo>
                    <a:lnTo>
                      <a:pt x="10036" y="18958"/>
                    </a:lnTo>
                    <a:lnTo>
                      <a:pt x="13704" y="20309"/>
                    </a:lnTo>
                    <a:lnTo>
                      <a:pt x="17626" y="21600"/>
                    </a:lnTo>
                    <a:lnTo>
                      <a:pt x="18238" y="21600"/>
                    </a:lnTo>
                    <a:lnTo>
                      <a:pt x="14315" y="20309"/>
                    </a:lnTo>
                    <a:lnTo>
                      <a:pt x="10647" y="18958"/>
                    </a:lnTo>
                    <a:lnTo>
                      <a:pt x="7591" y="17611"/>
                    </a:lnTo>
                    <a:lnTo>
                      <a:pt x="5145" y="16230"/>
                    </a:lnTo>
                    <a:lnTo>
                      <a:pt x="3006" y="14819"/>
                    </a:lnTo>
                    <a:lnTo>
                      <a:pt x="1783" y="13442"/>
                    </a:lnTo>
                    <a:lnTo>
                      <a:pt x="917" y="12031"/>
                    </a:lnTo>
                    <a:lnTo>
                      <a:pt x="611" y="10620"/>
                    </a:lnTo>
                    <a:lnTo>
                      <a:pt x="917" y="9118"/>
                    </a:lnTo>
                    <a:lnTo>
                      <a:pt x="2089" y="7652"/>
                    </a:lnTo>
                    <a:lnTo>
                      <a:pt x="3617" y="6241"/>
                    </a:lnTo>
                    <a:lnTo>
                      <a:pt x="6062" y="4859"/>
                    </a:lnTo>
                    <a:lnTo>
                      <a:pt x="9119" y="3538"/>
                    </a:lnTo>
                    <a:lnTo>
                      <a:pt x="12481" y="2312"/>
                    </a:lnTo>
                    <a:lnTo>
                      <a:pt x="16709" y="1111"/>
                    </a:lnTo>
                    <a:lnTo>
                      <a:pt x="21600" y="0"/>
                    </a:lnTo>
                    <a:close/>
                  </a:path>
                </a:pathLst>
              </a:custGeom>
              <a:gradFill flip="none" rotWithShape="1">
                <a:gsLst>
                  <a:gs pos="0">
                    <a:srgbClr val="550000"/>
                  </a:gs>
                  <a:gs pos="100000">
                    <a:srgbClr val="800000"/>
                  </a:gs>
                </a:gsLst>
                <a:lin ang="16200000" scaled="0"/>
              </a:gradFill>
              <a:ln w="12700" cap="flat">
                <a:noFill/>
                <a:miter lim="400000"/>
              </a:ln>
              <a:effectLst/>
            </p:spPr>
            <p:txBody>
              <a:bodyPr wrap="square" lIns="65023" tIns="65023" rIns="65023" bIns="65023" numCol="1" anchor="t">
                <a:noAutofit/>
              </a:bodyPr>
              <a:lstStyle/>
              <a:p>
                <a:pPr algn="l" defTabSz="1300480">
                  <a:defRPr sz="4400">
                    <a:solidFill>
                      <a:srgbClr val="FFFFFF"/>
                    </a:solidFill>
                    <a:latin typeface="Maiandra GD"/>
                    <a:ea typeface="Maiandra GD"/>
                    <a:cs typeface="Maiandra GD"/>
                    <a:sym typeface="Maiandra GD"/>
                  </a:defRPr>
                </a:pPr>
                <a:endParaRPr/>
              </a:p>
            </p:txBody>
          </p:sp>
          <p:sp>
            <p:nvSpPr>
              <p:cNvPr id="185" name="Shape"/>
              <p:cNvSpPr/>
              <p:nvPr/>
            </p:nvSpPr>
            <p:spPr>
              <a:xfrm>
                <a:off x="1896533" y="0"/>
                <a:ext cx="1298223" cy="9744570"/>
              </a:xfrm>
              <a:custGeom>
                <a:avLst/>
                <a:gdLst/>
                <a:ahLst/>
                <a:cxnLst>
                  <a:cxn ang="0">
                    <a:pos x="wd2" y="hd2"/>
                  </a:cxn>
                  <a:cxn ang="5400000">
                    <a:pos x="wd2" y="hd2"/>
                  </a:cxn>
                  <a:cxn ang="10800000">
                    <a:pos x="wd2" y="hd2"/>
                  </a:cxn>
                  <a:cxn ang="16200000">
                    <a:pos x="wd2" y="hd2"/>
                  </a:cxn>
                </a:cxnLst>
                <a:rect l="0" t="0" r="r" b="b"/>
                <a:pathLst>
                  <a:path w="21600" h="21600" extrusionOk="0">
                    <a:moveTo>
                      <a:pt x="452" y="10740"/>
                    </a:moveTo>
                    <a:lnTo>
                      <a:pt x="903" y="9239"/>
                    </a:lnTo>
                    <a:lnTo>
                      <a:pt x="2032" y="7802"/>
                    </a:lnTo>
                    <a:lnTo>
                      <a:pt x="3613" y="6391"/>
                    </a:lnTo>
                    <a:lnTo>
                      <a:pt x="6096" y="5010"/>
                    </a:lnTo>
                    <a:lnTo>
                      <a:pt x="8994" y="3658"/>
                    </a:lnTo>
                    <a:lnTo>
                      <a:pt x="12606" y="2402"/>
                    </a:lnTo>
                    <a:lnTo>
                      <a:pt x="16896" y="1171"/>
                    </a:lnTo>
                    <a:lnTo>
                      <a:pt x="21600" y="0"/>
                    </a:lnTo>
                    <a:lnTo>
                      <a:pt x="21148" y="0"/>
                    </a:lnTo>
                    <a:lnTo>
                      <a:pt x="16445" y="1171"/>
                    </a:lnTo>
                    <a:lnTo>
                      <a:pt x="12155" y="2402"/>
                    </a:lnTo>
                    <a:lnTo>
                      <a:pt x="8542" y="3688"/>
                    </a:lnTo>
                    <a:lnTo>
                      <a:pt x="5645" y="5010"/>
                    </a:lnTo>
                    <a:lnTo>
                      <a:pt x="3161" y="6391"/>
                    </a:lnTo>
                    <a:lnTo>
                      <a:pt x="1580" y="7802"/>
                    </a:lnTo>
                    <a:lnTo>
                      <a:pt x="452" y="9269"/>
                    </a:lnTo>
                    <a:lnTo>
                      <a:pt x="0" y="10740"/>
                    </a:lnTo>
                    <a:lnTo>
                      <a:pt x="226" y="12181"/>
                    </a:lnTo>
                    <a:lnTo>
                      <a:pt x="1129" y="13588"/>
                    </a:lnTo>
                    <a:lnTo>
                      <a:pt x="2484" y="14999"/>
                    </a:lnTo>
                    <a:lnTo>
                      <a:pt x="4516" y="16380"/>
                    </a:lnTo>
                    <a:lnTo>
                      <a:pt x="7187" y="17761"/>
                    </a:lnTo>
                    <a:lnTo>
                      <a:pt x="10348" y="19078"/>
                    </a:lnTo>
                    <a:lnTo>
                      <a:pt x="13961" y="20369"/>
                    </a:lnTo>
                    <a:lnTo>
                      <a:pt x="18213" y="21600"/>
                    </a:lnTo>
                    <a:lnTo>
                      <a:pt x="18665" y="21600"/>
                    </a:lnTo>
                    <a:lnTo>
                      <a:pt x="14413" y="20369"/>
                    </a:lnTo>
                    <a:lnTo>
                      <a:pt x="10800" y="19078"/>
                    </a:lnTo>
                    <a:lnTo>
                      <a:pt x="7639" y="17761"/>
                    </a:lnTo>
                    <a:lnTo>
                      <a:pt x="4967" y="16380"/>
                    </a:lnTo>
                    <a:lnTo>
                      <a:pt x="2935" y="14999"/>
                    </a:lnTo>
                    <a:lnTo>
                      <a:pt x="1580" y="13588"/>
                    </a:lnTo>
                    <a:lnTo>
                      <a:pt x="677" y="12181"/>
                    </a:lnTo>
                    <a:lnTo>
                      <a:pt x="452" y="10740"/>
                    </a:lnTo>
                    <a:close/>
                  </a:path>
                </a:pathLst>
              </a:custGeom>
              <a:gradFill flip="none" rotWithShape="1">
                <a:gsLst>
                  <a:gs pos="0">
                    <a:srgbClr val="550000"/>
                  </a:gs>
                  <a:gs pos="100000">
                    <a:srgbClr val="800000"/>
                  </a:gs>
                </a:gsLst>
                <a:lin ang="16200000" scaled="0"/>
              </a:gradFill>
              <a:ln w="12700" cap="flat">
                <a:noFill/>
                <a:miter lim="400000"/>
              </a:ln>
              <a:effectLst/>
            </p:spPr>
            <p:txBody>
              <a:bodyPr wrap="square" lIns="65023" tIns="65023" rIns="65023" bIns="65023" numCol="1" anchor="t">
                <a:noAutofit/>
              </a:bodyPr>
              <a:lstStyle/>
              <a:p>
                <a:pPr algn="l" defTabSz="1300480">
                  <a:defRPr sz="4400">
                    <a:solidFill>
                      <a:srgbClr val="FFFFFF"/>
                    </a:solidFill>
                    <a:latin typeface="Maiandra GD"/>
                    <a:ea typeface="Maiandra GD"/>
                    <a:cs typeface="Maiandra GD"/>
                    <a:sym typeface="Maiandra GD"/>
                  </a:defRPr>
                </a:pPr>
                <a:endParaRPr/>
              </a:p>
            </p:txBody>
          </p:sp>
          <p:sp>
            <p:nvSpPr>
              <p:cNvPr id="186" name="Shape"/>
              <p:cNvSpPr/>
              <p:nvPr/>
            </p:nvSpPr>
            <p:spPr>
              <a:xfrm>
                <a:off x="934719" y="0"/>
                <a:ext cx="1663984" cy="9744570"/>
              </a:xfrm>
              <a:custGeom>
                <a:avLst/>
                <a:gdLst/>
                <a:ahLst/>
                <a:cxnLst>
                  <a:cxn ang="0">
                    <a:pos x="wd2" y="hd2"/>
                  </a:cxn>
                  <a:cxn ang="5400000">
                    <a:pos x="wd2" y="hd2"/>
                  </a:cxn>
                  <a:cxn ang="10800000">
                    <a:pos x="wd2" y="hd2"/>
                  </a:cxn>
                  <a:cxn ang="16200000">
                    <a:pos x="wd2" y="hd2"/>
                  </a:cxn>
                </a:cxnLst>
                <a:rect l="0" t="0" r="r" b="b"/>
                <a:pathLst>
                  <a:path w="21600" h="21600" extrusionOk="0">
                    <a:moveTo>
                      <a:pt x="353" y="10500"/>
                    </a:moveTo>
                    <a:lnTo>
                      <a:pt x="852" y="8998"/>
                    </a:lnTo>
                    <a:lnTo>
                      <a:pt x="2087" y="7532"/>
                    </a:lnTo>
                    <a:lnTo>
                      <a:pt x="3850" y="6121"/>
                    </a:lnTo>
                    <a:lnTo>
                      <a:pt x="6318" y="4709"/>
                    </a:lnTo>
                    <a:lnTo>
                      <a:pt x="9287" y="3448"/>
                    </a:lnTo>
                    <a:lnTo>
                      <a:pt x="12989" y="2222"/>
                    </a:lnTo>
                    <a:lnTo>
                      <a:pt x="17045" y="1081"/>
                    </a:lnTo>
                    <a:lnTo>
                      <a:pt x="21600" y="0"/>
                    </a:lnTo>
                    <a:lnTo>
                      <a:pt x="21247" y="0"/>
                    </a:lnTo>
                    <a:lnTo>
                      <a:pt x="16692" y="1051"/>
                    </a:lnTo>
                    <a:lnTo>
                      <a:pt x="12637" y="2192"/>
                    </a:lnTo>
                    <a:lnTo>
                      <a:pt x="9140" y="3418"/>
                    </a:lnTo>
                    <a:lnTo>
                      <a:pt x="6142" y="4709"/>
                    </a:lnTo>
                    <a:lnTo>
                      <a:pt x="3673" y="6091"/>
                    </a:lnTo>
                    <a:lnTo>
                      <a:pt x="1734" y="7532"/>
                    </a:lnTo>
                    <a:lnTo>
                      <a:pt x="529" y="8998"/>
                    </a:lnTo>
                    <a:lnTo>
                      <a:pt x="0" y="10500"/>
                    </a:lnTo>
                    <a:lnTo>
                      <a:pt x="176" y="12031"/>
                    </a:lnTo>
                    <a:lnTo>
                      <a:pt x="852" y="13558"/>
                    </a:lnTo>
                    <a:lnTo>
                      <a:pt x="2263" y="15089"/>
                    </a:lnTo>
                    <a:lnTo>
                      <a:pt x="4379" y="16590"/>
                    </a:lnTo>
                    <a:lnTo>
                      <a:pt x="6671" y="17882"/>
                    </a:lnTo>
                    <a:lnTo>
                      <a:pt x="9287" y="19138"/>
                    </a:lnTo>
                    <a:lnTo>
                      <a:pt x="12460" y="20399"/>
                    </a:lnTo>
                    <a:lnTo>
                      <a:pt x="15987" y="21600"/>
                    </a:lnTo>
                    <a:lnTo>
                      <a:pt x="16340" y="21600"/>
                    </a:lnTo>
                    <a:lnTo>
                      <a:pt x="12813" y="20399"/>
                    </a:lnTo>
                    <a:lnTo>
                      <a:pt x="9639" y="19138"/>
                    </a:lnTo>
                    <a:lnTo>
                      <a:pt x="7024" y="17882"/>
                    </a:lnTo>
                    <a:lnTo>
                      <a:pt x="4731" y="16590"/>
                    </a:lnTo>
                    <a:lnTo>
                      <a:pt x="2616" y="15089"/>
                    </a:lnTo>
                    <a:lnTo>
                      <a:pt x="1205" y="13558"/>
                    </a:lnTo>
                    <a:lnTo>
                      <a:pt x="529" y="12031"/>
                    </a:lnTo>
                    <a:lnTo>
                      <a:pt x="353" y="10500"/>
                    </a:lnTo>
                    <a:close/>
                  </a:path>
                </a:pathLst>
              </a:custGeom>
              <a:gradFill flip="none" rotWithShape="1">
                <a:gsLst>
                  <a:gs pos="0">
                    <a:srgbClr val="550000"/>
                  </a:gs>
                  <a:gs pos="100000">
                    <a:srgbClr val="800000"/>
                  </a:gs>
                </a:gsLst>
                <a:lin ang="16200000" scaled="0"/>
              </a:gradFill>
              <a:ln w="12700" cap="flat">
                <a:noFill/>
                <a:miter lim="400000"/>
              </a:ln>
              <a:effectLst/>
            </p:spPr>
            <p:txBody>
              <a:bodyPr wrap="square" lIns="65023" tIns="65023" rIns="65023" bIns="65023" numCol="1" anchor="t">
                <a:noAutofit/>
              </a:bodyPr>
              <a:lstStyle/>
              <a:p>
                <a:pPr algn="l" defTabSz="1300480">
                  <a:defRPr sz="4400">
                    <a:solidFill>
                      <a:srgbClr val="FFFFFF"/>
                    </a:solidFill>
                    <a:latin typeface="Maiandra GD"/>
                    <a:ea typeface="Maiandra GD"/>
                    <a:cs typeface="Maiandra GD"/>
                    <a:sym typeface="Maiandra GD"/>
                  </a:defRPr>
                </a:pPr>
                <a:endParaRPr/>
              </a:p>
            </p:txBody>
          </p:sp>
          <p:sp>
            <p:nvSpPr>
              <p:cNvPr id="187" name="Shape"/>
              <p:cNvSpPr/>
              <p:nvPr/>
            </p:nvSpPr>
            <p:spPr>
              <a:xfrm>
                <a:off x="0" y="0"/>
                <a:ext cx="1896534" cy="9744570"/>
              </a:xfrm>
              <a:custGeom>
                <a:avLst/>
                <a:gdLst/>
                <a:ahLst/>
                <a:cxnLst>
                  <a:cxn ang="0">
                    <a:pos x="wd2" y="hd2"/>
                  </a:cxn>
                  <a:cxn ang="5400000">
                    <a:pos x="wd2" y="hd2"/>
                  </a:cxn>
                  <a:cxn ang="10800000">
                    <a:pos x="wd2" y="hd2"/>
                  </a:cxn>
                  <a:cxn ang="16200000">
                    <a:pos x="wd2" y="hd2"/>
                  </a:cxn>
                </a:cxnLst>
                <a:rect l="0" t="0" r="r" b="b"/>
                <a:pathLst>
                  <a:path w="21600" h="21600" extrusionOk="0">
                    <a:moveTo>
                      <a:pt x="465" y="9749"/>
                    </a:moveTo>
                    <a:lnTo>
                      <a:pt x="1239" y="8548"/>
                    </a:lnTo>
                    <a:lnTo>
                      <a:pt x="2477" y="7382"/>
                    </a:lnTo>
                    <a:lnTo>
                      <a:pt x="4155" y="6181"/>
                    </a:lnTo>
                    <a:lnTo>
                      <a:pt x="6477" y="4980"/>
                    </a:lnTo>
                    <a:lnTo>
                      <a:pt x="9419" y="3778"/>
                    </a:lnTo>
                    <a:lnTo>
                      <a:pt x="12800" y="2552"/>
                    </a:lnTo>
                    <a:lnTo>
                      <a:pt x="16981" y="1291"/>
                    </a:lnTo>
                    <a:lnTo>
                      <a:pt x="19123" y="661"/>
                    </a:lnTo>
                    <a:lnTo>
                      <a:pt x="21600" y="0"/>
                    </a:lnTo>
                    <a:lnTo>
                      <a:pt x="21290" y="0"/>
                    </a:lnTo>
                    <a:lnTo>
                      <a:pt x="18813" y="661"/>
                    </a:lnTo>
                    <a:lnTo>
                      <a:pt x="16516" y="1291"/>
                    </a:lnTo>
                    <a:lnTo>
                      <a:pt x="12490" y="2552"/>
                    </a:lnTo>
                    <a:lnTo>
                      <a:pt x="9110" y="3778"/>
                    </a:lnTo>
                    <a:lnTo>
                      <a:pt x="6168" y="4980"/>
                    </a:lnTo>
                    <a:lnTo>
                      <a:pt x="3871" y="6181"/>
                    </a:lnTo>
                    <a:lnTo>
                      <a:pt x="2168" y="7352"/>
                    </a:lnTo>
                    <a:lnTo>
                      <a:pt x="929" y="8518"/>
                    </a:lnTo>
                    <a:lnTo>
                      <a:pt x="155" y="9719"/>
                    </a:lnTo>
                    <a:lnTo>
                      <a:pt x="0" y="11010"/>
                    </a:lnTo>
                    <a:lnTo>
                      <a:pt x="310" y="12361"/>
                    </a:lnTo>
                    <a:lnTo>
                      <a:pt x="1239" y="13708"/>
                    </a:lnTo>
                    <a:lnTo>
                      <a:pt x="2942" y="15149"/>
                    </a:lnTo>
                    <a:lnTo>
                      <a:pt x="3871" y="15870"/>
                    </a:lnTo>
                    <a:lnTo>
                      <a:pt x="5084" y="16620"/>
                    </a:lnTo>
                    <a:lnTo>
                      <a:pt x="6323" y="17401"/>
                    </a:lnTo>
                    <a:lnTo>
                      <a:pt x="7871" y="18212"/>
                    </a:lnTo>
                    <a:lnTo>
                      <a:pt x="9419" y="19018"/>
                    </a:lnTo>
                    <a:lnTo>
                      <a:pt x="11277" y="19858"/>
                    </a:lnTo>
                    <a:lnTo>
                      <a:pt x="13110" y="20699"/>
                    </a:lnTo>
                    <a:lnTo>
                      <a:pt x="15277" y="21600"/>
                    </a:lnTo>
                    <a:lnTo>
                      <a:pt x="15587" y="21600"/>
                    </a:lnTo>
                    <a:lnTo>
                      <a:pt x="13419" y="20699"/>
                    </a:lnTo>
                    <a:lnTo>
                      <a:pt x="11561" y="19858"/>
                    </a:lnTo>
                    <a:lnTo>
                      <a:pt x="9729" y="19018"/>
                    </a:lnTo>
                    <a:lnTo>
                      <a:pt x="8181" y="18212"/>
                    </a:lnTo>
                    <a:lnTo>
                      <a:pt x="6632" y="17401"/>
                    </a:lnTo>
                    <a:lnTo>
                      <a:pt x="5394" y="16650"/>
                    </a:lnTo>
                    <a:lnTo>
                      <a:pt x="4155" y="15870"/>
                    </a:lnTo>
                    <a:lnTo>
                      <a:pt x="3252" y="15149"/>
                    </a:lnTo>
                    <a:lnTo>
                      <a:pt x="1548" y="13708"/>
                    </a:lnTo>
                    <a:lnTo>
                      <a:pt x="619" y="12361"/>
                    </a:lnTo>
                    <a:lnTo>
                      <a:pt x="310" y="11040"/>
                    </a:lnTo>
                    <a:lnTo>
                      <a:pt x="465" y="9749"/>
                    </a:lnTo>
                    <a:close/>
                  </a:path>
                </a:pathLst>
              </a:custGeom>
              <a:gradFill flip="none" rotWithShape="1">
                <a:gsLst>
                  <a:gs pos="0">
                    <a:srgbClr val="550000"/>
                  </a:gs>
                  <a:gs pos="100000">
                    <a:srgbClr val="800000"/>
                  </a:gs>
                </a:gsLst>
                <a:lin ang="16200000" scaled="0"/>
              </a:gradFill>
              <a:ln w="12700" cap="flat">
                <a:noFill/>
                <a:miter lim="400000"/>
              </a:ln>
              <a:effectLst/>
            </p:spPr>
            <p:txBody>
              <a:bodyPr wrap="square" lIns="65023" tIns="65023" rIns="65023" bIns="65023" numCol="1" anchor="t">
                <a:noAutofit/>
              </a:bodyPr>
              <a:lstStyle/>
              <a:p>
                <a:pPr algn="l" defTabSz="1300480">
                  <a:defRPr sz="4400">
                    <a:solidFill>
                      <a:srgbClr val="FFFFFF"/>
                    </a:solidFill>
                    <a:latin typeface="Maiandra GD"/>
                    <a:ea typeface="Maiandra GD"/>
                    <a:cs typeface="Maiandra GD"/>
                    <a:sym typeface="Maiandra GD"/>
                  </a:defRPr>
                </a:pPr>
                <a:endParaRPr/>
              </a:p>
            </p:txBody>
          </p:sp>
        </p:grpSp>
        <p:sp>
          <p:nvSpPr>
            <p:cNvPr id="189" name="Shape"/>
            <p:cNvSpPr/>
            <p:nvPr/>
          </p:nvSpPr>
          <p:spPr>
            <a:xfrm>
              <a:off x="11288" y="6549813"/>
              <a:ext cx="1368215" cy="3194757"/>
            </a:xfrm>
            <a:custGeom>
              <a:avLst/>
              <a:gdLst/>
              <a:ahLst/>
              <a:cxnLst>
                <a:cxn ang="0">
                  <a:pos x="wd2" y="hd2"/>
                </a:cxn>
                <a:cxn ang="5400000">
                  <a:pos x="wd2" y="hd2"/>
                </a:cxn>
                <a:cxn ang="10800000">
                  <a:pos x="wd2" y="hd2"/>
                </a:cxn>
                <a:cxn ang="16200000">
                  <a:pos x="wd2" y="hd2"/>
                </a:cxn>
              </a:cxnLst>
              <a:rect l="0" t="0" r="r" b="b"/>
              <a:pathLst>
                <a:path w="21600" h="21600" extrusionOk="0">
                  <a:moveTo>
                    <a:pt x="0" y="824"/>
                  </a:moveTo>
                  <a:lnTo>
                    <a:pt x="1502" y="3480"/>
                  </a:lnTo>
                  <a:lnTo>
                    <a:pt x="3433" y="6137"/>
                  </a:lnTo>
                  <a:lnTo>
                    <a:pt x="5758" y="8793"/>
                  </a:lnTo>
                  <a:lnTo>
                    <a:pt x="8118" y="11357"/>
                  </a:lnTo>
                  <a:lnTo>
                    <a:pt x="10907" y="13998"/>
                  </a:lnTo>
                  <a:lnTo>
                    <a:pt x="13911" y="16563"/>
                  </a:lnTo>
                  <a:lnTo>
                    <a:pt x="17309" y="19127"/>
                  </a:lnTo>
                  <a:lnTo>
                    <a:pt x="20956" y="21600"/>
                  </a:lnTo>
                  <a:lnTo>
                    <a:pt x="21600" y="21600"/>
                  </a:lnTo>
                  <a:lnTo>
                    <a:pt x="17738" y="19035"/>
                  </a:lnTo>
                  <a:lnTo>
                    <a:pt x="14340" y="16379"/>
                  </a:lnTo>
                  <a:lnTo>
                    <a:pt x="11122" y="13723"/>
                  </a:lnTo>
                  <a:lnTo>
                    <a:pt x="8332" y="10991"/>
                  </a:lnTo>
                  <a:lnTo>
                    <a:pt x="5758" y="8335"/>
                  </a:lnTo>
                  <a:lnTo>
                    <a:pt x="3648" y="5587"/>
                  </a:lnTo>
                  <a:lnTo>
                    <a:pt x="1717" y="2748"/>
                  </a:lnTo>
                  <a:lnTo>
                    <a:pt x="0" y="0"/>
                  </a:lnTo>
                  <a:lnTo>
                    <a:pt x="0" y="824"/>
                  </a:lnTo>
                  <a:close/>
                </a:path>
              </a:pathLst>
            </a:custGeom>
            <a:gradFill flip="none" rotWithShape="1">
              <a:gsLst>
                <a:gs pos="0">
                  <a:srgbClr val="3C1400"/>
                </a:gs>
                <a:gs pos="100000">
                  <a:srgbClr val="622100"/>
                </a:gs>
              </a:gsLst>
              <a:lin ang="16200000" scaled="0"/>
            </a:gradFill>
            <a:ln w="12700" cap="flat">
              <a:noFill/>
              <a:miter lim="400000"/>
            </a:ln>
            <a:effectLst/>
          </p:spPr>
          <p:txBody>
            <a:bodyPr wrap="square" lIns="65023" tIns="65023" rIns="65023" bIns="65023" numCol="1" anchor="t">
              <a:noAutofit/>
            </a:bodyPr>
            <a:lstStyle/>
            <a:p>
              <a:pPr algn="l" defTabSz="1300480">
                <a:defRPr sz="4400">
                  <a:solidFill>
                    <a:srgbClr val="FFFFFF"/>
                  </a:solidFill>
                  <a:latin typeface="Maiandra GD"/>
                  <a:ea typeface="Maiandra GD"/>
                  <a:cs typeface="Maiandra GD"/>
                  <a:sym typeface="Maiandra GD"/>
                </a:defRPr>
              </a:pPr>
              <a:endParaRPr/>
            </a:p>
          </p:txBody>
        </p:sp>
        <p:sp>
          <p:nvSpPr>
            <p:cNvPr id="190" name="Shape"/>
            <p:cNvSpPr/>
            <p:nvPr/>
          </p:nvSpPr>
          <p:spPr>
            <a:xfrm>
              <a:off x="11288" y="8782755"/>
              <a:ext cx="514775" cy="961814"/>
            </a:xfrm>
            <a:custGeom>
              <a:avLst/>
              <a:gdLst/>
              <a:ahLst/>
              <a:cxnLst>
                <a:cxn ang="0">
                  <a:pos x="wd2" y="hd2"/>
                </a:cxn>
                <a:cxn ang="5400000">
                  <a:pos x="wd2" y="hd2"/>
                </a:cxn>
                <a:cxn ang="10800000">
                  <a:pos x="wd2" y="hd2"/>
                </a:cxn>
                <a:cxn ang="16200000">
                  <a:pos x="wd2" y="hd2"/>
                </a:cxn>
              </a:cxnLst>
              <a:rect l="0" t="0" r="r" b="b"/>
              <a:pathLst>
                <a:path w="21600" h="21600" extrusionOk="0">
                  <a:moveTo>
                    <a:pt x="0" y="1521"/>
                  </a:moveTo>
                  <a:lnTo>
                    <a:pt x="10277" y="12169"/>
                  </a:lnTo>
                  <a:lnTo>
                    <a:pt x="20458" y="21600"/>
                  </a:lnTo>
                  <a:lnTo>
                    <a:pt x="21600" y="21600"/>
                  </a:lnTo>
                  <a:lnTo>
                    <a:pt x="15891" y="16732"/>
                  </a:lnTo>
                  <a:lnTo>
                    <a:pt x="10848" y="11256"/>
                  </a:lnTo>
                  <a:lnTo>
                    <a:pt x="0" y="0"/>
                  </a:lnTo>
                  <a:lnTo>
                    <a:pt x="0" y="1521"/>
                  </a:lnTo>
                  <a:close/>
                </a:path>
              </a:pathLst>
            </a:custGeom>
            <a:gradFill flip="none" rotWithShape="1">
              <a:gsLst>
                <a:gs pos="0">
                  <a:srgbClr val="3C1400"/>
                </a:gs>
                <a:gs pos="100000">
                  <a:srgbClr val="622100"/>
                </a:gs>
              </a:gsLst>
              <a:lin ang="16200000" scaled="0"/>
            </a:gradFill>
            <a:ln w="12700" cap="flat">
              <a:noFill/>
              <a:miter lim="400000"/>
            </a:ln>
            <a:effectLst/>
          </p:spPr>
          <p:txBody>
            <a:bodyPr wrap="square" lIns="65023" tIns="65023" rIns="65023" bIns="65023" numCol="1" anchor="t">
              <a:noAutofit/>
            </a:bodyPr>
            <a:lstStyle/>
            <a:p>
              <a:pPr algn="l" defTabSz="1300480">
                <a:defRPr sz="4400">
                  <a:solidFill>
                    <a:srgbClr val="FFFFFF"/>
                  </a:solidFill>
                  <a:latin typeface="Maiandra GD"/>
                  <a:ea typeface="Maiandra GD"/>
                  <a:cs typeface="Maiandra GD"/>
                  <a:sym typeface="Maiandra GD"/>
                </a:defRPr>
              </a:pPr>
              <a:endParaRPr/>
            </a:p>
          </p:txBody>
        </p:sp>
        <p:sp>
          <p:nvSpPr>
            <p:cNvPr id="191" name="Shape"/>
            <p:cNvSpPr/>
            <p:nvPr/>
          </p:nvSpPr>
          <p:spPr>
            <a:xfrm>
              <a:off x="10780889" y="0"/>
              <a:ext cx="2221654" cy="4032392"/>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802"/>
                  </a:lnTo>
                  <a:lnTo>
                    <a:pt x="21336" y="20149"/>
                  </a:lnTo>
                  <a:lnTo>
                    <a:pt x="21072" y="19508"/>
                  </a:lnTo>
                  <a:lnTo>
                    <a:pt x="19486" y="16460"/>
                  </a:lnTo>
                  <a:lnTo>
                    <a:pt x="17527" y="13557"/>
                  </a:lnTo>
                  <a:lnTo>
                    <a:pt x="15017" y="10873"/>
                  </a:lnTo>
                  <a:lnTo>
                    <a:pt x="12374" y="8333"/>
                  </a:lnTo>
                  <a:lnTo>
                    <a:pt x="9490" y="6023"/>
                  </a:lnTo>
                  <a:lnTo>
                    <a:pt x="6451" y="3846"/>
                  </a:lnTo>
                  <a:lnTo>
                    <a:pt x="3303" y="1814"/>
                  </a:lnTo>
                  <a:lnTo>
                    <a:pt x="264" y="0"/>
                  </a:lnTo>
                  <a:lnTo>
                    <a:pt x="0" y="0"/>
                  </a:lnTo>
                  <a:lnTo>
                    <a:pt x="3039" y="1814"/>
                  </a:lnTo>
                  <a:lnTo>
                    <a:pt x="6055" y="3846"/>
                  </a:lnTo>
                  <a:lnTo>
                    <a:pt x="9094" y="6023"/>
                  </a:lnTo>
                  <a:lnTo>
                    <a:pt x="12000" y="8333"/>
                  </a:lnTo>
                  <a:lnTo>
                    <a:pt x="14752" y="10873"/>
                  </a:lnTo>
                  <a:lnTo>
                    <a:pt x="17130" y="13557"/>
                  </a:lnTo>
                  <a:lnTo>
                    <a:pt x="19222" y="16460"/>
                  </a:lnTo>
                  <a:lnTo>
                    <a:pt x="20015" y="17984"/>
                  </a:lnTo>
                  <a:lnTo>
                    <a:pt x="20807" y="19580"/>
                  </a:lnTo>
                  <a:lnTo>
                    <a:pt x="21204" y="20584"/>
                  </a:lnTo>
                  <a:lnTo>
                    <a:pt x="21600" y="21600"/>
                  </a:lnTo>
                  <a:close/>
                </a:path>
              </a:pathLst>
            </a:custGeom>
            <a:gradFill flip="none" rotWithShape="1">
              <a:gsLst>
                <a:gs pos="0">
                  <a:srgbClr val="780000"/>
                </a:gs>
                <a:gs pos="100000">
                  <a:srgbClr val="800000"/>
                </a:gs>
              </a:gsLst>
              <a:lin ang="16200000" scaled="0"/>
            </a:gradFill>
            <a:ln w="12700" cap="flat">
              <a:noFill/>
              <a:miter lim="400000"/>
            </a:ln>
            <a:effectLst/>
          </p:spPr>
          <p:txBody>
            <a:bodyPr wrap="square" lIns="65023" tIns="65023" rIns="65023" bIns="65023" numCol="1" anchor="t">
              <a:noAutofit/>
            </a:bodyPr>
            <a:lstStyle/>
            <a:p>
              <a:pPr algn="l" defTabSz="1300480">
                <a:defRPr sz="4400">
                  <a:solidFill>
                    <a:srgbClr val="FFFFFF"/>
                  </a:solidFill>
                  <a:latin typeface="Maiandra GD"/>
                  <a:ea typeface="Maiandra GD"/>
                  <a:cs typeface="Maiandra GD"/>
                  <a:sym typeface="Maiandra GD"/>
                </a:defRPr>
              </a:pPr>
              <a:endParaRPr/>
            </a:p>
          </p:txBody>
        </p:sp>
        <p:sp>
          <p:nvSpPr>
            <p:cNvPr id="192" name="Shape"/>
            <p:cNvSpPr/>
            <p:nvPr/>
          </p:nvSpPr>
          <p:spPr>
            <a:xfrm>
              <a:off x="11379200" y="0"/>
              <a:ext cx="1623343" cy="1907823"/>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987"/>
                  </a:lnTo>
                  <a:lnTo>
                    <a:pt x="17292" y="15465"/>
                  </a:lnTo>
                  <a:lnTo>
                    <a:pt x="12231" y="10123"/>
                  </a:lnTo>
                  <a:lnTo>
                    <a:pt x="6658" y="4908"/>
                  </a:lnTo>
                  <a:lnTo>
                    <a:pt x="512" y="0"/>
                  </a:lnTo>
                  <a:lnTo>
                    <a:pt x="0" y="0"/>
                  </a:lnTo>
                  <a:lnTo>
                    <a:pt x="6296" y="5061"/>
                  </a:lnTo>
                  <a:lnTo>
                    <a:pt x="12050" y="10429"/>
                  </a:lnTo>
                  <a:lnTo>
                    <a:pt x="17111" y="15925"/>
                  </a:lnTo>
                  <a:lnTo>
                    <a:pt x="21600" y="21600"/>
                  </a:lnTo>
                  <a:close/>
                </a:path>
              </a:pathLst>
            </a:custGeom>
            <a:solidFill>
              <a:srgbClr val="800000"/>
            </a:solidFill>
            <a:ln w="12700" cap="flat">
              <a:noFill/>
              <a:miter lim="400000"/>
            </a:ln>
            <a:effectLst/>
          </p:spPr>
          <p:txBody>
            <a:bodyPr wrap="square" lIns="65023" tIns="65023" rIns="65023" bIns="65023" numCol="1" anchor="t">
              <a:noAutofit/>
            </a:bodyPr>
            <a:lstStyle/>
            <a:p>
              <a:pPr algn="l" defTabSz="1300480">
                <a:defRPr sz="4400">
                  <a:solidFill>
                    <a:srgbClr val="FFFFFF"/>
                  </a:solidFill>
                  <a:latin typeface="Maiandra GD"/>
                  <a:ea typeface="Maiandra GD"/>
                  <a:cs typeface="Maiandra GD"/>
                  <a:sym typeface="Maiandra GD"/>
                </a:defRPr>
              </a:pPr>
              <a:endParaRPr/>
            </a:p>
          </p:txBody>
        </p:sp>
        <p:sp>
          <p:nvSpPr>
            <p:cNvPr id="193" name="Shape"/>
            <p:cNvSpPr/>
            <p:nvPr/>
          </p:nvSpPr>
          <p:spPr>
            <a:xfrm>
              <a:off x="12081369" y="0"/>
              <a:ext cx="921174" cy="93472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661"/>
                  </a:lnTo>
                  <a:lnTo>
                    <a:pt x="11782" y="10017"/>
                  </a:lnTo>
                  <a:lnTo>
                    <a:pt x="637" y="0"/>
                  </a:lnTo>
                  <a:lnTo>
                    <a:pt x="0" y="0"/>
                  </a:lnTo>
                  <a:lnTo>
                    <a:pt x="11463" y="10643"/>
                  </a:lnTo>
                  <a:lnTo>
                    <a:pt x="21600" y="21600"/>
                  </a:lnTo>
                  <a:close/>
                </a:path>
              </a:pathLst>
            </a:custGeom>
            <a:solidFill>
              <a:srgbClr val="800000"/>
            </a:solidFill>
            <a:ln w="12700" cap="flat">
              <a:noFill/>
              <a:miter lim="400000"/>
            </a:ln>
            <a:effectLst/>
          </p:spPr>
          <p:txBody>
            <a:bodyPr wrap="square" lIns="65023" tIns="65023" rIns="65023" bIns="65023" numCol="1" anchor="t">
              <a:noAutofit/>
            </a:bodyPr>
            <a:lstStyle/>
            <a:p>
              <a:pPr algn="l" defTabSz="1300480">
                <a:defRPr sz="4400">
                  <a:solidFill>
                    <a:srgbClr val="FFFFFF"/>
                  </a:solidFill>
                  <a:latin typeface="Maiandra GD"/>
                  <a:ea typeface="Maiandra GD"/>
                  <a:cs typeface="Maiandra GD"/>
                  <a:sym typeface="Maiandra GD"/>
                </a:defRPr>
              </a:pPr>
              <a:endParaRPr/>
            </a:p>
          </p:txBody>
        </p:sp>
        <p:sp>
          <p:nvSpPr>
            <p:cNvPr id="194" name="Shape"/>
            <p:cNvSpPr/>
            <p:nvPr/>
          </p:nvSpPr>
          <p:spPr>
            <a:xfrm>
              <a:off x="11288" y="0"/>
              <a:ext cx="1937175" cy="3181209"/>
            </a:xfrm>
            <a:custGeom>
              <a:avLst/>
              <a:gdLst/>
              <a:ahLst/>
              <a:cxnLst>
                <a:cxn ang="0">
                  <a:pos x="wd2" y="hd2"/>
                </a:cxn>
                <a:cxn ang="5400000">
                  <a:pos x="wd2" y="hd2"/>
                </a:cxn>
                <a:cxn ang="10800000">
                  <a:pos x="wd2" y="hd2"/>
                </a:cxn>
                <a:cxn ang="16200000">
                  <a:pos x="wd2" y="hd2"/>
                </a:cxn>
              </a:cxnLst>
              <a:rect l="0" t="0" r="r" b="b"/>
              <a:pathLst>
                <a:path w="21600" h="21600" extrusionOk="0">
                  <a:moveTo>
                    <a:pt x="0" y="20864"/>
                  </a:moveTo>
                  <a:lnTo>
                    <a:pt x="0" y="21600"/>
                  </a:lnTo>
                  <a:lnTo>
                    <a:pt x="1364" y="18565"/>
                  </a:lnTo>
                  <a:lnTo>
                    <a:pt x="3183" y="15529"/>
                  </a:lnTo>
                  <a:lnTo>
                    <a:pt x="5432" y="12678"/>
                  </a:lnTo>
                  <a:lnTo>
                    <a:pt x="7857" y="9919"/>
                  </a:lnTo>
                  <a:lnTo>
                    <a:pt x="10888" y="7266"/>
                  </a:lnTo>
                  <a:lnTo>
                    <a:pt x="14046" y="4783"/>
                  </a:lnTo>
                  <a:lnTo>
                    <a:pt x="17684" y="2300"/>
                  </a:lnTo>
                  <a:lnTo>
                    <a:pt x="21600" y="0"/>
                  </a:lnTo>
                  <a:lnTo>
                    <a:pt x="21145" y="0"/>
                  </a:lnTo>
                  <a:lnTo>
                    <a:pt x="17381" y="2208"/>
                  </a:lnTo>
                  <a:lnTo>
                    <a:pt x="13895" y="4599"/>
                  </a:lnTo>
                  <a:lnTo>
                    <a:pt x="10737" y="7082"/>
                  </a:lnTo>
                  <a:lnTo>
                    <a:pt x="7857" y="9643"/>
                  </a:lnTo>
                  <a:lnTo>
                    <a:pt x="5432" y="12310"/>
                  </a:lnTo>
                  <a:lnTo>
                    <a:pt x="3335" y="15069"/>
                  </a:lnTo>
                  <a:lnTo>
                    <a:pt x="1516" y="17921"/>
                  </a:lnTo>
                  <a:lnTo>
                    <a:pt x="0" y="20864"/>
                  </a:lnTo>
                  <a:close/>
                </a:path>
              </a:pathLst>
            </a:custGeom>
            <a:gradFill flip="none" rotWithShape="1">
              <a:gsLst>
                <a:gs pos="0">
                  <a:srgbClr val="780000"/>
                </a:gs>
                <a:gs pos="100000">
                  <a:srgbClr val="800000"/>
                </a:gs>
              </a:gsLst>
              <a:lin ang="16200000" scaled="0"/>
            </a:gradFill>
            <a:ln w="12700" cap="flat">
              <a:noFill/>
              <a:miter lim="400000"/>
            </a:ln>
            <a:effectLst/>
          </p:spPr>
          <p:txBody>
            <a:bodyPr wrap="square" lIns="65023" tIns="65023" rIns="65023" bIns="65023" numCol="1" anchor="t">
              <a:noAutofit/>
            </a:bodyPr>
            <a:lstStyle/>
            <a:p>
              <a:pPr algn="l" defTabSz="1300480">
                <a:defRPr sz="4400">
                  <a:solidFill>
                    <a:srgbClr val="FFFFFF"/>
                  </a:solidFill>
                  <a:latin typeface="Maiandra GD"/>
                  <a:ea typeface="Maiandra GD"/>
                  <a:cs typeface="Maiandra GD"/>
                  <a:sym typeface="Maiandra GD"/>
                </a:defRPr>
              </a:pPr>
              <a:endParaRPr/>
            </a:p>
          </p:txBody>
        </p:sp>
        <p:sp>
          <p:nvSpPr>
            <p:cNvPr id="195" name="Shape"/>
            <p:cNvSpPr/>
            <p:nvPr/>
          </p:nvSpPr>
          <p:spPr>
            <a:xfrm>
              <a:off x="11288" y="0"/>
              <a:ext cx="1327575" cy="1352409"/>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37" y="0"/>
                  </a:lnTo>
                  <a:lnTo>
                    <a:pt x="15002" y="4760"/>
                  </a:lnTo>
                  <a:lnTo>
                    <a:pt x="9473" y="9736"/>
                  </a:lnTo>
                  <a:lnTo>
                    <a:pt x="4423" y="15145"/>
                  </a:lnTo>
                  <a:lnTo>
                    <a:pt x="0" y="20735"/>
                  </a:lnTo>
                  <a:lnTo>
                    <a:pt x="0" y="21600"/>
                  </a:lnTo>
                  <a:lnTo>
                    <a:pt x="4423" y="15578"/>
                  </a:lnTo>
                  <a:lnTo>
                    <a:pt x="9473" y="10169"/>
                  </a:lnTo>
                  <a:lnTo>
                    <a:pt x="15223" y="4976"/>
                  </a:lnTo>
                  <a:lnTo>
                    <a:pt x="21600" y="0"/>
                  </a:lnTo>
                  <a:close/>
                </a:path>
              </a:pathLst>
            </a:custGeom>
            <a:solidFill>
              <a:srgbClr val="800000"/>
            </a:solidFill>
            <a:ln w="12700" cap="flat">
              <a:noFill/>
              <a:miter lim="400000"/>
            </a:ln>
            <a:effectLst/>
          </p:spPr>
          <p:txBody>
            <a:bodyPr wrap="square" lIns="65023" tIns="65023" rIns="65023" bIns="65023" numCol="1" anchor="t">
              <a:noAutofit/>
            </a:bodyPr>
            <a:lstStyle/>
            <a:p>
              <a:pPr algn="l" defTabSz="1300480">
                <a:defRPr sz="4400">
                  <a:solidFill>
                    <a:srgbClr val="FFFFFF"/>
                  </a:solidFill>
                  <a:latin typeface="Maiandra GD"/>
                  <a:ea typeface="Maiandra GD"/>
                  <a:cs typeface="Maiandra GD"/>
                  <a:sym typeface="Maiandra GD"/>
                </a:defRPr>
              </a:pPr>
              <a:endParaRPr/>
            </a:p>
          </p:txBody>
        </p:sp>
        <p:sp>
          <p:nvSpPr>
            <p:cNvPr id="196" name="Shape"/>
            <p:cNvSpPr/>
            <p:nvPr/>
          </p:nvSpPr>
          <p:spPr>
            <a:xfrm>
              <a:off x="11288" y="0"/>
              <a:ext cx="609601" cy="56896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155" y="0"/>
                  </a:lnTo>
                  <a:lnTo>
                    <a:pt x="9636" y="9771"/>
                  </a:lnTo>
                  <a:lnTo>
                    <a:pt x="0" y="20057"/>
                  </a:lnTo>
                  <a:lnTo>
                    <a:pt x="0" y="21600"/>
                  </a:lnTo>
                  <a:lnTo>
                    <a:pt x="10117" y="10286"/>
                  </a:lnTo>
                  <a:lnTo>
                    <a:pt x="21600" y="0"/>
                  </a:lnTo>
                  <a:close/>
                </a:path>
              </a:pathLst>
            </a:custGeom>
            <a:solidFill>
              <a:srgbClr val="800000"/>
            </a:solidFill>
            <a:ln w="12700" cap="flat">
              <a:noFill/>
              <a:miter lim="400000"/>
            </a:ln>
            <a:effectLst/>
          </p:spPr>
          <p:txBody>
            <a:bodyPr wrap="square" lIns="65023" tIns="65023" rIns="65023" bIns="65023" numCol="1" anchor="t">
              <a:noAutofit/>
            </a:bodyPr>
            <a:lstStyle/>
            <a:p>
              <a:pPr algn="l" defTabSz="1300480">
                <a:defRPr sz="4400">
                  <a:solidFill>
                    <a:srgbClr val="FFFFFF"/>
                  </a:solidFill>
                  <a:latin typeface="Maiandra GD"/>
                  <a:ea typeface="Maiandra GD"/>
                  <a:cs typeface="Maiandra GD"/>
                  <a:sym typeface="Maiandra GD"/>
                </a:defRPr>
              </a:pPr>
              <a:endParaRPr/>
            </a:p>
          </p:txBody>
        </p:sp>
        <p:sp>
          <p:nvSpPr>
            <p:cNvPr id="197" name="Line"/>
            <p:cNvSpPr/>
            <p:nvPr/>
          </p:nvSpPr>
          <p:spPr>
            <a:xfrm>
              <a:off x="0" y="6206631"/>
              <a:ext cx="13000285" cy="1"/>
            </a:xfrm>
            <a:prstGeom prst="line">
              <a:avLst/>
            </a:prstGeom>
            <a:noFill/>
            <a:ln w="12700" cap="flat">
              <a:solidFill>
                <a:srgbClr val="800000"/>
              </a:solidFill>
              <a:prstDash val="solid"/>
              <a:round/>
            </a:ln>
            <a:effectLst/>
          </p:spPr>
          <p:txBody>
            <a:bodyPr wrap="square" lIns="65023" tIns="65023" rIns="65023" bIns="65023" numCol="1" anchor="t">
              <a:noAutofit/>
            </a:bodyPr>
            <a:lstStyle/>
            <a:p>
              <a:pPr algn="l" defTabSz="1300480">
                <a:defRPr sz="4400">
                  <a:solidFill>
                    <a:srgbClr val="FFFFFF"/>
                  </a:solidFill>
                  <a:latin typeface="Maiandra GD"/>
                  <a:ea typeface="Maiandra GD"/>
                  <a:cs typeface="Maiandra GD"/>
                  <a:sym typeface="Maiandra GD"/>
                </a:defRPr>
              </a:pPr>
              <a:endParaRPr/>
            </a:p>
          </p:txBody>
        </p:sp>
        <p:sp>
          <p:nvSpPr>
            <p:cNvPr id="198" name="Line"/>
            <p:cNvSpPr/>
            <p:nvPr/>
          </p:nvSpPr>
          <p:spPr>
            <a:xfrm>
              <a:off x="0" y="5319324"/>
              <a:ext cx="13000285" cy="1"/>
            </a:xfrm>
            <a:prstGeom prst="line">
              <a:avLst/>
            </a:prstGeom>
            <a:noFill/>
            <a:ln w="12700" cap="flat">
              <a:solidFill>
                <a:srgbClr val="800000"/>
              </a:solidFill>
              <a:prstDash val="solid"/>
              <a:round/>
            </a:ln>
            <a:effectLst/>
          </p:spPr>
          <p:txBody>
            <a:bodyPr wrap="square" lIns="65023" tIns="65023" rIns="65023" bIns="65023" numCol="1" anchor="t">
              <a:noAutofit/>
            </a:bodyPr>
            <a:lstStyle/>
            <a:p>
              <a:pPr algn="l" defTabSz="1300480">
                <a:defRPr sz="4400">
                  <a:solidFill>
                    <a:srgbClr val="FFFFFF"/>
                  </a:solidFill>
                  <a:latin typeface="Maiandra GD"/>
                  <a:ea typeface="Maiandra GD"/>
                  <a:cs typeface="Maiandra GD"/>
                  <a:sym typeface="Maiandra GD"/>
                </a:defRPr>
              </a:pPr>
              <a:endParaRPr/>
            </a:p>
          </p:txBody>
        </p:sp>
        <p:sp>
          <p:nvSpPr>
            <p:cNvPr id="199" name="Line"/>
            <p:cNvSpPr/>
            <p:nvPr/>
          </p:nvSpPr>
          <p:spPr>
            <a:xfrm>
              <a:off x="0" y="7093938"/>
              <a:ext cx="13000285" cy="1"/>
            </a:xfrm>
            <a:prstGeom prst="line">
              <a:avLst/>
            </a:prstGeom>
            <a:noFill/>
            <a:ln w="12700" cap="flat">
              <a:solidFill>
                <a:srgbClr val="622100"/>
              </a:solidFill>
              <a:prstDash val="solid"/>
              <a:round/>
            </a:ln>
            <a:effectLst/>
          </p:spPr>
          <p:txBody>
            <a:bodyPr wrap="square" lIns="65023" tIns="65023" rIns="65023" bIns="65023" numCol="1" anchor="t">
              <a:noAutofit/>
            </a:bodyPr>
            <a:lstStyle/>
            <a:p>
              <a:pPr algn="l" defTabSz="1300480">
                <a:defRPr sz="4400">
                  <a:solidFill>
                    <a:srgbClr val="FFFFFF"/>
                  </a:solidFill>
                  <a:latin typeface="Maiandra GD"/>
                  <a:ea typeface="Maiandra GD"/>
                  <a:cs typeface="Maiandra GD"/>
                  <a:sym typeface="Maiandra GD"/>
                </a:defRPr>
              </a:pPr>
              <a:endParaRPr/>
            </a:p>
          </p:txBody>
        </p:sp>
        <p:grpSp>
          <p:nvGrpSpPr>
            <p:cNvPr id="205" name="Group"/>
            <p:cNvGrpSpPr/>
            <p:nvPr/>
          </p:nvGrpSpPr>
          <p:grpSpPr>
            <a:xfrm>
              <a:off x="-1" y="885048"/>
              <a:ext cx="13000286" cy="3546971"/>
              <a:chOff x="0" y="0"/>
              <a:chExt cx="13000284" cy="3546969"/>
            </a:xfrm>
          </p:grpSpPr>
          <p:sp>
            <p:nvSpPr>
              <p:cNvPr id="200" name="Line"/>
              <p:cNvSpPr/>
              <p:nvPr/>
            </p:nvSpPr>
            <p:spPr>
              <a:xfrm>
                <a:off x="0" y="885048"/>
                <a:ext cx="13000285" cy="1"/>
              </a:xfrm>
              <a:prstGeom prst="line">
                <a:avLst/>
              </a:prstGeom>
              <a:noFill/>
              <a:ln w="12700" cap="flat">
                <a:solidFill>
                  <a:srgbClr val="800000"/>
                </a:solidFill>
                <a:prstDash val="solid"/>
                <a:round/>
              </a:ln>
              <a:effectLst/>
            </p:spPr>
            <p:txBody>
              <a:bodyPr wrap="square" lIns="65023" tIns="65023" rIns="65023" bIns="65023" numCol="1" anchor="t">
                <a:noAutofit/>
              </a:bodyPr>
              <a:lstStyle/>
              <a:p>
                <a:pPr algn="l" defTabSz="1300480">
                  <a:defRPr sz="4400">
                    <a:solidFill>
                      <a:srgbClr val="FFFFFF"/>
                    </a:solidFill>
                    <a:latin typeface="Maiandra GD"/>
                    <a:ea typeface="Maiandra GD"/>
                    <a:cs typeface="Maiandra GD"/>
                    <a:sym typeface="Maiandra GD"/>
                  </a:defRPr>
                </a:pPr>
                <a:endParaRPr/>
              </a:p>
            </p:txBody>
          </p:sp>
          <p:sp>
            <p:nvSpPr>
              <p:cNvPr id="201" name="Line"/>
              <p:cNvSpPr/>
              <p:nvPr/>
            </p:nvSpPr>
            <p:spPr>
              <a:xfrm>
                <a:off x="0" y="3546969"/>
                <a:ext cx="13000285" cy="1"/>
              </a:xfrm>
              <a:prstGeom prst="line">
                <a:avLst/>
              </a:prstGeom>
              <a:noFill/>
              <a:ln w="12700" cap="flat">
                <a:solidFill>
                  <a:srgbClr val="800000"/>
                </a:solidFill>
                <a:prstDash val="solid"/>
                <a:round/>
              </a:ln>
              <a:effectLst/>
            </p:spPr>
            <p:txBody>
              <a:bodyPr wrap="square" lIns="65023" tIns="65023" rIns="65023" bIns="65023" numCol="1" anchor="t">
                <a:noAutofit/>
              </a:bodyPr>
              <a:lstStyle/>
              <a:p>
                <a:pPr algn="l" defTabSz="1300480">
                  <a:defRPr sz="4400">
                    <a:solidFill>
                      <a:srgbClr val="FFFFFF"/>
                    </a:solidFill>
                    <a:latin typeface="Maiandra GD"/>
                    <a:ea typeface="Maiandra GD"/>
                    <a:cs typeface="Maiandra GD"/>
                    <a:sym typeface="Maiandra GD"/>
                  </a:defRPr>
                </a:pPr>
                <a:endParaRPr/>
              </a:p>
            </p:txBody>
          </p:sp>
          <p:sp>
            <p:nvSpPr>
              <p:cNvPr id="202" name="Line"/>
              <p:cNvSpPr/>
              <p:nvPr/>
            </p:nvSpPr>
            <p:spPr>
              <a:xfrm>
                <a:off x="0" y="2659662"/>
                <a:ext cx="13000285" cy="1"/>
              </a:xfrm>
              <a:prstGeom prst="line">
                <a:avLst/>
              </a:prstGeom>
              <a:noFill/>
              <a:ln w="12700" cap="flat">
                <a:solidFill>
                  <a:srgbClr val="800000"/>
                </a:solidFill>
                <a:prstDash val="solid"/>
                <a:round/>
              </a:ln>
              <a:effectLst/>
            </p:spPr>
            <p:txBody>
              <a:bodyPr wrap="square" lIns="65023" tIns="65023" rIns="65023" bIns="65023" numCol="1" anchor="t">
                <a:noAutofit/>
              </a:bodyPr>
              <a:lstStyle/>
              <a:p>
                <a:pPr algn="l" defTabSz="1300480">
                  <a:defRPr sz="4400">
                    <a:solidFill>
                      <a:srgbClr val="FFFFFF"/>
                    </a:solidFill>
                    <a:latin typeface="Maiandra GD"/>
                    <a:ea typeface="Maiandra GD"/>
                    <a:cs typeface="Maiandra GD"/>
                    <a:sym typeface="Maiandra GD"/>
                  </a:defRPr>
                </a:pPr>
                <a:endParaRPr/>
              </a:p>
            </p:txBody>
          </p:sp>
          <p:sp>
            <p:nvSpPr>
              <p:cNvPr id="203" name="Line"/>
              <p:cNvSpPr/>
              <p:nvPr/>
            </p:nvSpPr>
            <p:spPr>
              <a:xfrm>
                <a:off x="0" y="1772355"/>
                <a:ext cx="13000285" cy="1"/>
              </a:xfrm>
              <a:prstGeom prst="line">
                <a:avLst/>
              </a:prstGeom>
              <a:noFill/>
              <a:ln w="12700" cap="flat">
                <a:solidFill>
                  <a:srgbClr val="800000"/>
                </a:solidFill>
                <a:prstDash val="solid"/>
                <a:round/>
              </a:ln>
              <a:effectLst/>
            </p:spPr>
            <p:txBody>
              <a:bodyPr wrap="square" lIns="65023" tIns="65023" rIns="65023" bIns="65023" numCol="1" anchor="t">
                <a:noAutofit/>
              </a:bodyPr>
              <a:lstStyle/>
              <a:p>
                <a:pPr algn="l" defTabSz="1300480">
                  <a:defRPr sz="4400">
                    <a:solidFill>
                      <a:srgbClr val="FFFFFF"/>
                    </a:solidFill>
                    <a:latin typeface="Maiandra GD"/>
                    <a:ea typeface="Maiandra GD"/>
                    <a:cs typeface="Maiandra GD"/>
                    <a:sym typeface="Maiandra GD"/>
                  </a:defRPr>
                </a:pPr>
                <a:endParaRPr/>
              </a:p>
            </p:txBody>
          </p:sp>
          <p:sp>
            <p:nvSpPr>
              <p:cNvPr id="204" name="Line"/>
              <p:cNvSpPr/>
              <p:nvPr/>
            </p:nvSpPr>
            <p:spPr>
              <a:xfrm>
                <a:off x="0" y="0"/>
                <a:ext cx="13000285" cy="0"/>
              </a:xfrm>
              <a:prstGeom prst="line">
                <a:avLst/>
              </a:prstGeom>
              <a:noFill/>
              <a:ln w="12700" cap="flat">
                <a:solidFill>
                  <a:srgbClr val="800000"/>
                </a:solidFill>
                <a:prstDash val="solid"/>
                <a:round/>
              </a:ln>
              <a:effectLst/>
            </p:spPr>
            <p:txBody>
              <a:bodyPr wrap="square" lIns="65023" tIns="65023" rIns="65023" bIns="65023" numCol="1" anchor="t">
                <a:noAutofit/>
              </a:bodyPr>
              <a:lstStyle/>
              <a:p>
                <a:pPr algn="l" defTabSz="1300480">
                  <a:defRPr sz="4400">
                    <a:solidFill>
                      <a:srgbClr val="FFFFFF"/>
                    </a:solidFill>
                    <a:latin typeface="Maiandra GD"/>
                    <a:ea typeface="Maiandra GD"/>
                    <a:cs typeface="Maiandra GD"/>
                    <a:sym typeface="Maiandra GD"/>
                  </a:defRPr>
                </a:pPr>
                <a:endParaRPr/>
              </a:p>
            </p:txBody>
          </p:sp>
        </p:grpSp>
        <p:sp>
          <p:nvSpPr>
            <p:cNvPr id="206" name="Line"/>
            <p:cNvSpPr/>
            <p:nvPr/>
          </p:nvSpPr>
          <p:spPr>
            <a:xfrm>
              <a:off x="0" y="8868551"/>
              <a:ext cx="13000285" cy="1"/>
            </a:xfrm>
            <a:prstGeom prst="line">
              <a:avLst/>
            </a:prstGeom>
            <a:noFill/>
            <a:ln w="12700" cap="flat">
              <a:solidFill>
                <a:srgbClr val="622100"/>
              </a:solidFill>
              <a:prstDash val="solid"/>
              <a:round/>
            </a:ln>
            <a:effectLst/>
          </p:spPr>
          <p:txBody>
            <a:bodyPr wrap="square" lIns="65023" tIns="65023" rIns="65023" bIns="65023" numCol="1" anchor="t">
              <a:noAutofit/>
            </a:bodyPr>
            <a:lstStyle/>
            <a:p>
              <a:pPr algn="l" defTabSz="1300480">
                <a:defRPr sz="4400">
                  <a:solidFill>
                    <a:srgbClr val="FFFFFF"/>
                  </a:solidFill>
                  <a:latin typeface="Maiandra GD"/>
                  <a:ea typeface="Maiandra GD"/>
                  <a:cs typeface="Maiandra GD"/>
                  <a:sym typeface="Maiandra GD"/>
                </a:defRPr>
              </a:pPr>
              <a:endParaRPr/>
            </a:p>
          </p:txBody>
        </p:sp>
        <p:sp>
          <p:nvSpPr>
            <p:cNvPr id="207" name="Line"/>
            <p:cNvSpPr/>
            <p:nvPr/>
          </p:nvSpPr>
          <p:spPr>
            <a:xfrm>
              <a:off x="0" y="7981244"/>
              <a:ext cx="13000285" cy="1"/>
            </a:xfrm>
            <a:prstGeom prst="line">
              <a:avLst/>
            </a:prstGeom>
            <a:noFill/>
            <a:ln w="12700" cap="flat">
              <a:solidFill>
                <a:srgbClr val="622100"/>
              </a:solidFill>
              <a:prstDash val="solid"/>
              <a:round/>
            </a:ln>
            <a:effectLst/>
          </p:spPr>
          <p:txBody>
            <a:bodyPr wrap="square" lIns="65023" tIns="65023" rIns="65023" bIns="65023" numCol="1" anchor="t">
              <a:noAutofit/>
            </a:bodyPr>
            <a:lstStyle/>
            <a:p>
              <a:pPr algn="l" defTabSz="1300480">
                <a:defRPr sz="4400">
                  <a:solidFill>
                    <a:srgbClr val="FFFFFF"/>
                  </a:solidFill>
                  <a:latin typeface="Maiandra GD"/>
                  <a:ea typeface="Maiandra GD"/>
                  <a:cs typeface="Maiandra GD"/>
                  <a:sym typeface="Maiandra GD"/>
                </a:defRPr>
              </a:pPr>
              <a:endParaRPr/>
            </a:p>
          </p:txBody>
        </p:sp>
      </p:grpSp>
      <p:sp>
        <p:nvSpPr>
          <p:cNvPr id="209" name="Slide Number"/>
          <p:cNvSpPr txBox="1">
            <a:spLocks noGrp="1"/>
          </p:cNvSpPr>
          <p:nvPr>
            <p:ph type="sldNum" sz="quarter" idx="2"/>
          </p:nvPr>
        </p:nvSpPr>
        <p:spPr>
          <a:xfrm>
            <a:off x="12036529" y="8879840"/>
            <a:ext cx="318031" cy="333249"/>
          </a:xfrm>
          <a:prstGeom prst="rect">
            <a:avLst/>
          </a:prstGeom>
        </p:spPr>
        <p:txBody>
          <a:bodyPr lIns="65023" tIns="65023" rIns="65023" bIns="65023"/>
          <a:lstStyle>
            <a:lvl1pPr algn="r" defTabSz="650240">
              <a:defRPr sz="1400">
                <a:solidFill>
                  <a:srgbClr val="FFFFFF"/>
                </a:solidFill>
                <a:effectLst>
                  <a:outerShdw blurRad="12700" dist="25400" dir="2700000" rotWithShape="0">
                    <a:srgbClr val="000000"/>
                  </a:outerShdw>
                </a:effectLst>
                <a:latin typeface="Maiandra GD"/>
                <a:ea typeface="Maiandra GD"/>
                <a:cs typeface="Maiandra GD"/>
                <a:sym typeface="Maiandra GD"/>
              </a:defRPr>
            </a:lvl1pPr>
          </a:lstStyle>
          <a:p>
            <a:fld id="{86CB4B4D-7CA3-9044-876B-883B54F8677D}" type="slidenum">
              <a:t>‹#›</a:t>
            </a:fld>
            <a:endParaRP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183608D9-E17D-EF41-B855-0F776DCE407A}" type="slidenum">
              <a:rPr lang="en-US" smtClean="0"/>
              <a:pPr>
                <a:defRPr/>
              </a:pPr>
              <a:t>‹#›</a:t>
            </a:fld>
            <a:endParaRPr lang="en-US" dirty="0"/>
          </a:p>
        </p:txBody>
      </p:sp>
    </p:spTree>
    <p:extLst>
      <p:ext uri="{BB962C8B-B14F-4D97-AF65-F5344CB8AC3E}">
        <p14:creationId xmlns:p14="http://schemas.microsoft.com/office/powerpoint/2010/main" val="4272622741"/>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Photo - Horizontal">
    <p:spTree>
      <p:nvGrpSpPr>
        <p:cNvPr id="1" name=""/>
        <p:cNvGrpSpPr/>
        <p:nvPr/>
      </p:nvGrpSpPr>
      <p:grpSpPr>
        <a:xfrm>
          <a:off x="0" y="0"/>
          <a:ext cx="0" cy="0"/>
          <a:chOff x="0" y="0"/>
          <a:chExt cx="0" cy="0"/>
        </a:xfrm>
      </p:grpSpPr>
      <p:sp>
        <p:nvSpPr>
          <p:cNvPr id="26" name="Line"/>
          <p:cNvSpPr/>
          <p:nvPr/>
        </p:nvSpPr>
        <p:spPr>
          <a:xfrm flipV="1">
            <a:off x="7994302" y="7053555"/>
            <a:ext cx="1" cy="1642759"/>
          </a:xfrm>
          <a:prstGeom prst="line">
            <a:avLst/>
          </a:prstGeom>
          <a:ln w="127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endParaRPr/>
          </a:p>
        </p:txBody>
      </p:sp>
      <p:sp>
        <p:nvSpPr>
          <p:cNvPr id="27" name="Line"/>
          <p:cNvSpPr/>
          <p:nvPr/>
        </p:nvSpPr>
        <p:spPr>
          <a:xfrm>
            <a:off x="508000" y="9131300"/>
            <a:ext cx="11999453" cy="0"/>
          </a:xfrm>
          <a:prstGeom prst="line">
            <a:avLst/>
          </a:prstGeom>
          <a:ln w="127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endParaRPr/>
          </a:p>
        </p:txBody>
      </p:sp>
      <p:sp>
        <p:nvSpPr>
          <p:cNvPr id="28" name="Line"/>
          <p:cNvSpPr/>
          <p:nvPr/>
        </p:nvSpPr>
        <p:spPr>
          <a:xfrm>
            <a:off x="508000" y="6629400"/>
            <a:ext cx="12000019" cy="0"/>
          </a:xfrm>
          <a:prstGeom prst="line">
            <a:avLst/>
          </a:prstGeom>
          <a:ln w="127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endParaRPr/>
          </a:p>
        </p:txBody>
      </p:sp>
      <p:sp>
        <p:nvSpPr>
          <p:cNvPr id="29" name="Line"/>
          <p:cNvSpPr/>
          <p:nvPr/>
        </p:nvSpPr>
        <p:spPr>
          <a:xfrm flipV="1">
            <a:off x="7994302" y="7053555"/>
            <a:ext cx="1" cy="1642759"/>
          </a:xfrm>
          <a:prstGeom prst="line">
            <a:avLst/>
          </a:prstGeom>
          <a:ln w="127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endParaRPr/>
          </a:p>
        </p:txBody>
      </p:sp>
      <p:sp>
        <p:nvSpPr>
          <p:cNvPr id="30" name="Lorem Ipsum Dolor"/>
          <p:cNvSpPr txBox="1">
            <a:spLocks noGrp="1"/>
          </p:cNvSpPr>
          <p:nvPr>
            <p:ph type="body" sz="quarter" idx="13"/>
          </p:nvPr>
        </p:nvSpPr>
        <p:spPr>
          <a:xfrm>
            <a:off x="508000" y="6096000"/>
            <a:ext cx="7200900" cy="508000"/>
          </a:xfrm>
          <a:prstGeom prst="rect">
            <a:avLst/>
          </a:prstGeom>
        </p:spPr>
        <p:txBody>
          <a:bodyPr>
            <a:spAutoFit/>
          </a:bodyPr>
          <a:lstStyle>
            <a:lvl1pPr marL="0" indent="0">
              <a:lnSpc>
                <a:spcPct val="110000"/>
              </a:lnSpc>
              <a:spcBef>
                <a:spcPts val="0"/>
              </a:spcBef>
              <a:buClrTx/>
              <a:buSzTx/>
              <a:buFontTx/>
              <a:buNone/>
              <a:defRPr sz="2400">
                <a:latin typeface="Bodoni SvtyTwo ITC TT-BookIta"/>
                <a:ea typeface="Bodoni SvtyTwo ITC TT-BookIta"/>
                <a:cs typeface="Bodoni SvtyTwo ITC TT-BookIta"/>
                <a:sym typeface="Bodoni SvtyTwo ITC TT-BookIta"/>
              </a:defRPr>
            </a:lvl1pPr>
          </a:lstStyle>
          <a:p>
            <a:r>
              <a:t>Lorem Ipsum Dolor</a:t>
            </a:r>
          </a:p>
        </p:txBody>
      </p:sp>
      <p:sp>
        <p:nvSpPr>
          <p:cNvPr id="31" name="Image"/>
          <p:cNvSpPr>
            <a:spLocks noGrp="1"/>
          </p:cNvSpPr>
          <p:nvPr>
            <p:ph type="pic" idx="14"/>
          </p:nvPr>
        </p:nvSpPr>
        <p:spPr>
          <a:xfrm>
            <a:off x="584200" y="558800"/>
            <a:ext cx="11823700" cy="7086600"/>
          </a:xfrm>
          <a:prstGeom prst="rect">
            <a:avLst/>
          </a:prstGeom>
          <a:ln w="9525">
            <a:round/>
          </a:ln>
        </p:spPr>
        <p:txBody>
          <a:bodyPr lIns="91439" tIns="45719" rIns="91439" bIns="45719" anchor="t">
            <a:noAutofit/>
          </a:bodyPr>
          <a:lstStyle/>
          <a:p>
            <a:endParaRPr/>
          </a:p>
        </p:txBody>
      </p:sp>
      <p:sp>
        <p:nvSpPr>
          <p:cNvPr id="32" name="Title Text"/>
          <p:cNvSpPr txBox="1">
            <a:spLocks noGrp="1"/>
          </p:cNvSpPr>
          <p:nvPr>
            <p:ph type="title"/>
          </p:nvPr>
        </p:nvSpPr>
        <p:spPr>
          <a:xfrm>
            <a:off x="508000" y="6680200"/>
            <a:ext cx="7200900" cy="2413000"/>
          </a:xfrm>
          <a:prstGeom prst="rect">
            <a:avLst/>
          </a:prstGeom>
        </p:spPr>
        <p:txBody>
          <a:bodyPr/>
          <a:lstStyle>
            <a:lvl1pPr algn="l"/>
          </a:lstStyle>
          <a:p>
            <a:r>
              <a:t>Title Text</a:t>
            </a:r>
          </a:p>
        </p:txBody>
      </p:sp>
      <p:sp>
        <p:nvSpPr>
          <p:cNvPr id="33" name="Body Level One…"/>
          <p:cNvSpPr txBox="1">
            <a:spLocks noGrp="1"/>
          </p:cNvSpPr>
          <p:nvPr>
            <p:ph type="body" sz="quarter" idx="1"/>
          </p:nvPr>
        </p:nvSpPr>
        <p:spPr>
          <a:xfrm>
            <a:off x="8280400" y="6680200"/>
            <a:ext cx="4241800" cy="2413000"/>
          </a:xfrm>
          <a:prstGeom prst="rect">
            <a:avLst/>
          </a:prstGeom>
        </p:spPr>
        <p:txBody>
          <a:bodyPr/>
          <a:lstStyle>
            <a:lvl1pPr marL="0" indent="0">
              <a:spcBef>
                <a:spcPts val="0"/>
              </a:spcBef>
              <a:buClrTx/>
              <a:buSzTx/>
              <a:buFontTx/>
              <a:buNone/>
              <a:defRPr sz="2400"/>
            </a:lvl1pPr>
            <a:lvl2pPr marL="0" indent="0">
              <a:spcBef>
                <a:spcPts val="0"/>
              </a:spcBef>
              <a:buClrTx/>
              <a:buSzTx/>
              <a:buFontTx/>
              <a:buNone/>
              <a:defRPr sz="2400"/>
            </a:lvl2pPr>
            <a:lvl3pPr marL="0" indent="0">
              <a:spcBef>
                <a:spcPts val="0"/>
              </a:spcBef>
              <a:buClrTx/>
              <a:buSzTx/>
              <a:buFontTx/>
              <a:buNone/>
              <a:defRPr sz="2400"/>
            </a:lvl3pPr>
            <a:lvl4pPr marL="0" indent="0">
              <a:spcBef>
                <a:spcPts val="0"/>
              </a:spcBef>
              <a:buClrTx/>
              <a:buSzTx/>
              <a:buFontTx/>
              <a:buNone/>
              <a:defRPr sz="2400"/>
            </a:lvl4pPr>
            <a:lvl5pPr marL="0" indent="0">
              <a:spcBef>
                <a:spcPts val="0"/>
              </a:spcBef>
              <a:buClrTx/>
              <a:buSzTx/>
              <a:buFontTx/>
              <a:buNone/>
              <a:defRPr sz="2400"/>
            </a:lvl5pPr>
          </a:lstStyle>
          <a:p>
            <a:r>
              <a:t>Body Level One</a:t>
            </a:r>
          </a:p>
          <a:p>
            <a:pPr lvl="1"/>
            <a:r>
              <a:t>Body Level Two</a:t>
            </a:r>
          </a:p>
          <a:p>
            <a:pPr lvl="2"/>
            <a:r>
              <a:t>Body Level Three</a:t>
            </a:r>
          </a:p>
          <a:p>
            <a:pPr lvl="3"/>
            <a:r>
              <a:t>Body Level Four</a:t>
            </a:r>
          </a:p>
          <a:p>
            <a:pPr lvl="4"/>
            <a:r>
              <a:t>Body Level Five</a:t>
            </a:r>
          </a:p>
        </p:txBody>
      </p:sp>
      <p:sp>
        <p:nvSpPr>
          <p:cNvPr id="3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290" y="6267599"/>
            <a:ext cx="11054080" cy="1937173"/>
          </a:xfrm>
        </p:spPr>
        <p:txBody>
          <a:bodyPr anchor="t"/>
          <a:lstStyle>
            <a:lvl1pPr algn="l">
              <a:defRPr sz="5689"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1027290" y="4133993"/>
            <a:ext cx="11054080" cy="2133599"/>
          </a:xfrm>
        </p:spPr>
        <p:txBody>
          <a:bodyPr anchor="b"/>
          <a:lstStyle>
            <a:lvl1pPr marL="0" indent="0">
              <a:buNone/>
              <a:defRPr sz="2844" b="1" i="0">
                <a:latin typeface="Arial" panose="020B0604020202020204" pitchFamily="34" charset="0"/>
              </a:defRPr>
            </a:lvl1pPr>
            <a:lvl2pPr marL="650159" indent="0">
              <a:buNone/>
              <a:defRPr sz="2560"/>
            </a:lvl2pPr>
            <a:lvl3pPr marL="1300317" indent="0">
              <a:buNone/>
              <a:defRPr sz="2276"/>
            </a:lvl3pPr>
            <a:lvl4pPr marL="1950476" indent="0">
              <a:buNone/>
              <a:defRPr sz="1991"/>
            </a:lvl4pPr>
            <a:lvl5pPr marL="2600635" indent="0">
              <a:buNone/>
              <a:defRPr sz="1991"/>
            </a:lvl5pPr>
            <a:lvl6pPr marL="3250794" indent="0">
              <a:buNone/>
              <a:defRPr sz="1991"/>
            </a:lvl6pPr>
            <a:lvl7pPr marL="3900951" indent="0">
              <a:buNone/>
              <a:defRPr sz="1991"/>
            </a:lvl7pPr>
            <a:lvl8pPr marL="4551107" indent="0">
              <a:buNone/>
              <a:defRPr sz="1991"/>
            </a:lvl8pPr>
            <a:lvl9pPr marL="5201268" indent="0">
              <a:buNone/>
              <a:defRPr sz="1991"/>
            </a:lvl9pPr>
          </a:lstStyle>
          <a:p>
            <a:pPr lvl="0"/>
            <a:r>
              <a:rPr lang="en-US" dirty="0"/>
              <a:t>Click to edit Master text styles</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BE16645-8042-E44F-8343-D9B42FFDC89F}" type="slidenum">
              <a:rPr lang="en-US" smtClean="0"/>
              <a:pPr>
                <a:defRPr/>
              </a:pPr>
              <a:t>‹#›</a:t>
            </a:fld>
            <a:endParaRPr lang="en-US" dirty="0"/>
          </a:p>
        </p:txBody>
      </p:sp>
    </p:spTree>
    <p:extLst>
      <p:ext uri="{BB962C8B-B14F-4D97-AF65-F5344CB8AC3E}">
        <p14:creationId xmlns:p14="http://schemas.microsoft.com/office/powerpoint/2010/main" val="412110419"/>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50240" y="2275848"/>
            <a:ext cx="5743787" cy="6443698"/>
          </a:xfrm>
        </p:spPr>
        <p:txBody>
          <a:bodyPr/>
          <a:lstStyle>
            <a:lvl1pPr>
              <a:defRPr sz="3982" b="1" i="0">
                <a:latin typeface="Arial" panose="020B0604020202020204" pitchFamily="34" charset="0"/>
              </a:defRPr>
            </a:lvl1pPr>
            <a:lvl2pPr>
              <a:defRPr sz="3413" b="1" i="0">
                <a:latin typeface="Arial" panose="020B0604020202020204" pitchFamily="34" charset="0"/>
              </a:defRPr>
            </a:lvl2pPr>
            <a:lvl3pPr>
              <a:defRPr sz="2844" b="1" i="0">
                <a:latin typeface="Arial" panose="020B0604020202020204" pitchFamily="34" charset="0"/>
              </a:defRPr>
            </a:lvl3pPr>
            <a:lvl4pPr>
              <a:defRPr sz="2560" b="1" i="0">
                <a:latin typeface="Arial" panose="020B0604020202020204" pitchFamily="34" charset="0"/>
              </a:defRPr>
            </a:lvl4pPr>
            <a:lvl5pPr>
              <a:defRPr sz="2560" b="1" i="0">
                <a:latin typeface="Arial" panose="020B0604020202020204" pitchFamily="34" charset="0"/>
              </a:defRPr>
            </a:lvl5pPr>
            <a:lvl6pPr>
              <a:defRPr sz="2560"/>
            </a:lvl6pPr>
            <a:lvl7pPr>
              <a:defRPr sz="2560"/>
            </a:lvl7pPr>
            <a:lvl8pPr>
              <a:defRPr sz="2560"/>
            </a:lvl8pPr>
            <a:lvl9pPr>
              <a:defRPr sz="256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610773" y="2275848"/>
            <a:ext cx="5743787" cy="6443698"/>
          </a:xfrm>
        </p:spPr>
        <p:txBody>
          <a:bodyPr/>
          <a:lstStyle>
            <a:lvl1pPr>
              <a:defRPr sz="3982" b="1" i="0">
                <a:latin typeface="Arial" panose="020B0604020202020204" pitchFamily="34" charset="0"/>
              </a:defRPr>
            </a:lvl1pPr>
            <a:lvl2pPr>
              <a:defRPr sz="3413" b="1" i="0">
                <a:latin typeface="Arial" panose="020B0604020202020204" pitchFamily="34" charset="0"/>
              </a:defRPr>
            </a:lvl2pPr>
            <a:lvl3pPr>
              <a:defRPr sz="2844" b="1" i="0">
                <a:latin typeface="Arial" panose="020B0604020202020204" pitchFamily="34" charset="0"/>
              </a:defRPr>
            </a:lvl3pPr>
            <a:lvl4pPr>
              <a:defRPr sz="2560" b="1" i="0">
                <a:latin typeface="Arial" panose="020B0604020202020204" pitchFamily="34" charset="0"/>
              </a:defRPr>
            </a:lvl4pPr>
            <a:lvl5pPr>
              <a:defRPr sz="2560" b="1" i="0">
                <a:latin typeface="Arial" panose="020B0604020202020204" pitchFamily="34" charset="0"/>
              </a:defRPr>
            </a:lvl5pPr>
            <a:lvl6pPr>
              <a:defRPr sz="2560"/>
            </a:lvl6pPr>
            <a:lvl7pPr>
              <a:defRPr sz="2560"/>
            </a:lvl7pPr>
            <a:lvl8pPr>
              <a:defRPr sz="2560"/>
            </a:lvl8pPr>
            <a:lvl9pPr>
              <a:defRPr sz="256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51189A3A-0DC1-7C41-A456-8DF8558F2B8D}" type="slidenum">
              <a:rPr lang="en-US" smtClean="0"/>
              <a:pPr>
                <a:defRPr/>
              </a:pPr>
              <a:t>‹#›</a:t>
            </a:fld>
            <a:endParaRPr lang="en-US" dirty="0"/>
          </a:p>
        </p:txBody>
      </p:sp>
    </p:spTree>
    <p:extLst>
      <p:ext uri="{BB962C8B-B14F-4D97-AF65-F5344CB8AC3E}">
        <p14:creationId xmlns:p14="http://schemas.microsoft.com/office/powerpoint/2010/main" val="3972295659"/>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240" y="390596"/>
            <a:ext cx="11704320" cy="16256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650240" y="2183272"/>
            <a:ext cx="5746045" cy="909884"/>
          </a:xfrm>
        </p:spPr>
        <p:txBody>
          <a:bodyPr anchor="b"/>
          <a:lstStyle>
            <a:lvl1pPr marL="0" indent="0">
              <a:buNone/>
              <a:defRPr sz="3413" b="1" i="0">
                <a:latin typeface="Arial" panose="020B0604020202020204" pitchFamily="34" charset="0"/>
              </a:defRPr>
            </a:lvl1pPr>
            <a:lvl2pPr marL="650159" indent="0">
              <a:buNone/>
              <a:defRPr sz="2844" b="1"/>
            </a:lvl2pPr>
            <a:lvl3pPr marL="1300317" indent="0">
              <a:buNone/>
              <a:defRPr sz="2560" b="1"/>
            </a:lvl3pPr>
            <a:lvl4pPr marL="1950476" indent="0">
              <a:buNone/>
              <a:defRPr sz="2276" b="1"/>
            </a:lvl4pPr>
            <a:lvl5pPr marL="2600635" indent="0">
              <a:buNone/>
              <a:defRPr sz="2276" b="1"/>
            </a:lvl5pPr>
            <a:lvl6pPr marL="3250794" indent="0">
              <a:buNone/>
              <a:defRPr sz="2276" b="1"/>
            </a:lvl6pPr>
            <a:lvl7pPr marL="3900951" indent="0">
              <a:buNone/>
              <a:defRPr sz="2276" b="1"/>
            </a:lvl7pPr>
            <a:lvl8pPr marL="4551107" indent="0">
              <a:buNone/>
              <a:defRPr sz="2276" b="1"/>
            </a:lvl8pPr>
            <a:lvl9pPr marL="5201268" indent="0">
              <a:buNone/>
              <a:defRPr sz="2276" b="1"/>
            </a:lvl9pPr>
          </a:lstStyle>
          <a:p>
            <a:pPr lvl="0"/>
            <a:r>
              <a:rPr lang="en-US" dirty="0"/>
              <a:t>Click to edit Master text styles</a:t>
            </a:r>
          </a:p>
        </p:txBody>
      </p:sp>
      <p:sp>
        <p:nvSpPr>
          <p:cNvPr id="4" name="Content Placeholder 3"/>
          <p:cNvSpPr>
            <a:spLocks noGrp="1"/>
          </p:cNvSpPr>
          <p:nvPr>
            <p:ph sz="half" idx="2"/>
          </p:nvPr>
        </p:nvSpPr>
        <p:spPr>
          <a:xfrm>
            <a:off x="650240" y="3093155"/>
            <a:ext cx="5746045" cy="5619610"/>
          </a:xfrm>
        </p:spPr>
        <p:txBody>
          <a:bodyPr/>
          <a:lstStyle>
            <a:lvl1pPr>
              <a:defRPr sz="3413" b="1" i="0">
                <a:latin typeface="Arial" panose="020B0604020202020204" pitchFamily="34" charset="0"/>
              </a:defRPr>
            </a:lvl1pPr>
            <a:lvl2pPr>
              <a:defRPr sz="2844" b="1" i="0">
                <a:latin typeface="Arial" panose="020B0604020202020204" pitchFamily="34" charset="0"/>
              </a:defRPr>
            </a:lvl2pPr>
            <a:lvl3pPr>
              <a:defRPr sz="2560" b="1" i="0">
                <a:latin typeface="Arial" panose="020B0604020202020204" pitchFamily="34" charset="0"/>
              </a:defRPr>
            </a:lvl3pPr>
            <a:lvl4pPr>
              <a:defRPr sz="2276" b="1" i="0">
                <a:latin typeface="Arial" panose="020B0604020202020204" pitchFamily="34" charset="0"/>
              </a:defRPr>
            </a:lvl4pPr>
            <a:lvl5pPr>
              <a:defRPr sz="2276" b="1" i="0">
                <a:latin typeface="Arial" panose="020B0604020202020204" pitchFamily="34" charset="0"/>
              </a:defRPr>
            </a:lvl5pPr>
            <a:lvl6pPr>
              <a:defRPr sz="2276"/>
            </a:lvl6pPr>
            <a:lvl7pPr>
              <a:defRPr sz="2276"/>
            </a:lvl7pPr>
            <a:lvl8pPr>
              <a:defRPr sz="2276"/>
            </a:lvl8pPr>
            <a:lvl9pPr>
              <a:defRPr sz="2276"/>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606266" y="2183272"/>
            <a:ext cx="5748302" cy="909884"/>
          </a:xfrm>
        </p:spPr>
        <p:txBody>
          <a:bodyPr anchor="b"/>
          <a:lstStyle>
            <a:lvl1pPr marL="0" indent="0">
              <a:buNone/>
              <a:defRPr sz="3413" b="1" i="0">
                <a:latin typeface="Arial" panose="020B0604020202020204" pitchFamily="34" charset="0"/>
              </a:defRPr>
            </a:lvl1pPr>
            <a:lvl2pPr marL="650159" indent="0">
              <a:buNone/>
              <a:defRPr sz="2844" b="1"/>
            </a:lvl2pPr>
            <a:lvl3pPr marL="1300317" indent="0">
              <a:buNone/>
              <a:defRPr sz="2560" b="1"/>
            </a:lvl3pPr>
            <a:lvl4pPr marL="1950476" indent="0">
              <a:buNone/>
              <a:defRPr sz="2276" b="1"/>
            </a:lvl4pPr>
            <a:lvl5pPr marL="2600635" indent="0">
              <a:buNone/>
              <a:defRPr sz="2276" b="1"/>
            </a:lvl5pPr>
            <a:lvl6pPr marL="3250794" indent="0">
              <a:buNone/>
              <a:defRPr sz="2276" b="1"/>
            </a:lvl6pPr>
            <a:lvl7pPr marL="3900951" indent="0">
              <a:buNone/>
              <a:defRPr sz="2276" b="1"/>
            </a:lvl7pPr>
            <a:lvl8pPr marL="4551107" indent="0">
              <a:buNone/>
              <a:defRPr sz="2276" b="1"/>
            </a:lvl8pPr>
            <a:lvl9pPr marL="5201268" indent="0">
              <a:buNone/>
              <a:defRPr sz="2276" b="1"/>
            </a:lvl9pPr>
          </a:lstStyle>
          <a:p>
            <a:pPr lvl="0"/>
            <a:r>
              <a:rPr lang="en-US" dirty="0"/>
              <a:t>Click to edit Master text styles</a:t>
            </a:r>
          </a:p>
        </p:txBody>
      </p:sp>
      <p:sp>
        <p:nvSpPr>
          <p:cNvPr id="6" name="Content Placeholder 5"/>
          <p:cNvSpPr>
            <a:spLocks noGrp="1"/>
          </p:cNvSpPr>
          <p:nvPr>
            <p:ph sz="quarter" idx="4"/>
          </p:nvPr>
        </p:nvSpPr>
        <p:spPr>
          <a:xfrm>
            <a:off x="6606266" y="3093155"/>
            <a:ext cx="5748302" cy="5619610"/>
          </a:xfrm>
        </p:spPr>
        <p:txBody>
          <a:bodyPr/>
          <a:lstStyle>
            <a:lvl1pPr>
              <a:defRPr sz="3413" b="1" i="0">
                <a:latin typeface="Arial" panose="020B0604020202020204" pitchFamily="34" charset="0"/>
              </a:defRPr>
            </a:lvl1pPr>
            <a:lvl2pPr>
              <a:defRPr sz="2844" b="1" i="0">
                <a:latin typeface="Arial" panose="020B0604020202020204" pitchFamily="34" charset="0"/>
              </a:defRPr>
            </a:lvl2pPr>
            <a:lvl3pPr>
              <a:defRPr sz="2560" b="1" i="0">
                <a:latin typeface="Arial" panose="020B0604020202020204" pitchFamily="34" charset="0"/>
              </a:defRPr>
            </a:lvl3pPr>
            <a:lvl4pPr>
              <a:defRPr sz="2276" b="1" i="0">
                <a:latin typeface="Arial" panose="020B0604020202020204" pitchFamily="34" charset="0"/>
              </a:defRPr>
            </a:lvl4pPr>
            <a:lvl5pPr>
              <a:defRPr sz="2276" b="1" i="0">
                <a:latin typeface="Arial" panose="020B0604020202020204" pitchFamily="34" charset="0"/>
              </a:defRPr>
            </a:lvl5pPr>
            <a:lvl6pPr>
              <a:defRPr sz="2276"/>
            </a:lvl6pPr>
            <a:lvl7pPr>
              <a:defRPr sz="2276"/>
            </a:lvl7pPr>
            <a:lvl8pPr>
              <a:defRPr sz="2276"/>
            </a:lvl8pPr>
            <a:lvl9pPr>
              <a:defRPr sz="2276"/>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8"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9"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6BEA7D18-D1E9-844D-9A76-98DC3D89FEEC}" type="slidenum">
              <a:rPr lang="en-US" smtClean="0"/>
              <a:pPr>
                <a:defRPr/>
              </a:pPr>
              <a:t>‹#›</a:t>
            </a:fld>
            <a:endParaRPr lang="en-US" dirty="0"/>
          </a:p>
        </p:txBody>
      </p:sp>
    </p:spTree>
    <p:extLst>
      <p:ext uri="{BB962C8B-B14F-4D97-AF65-F5344CB8AC3E}">
        <p14:creationId xmlns:p14="http://schemas.microsoft.com/office/powerpoint/2010/main" val="2419399884"/>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4"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5"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2E524601-B81A-284C-8D49-5BB266B52D21}" type="slidenum">
              <a:rPr lang="en-US" smtClean="0"/>
              <a:pPr>
                <a:defRPr/>
              </a:pPr>
              <a:t>‹#›</a:t>
            </a:fld>
            <a:endParaRPr lang="en-US" dirty="0"/>
          </a:p>
        </p:txBody>
      </p:sp>
    </p:spTree>
    <p:extLst>
      <p:ext uri="{BB962C8B-B14F-4D97-AF65-F5344CB8AC3E}">
        <p14:creationId xmlns:p14="http://schemas.microsoft.com/office/powerpoint/2010/main" val="4001160295"/>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3"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4"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BB98C5F-39FA-514F-B41D-4A35F65A936B}" type="slidenum">
              <a:rPr lang="en-US" smtClean="0"/>
              <a:pPr>
                <a:defRPr/>
              </a:pPr>
              <a:t>‹#›</a:t>
            </a:fld>
            <a:endParaRPr lang="en-US" dirty="0"/>
          </a:p>
        </p:txBody>
      </p:sp>
    </p:spTree>
    <p:extLst>
      <p:ext uri="{BB962C8B-B14F-4D97-AF65-F5344CB8AC3E}">
        <p14:creationId xmlns:p14="http://schemas.microsoft.com/office/powerpoint/2010/main" val="2108003291"/>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241" y="388338"/>
            <a:ext cx="4278490" cy="1652693"/>
          </a:xfrm>
        </p:spPr>
        <p:txBody>
          <a:bodyPr anchor="b"/>
          <a:lstStyle>
            <a:lvl1pPr algn="l">
              <a:defRPr sz="2844"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5084516" y="388346"/>
            <a:ext cx="7270044" cy="8324427"/>
          </a:xfrm>
        </p:spPr>
        <p:txBody>
          <a:bodyPr/>
          <a:lstStyle>
            <a:lvl1pPr>
              <a:defRPr sz="4551" b="1" i="0">
                <a:latin typeface="Arial" panose="020B0604020202020204" pitchFamily="34" charset="0"/>
              </a:defRPr>
            </a:lvl1pPr>
            <a:lvl2pPr>
              <a:defRPr sz="3982" b="1" i="0">
                <a:latin typeface="Arial" panose="020B0604020202020204" pitchFamily="34" charset="0"/>
              </a:defRPr>
            </a:lvl2pPr>
            <a:lvl3pPr>
              <a:defRPr sz="3413" b="1" i="0">
                <a:latin typeface="Arial" panose="020B0604020202020204" pitchFamily="34" charset="0"/>
              </a:defRPr>
            </a:lvl3pPr>
            <a:lvl4pPr>
              <a:defRPr sz="2844" b="1" i="0">
                <a:latin typeface="Arial" panose="020B0604020202020204" pitchFamily="34" charset="0"/>
              </a:defRPr>
            </a:lvl4pPr>
            <a:lvl5pPr>
              <a:defRPr sz="2844" b="1" i="0">
                <a:latin typeface="Arial" panose="020B0604020202020204" pitchFamily="34" charset="0"/>
              </a:defRPr>
            </a:lvl5pPr>
            <a:lvl6pPr>
              <a:defRPr sz="2844"/>
            </a:lvl6pPr>
            <a:lvl7pPr>
              <a:defRPr sz="2844"/>
            </a:lvl7pPr>
            <a:lvl8pPr>
              <a:defRPr sz="2844"/>
            </a:lvl8pPr>
            <a:lvl9pPr>
              <a:defRPr sz="2844"/>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50241" y="2041036"/>
            <a:ext cx="4278490" cy="6671734"/>
          </a:xfrm>
        </p:spPr>
        <p:txBody>
          <a:bodyPr/>
          <a:lstStyle>
            <a:lvl1pPr marL="0" indent="0">
              <a:buNone/>
              <a:defRPr sz="1991" b="1" i="0">
                <a:latin typeface="Arial" panose="020B0604020202020204" pitchFamily="34" charset="0"/>
              </a:defRPr>
            </a:lvl1pPr>
            <a:lvl2pPr marL="650159" indent="0">
              <a:buNone/>
              <a:defRPr sz="1707"/>
            </a:lvl2pPr>
            <a:lvl3pPr marL="1300317" indent="0">
              <a:buNone/>
              <a:defRPr sz="1422"/>
            </a:lvl3pPr>
            <a:lvl4pPr marL="1950476" indent="0">
              <a:buNone/>
              <a:defRPr sz="1280"/>
            </a:lvl4pPr>
            <a:lvl5pPr marL="2600635" indent="0">
              <a:buNone/>
              <a:defRPr sz="1280"/>
            </a:lvl5pPr>
            <a:lvl6pPr marL="3250794" indent="0">
              <a:buNone/>
              <a:defRPr sz="1280"/>
            </a:lvl6pPr>
            <a:lvl7pPr marL="3900951" indent="0">
              <a:buNone/>
              <a:defRPr sz="1280"/>
            </a:lvl7pPr>
            <a:lvl8pPr marL="4551107" indent="0">
              <a:buNone/>
              <a:defRPr sz="1280"/>
            </a:lvl8pPr>
            <a:lvl9pPr marL="5201268" indent="0">
              <a:buNone/>
              <a:defRPr sz="128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F9746B7-792A-3A44-ADFA-C933FA439A6B}" type="slidenum">
              <a:rPr lang="en-US" smtClean="0"/>
              <a:pPr>
                <a:defRPr/>
              </a:pPr>
              <a:t>‹#›</a:t>
            </a:fld>
            <a:endParaRPr lang="en-US" dirty="0"/>
          </a:p>
        </p:txBody>
      </p:sp>
    </p:spTree>
    <p:extLst>
      <p:ext uri="{BB962C8B-B14F-4D97-AF65-F5344CB8AC3E}">
        <p14:creationId xmlns:p14="http://schemas.microsoft.com/office/powerpoint/2010/main" val="32127072"/>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032" y="6827520"/>
            <a:ext cx="7802880" cy="806027"/>
          </a:xfrm>
        </p:spPr>
        <p:txBody>
          <a:bodyPr anchor="b"/>
          <a:lstStyle>
            <a:lvl1pPr algn="l">
              <a:defRPr sz="2844"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2549032" y="871502"/>
            <a:ext cx="7802880" cy="5852160"/>
          </a:xfrm>
        </p:spPr>
        <p:txBody>
          <a:bodyPr/>
          <a:lstStyle>
            <a:lvl1pPr marL="0" indent="0">
              <a:buNone/>
              <a:defRPr sz="4551" b="1" i="0">
                <a:latin typeface="Arial" panose="020B0604020202020204" pitchFamily="34" charset="0"/>
              </a:defRPr>
            </a:lvl1pPr>
            <a:lvl2pPr marL="650159" indent="0">
              <a:buNone/>
              <a:defRPr sz="3982"/>
            </a:lvl2pPr>
            <a:lvl3pPr marL="1300317" indent="0">
              <a:buNone/>
              <a:defRPr sz="3413"/>
            </a:lvl3pPr>
            <a:lvl4pPr marL="1950476" indent="0">
              <a:buNone/>
              <a:defRPr sz="2844"/>
            </a:lvl4pPr>
            <a:lvl5pPr marL="2600635" indent="0">
              <a:buNone/>
              <a:defRPr sz="2844"/>
            </a:lvl5pPr>
            <a:lvl6pPr marL="3250794" indent="0">
              <a:buNone/>
              <a:defRPr sz="2844"/>
            </a:lvl6pPr>
            <a:lvl7pPr marL="3900951" indent="0">
              <a:buNone/>
              <a:defRPr sz="2844"/>
            </a:lvl7pPr>
            <a:lvl8pPr marL="4551107" indent="0">
              <a:buNone/>
              <a:defRPr sz="2844"/>
            </a:lvl8pPr>
            <a:lvl9pPr marL="5201268" indent="0">
              <a:buNone/>
              <a:defRPr sz="2844"/>
            </a:lvl9pPr>
          </a:lstStyle>
          <a:p>
            <a:pPr lvl="0"/>
            <a:endParaRPr lang="en-US" noProof="0" dirty="0"/>
          </a:p>
        </p:txBody>
      </p:sp>
      <p:sp>
        <p:nvSpPr>
          <p:cNvPr id="4" name="Text Placeholder 3"/>
          <p:cNvSpPr>
            <a:spLocks noGrp="1"/>
          </p:cNvSpPr>
          <p:nvPr>
            <p:ph type="body" sz="half" idx="2"/>
          </p:nvPr>
        </p:nvSpPr>
        <p:spPr>
          <a:xfrm>
            <a:off x="2549032" y="7633547"/>
            <a:ext cx="7802880" cy="1144693"/>
          </a:xfrm>
        </p:spPr>
        <p:txBody>
          <a:bodyPr/>
          <a:lstStyle>
            <a:lvl1pPr marL="0" indent="0">
              <a:buNone/>
              <a:defRPr sz="1991" b="1" i="0">
                <a:latin typeface="Arial" panose="020B0604020202020204" pitchFamily="34" charset="0"/>
              </a:defRPr>
            </a:lvl1pPr>
            <a:lvl2pPr marL="650159" indent="0">
              <a:buNone/>
              <a:defRPr sz="1707"/>
            </a:lvl2pPr>
            <a:lvl3pPr marL="1300317" indent="0">
              <a:buNone/>
              <a:defRPr sz="1422"/>
            </a:lvl3pPr>
            <a:lvl4pPr marL="1950476" indent="0">
              <a:buNone/>
              <a:defRPr sz="1280"/>
            </a:lvl4pPr>
            <a:lvl5pPr marL="2600635" indent="0">
              <a:buNone/>
              <a:defRPr sz="1280"/>
            </a:lvl5pPr>
            <a:lvl6pPr marL="3250794" indent="0">
              <a:buNone/>
              <a:defRPr sz="1280"/>
            </a:lvl6pPr>
            <a:lvl7pPr marL="3900951" indent="0">
              <a:buNone/>
              <a:defRPr sz="1280"/>
            </a:lvl7pPr>
            <a:lvl8pPr marL="4551107" indent="0">
              <a:buNone/>
              <a:defRPr sz="1280"/>
            </a:lvl8pPr>
            <a:lvl9pPr marL="5201268" indent="0">
              <a:buNone/>
              <a:defRPr sz="128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8D9DDC62-B8DE-0640-BF2B-4B0C5C7B442B}" type="slidenum">
              <a:rPr lang="en-US" smtClean="0"/>
              <a:pPr>
                <a:defRPr/>
              </a:pPr>
              <a:t>‹#›</a:t>
            </a:fld>
            <a:endParaRPr lang="en-US" dirty="0"/>
          </a:p>
        </p:txBody>
      </p:sp>
    </p:spTree>
    <p:extLst>
      <p:ext uri="{BB962C8B-B14F-4D97-AF65-F5344CB8AC3E}">
        <p14:creationId xmlns:p14="http://schemas.microsoft.com/office/powerpoint/2010/main" val="1139233497"/>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B79015C7-6C60-534C-878F-B7C81A2869BE}" type="slidenum">
              <a:rPr lang="en-US" smtClean="0"/>
              <a:pPr>
                <a:defRPr/>
              </a:pPr>
              <a:t>‹#›</a:t>
            </a:fld>
            <a:endParaRPr lang="en-US" dirty="0"/>
          </a:p>
        </p:txBody>
      </p:sp>
    </p:spTree>
    <p:extLst>
      <p:ext uri="{BB962C8B-B14F-4D97-AF65-F5344CB8AC3E}">
        <p14:creationId xmlns:p14="http://schemas.microsoft.com/office/powerpoint/2010/main" val="2980742574"/>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480" y="395112"/>
            <a:ext cx="2926080" cy="8324426"/>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50240" y="395112"/>
            <a:ext cx="8561493" cy="8324426"/>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9A78BBA1-D83C-D143-93CA-CEE604AAD6A9}" type="slidenum">
              <a:rPr lang="en-US" smtClean="0"/>
              <a:pPr>
                <a:defRPr/>
              </a:pPr>
              <a:t>‹#›</a:t>
            </a:fld>
            <a:endParaRPr lang="en-US" dirty="0"/>
          </a:p>
        </p:txBody>
      </p:sp>
    </p:spTree>
    <p:extLst>
      <p:ext uri="{BB962C8B-B14F-4D97-AF65-F5344CB8AC3E}">
        <p14:creationId xmlns:p14="http://schemas.microsoft.com/office/powerpoint/2010/main" val="4153957614"/>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5360" y="3029946"/>
            <a:ext cx="11054080" cy="2090702"/>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950720" y="5527040"/>
            <a:ext cx="9103360" cy="2492587"/>
          </a:xfrm>
        </p:spPr>
        <p:txBody>
          <a:bodyPr/>
          <a:lstStyle>
            <a:lvl1pPr marL="0" indent="0" algn="ctr">
              <a:buNone/>
              <a:defRPr b="1" i="0">
                <a:latin typeface="Arial" panose="020B0604020202020204" pitchFamily="34" charset="0"/>
              </a:defRPr>
            </a:lvl1pPr>
            <a:lvl2pPr marL="650159" indent="0" algn="ctr">
              <a:buNone/>
              <a:defRPr/>
            </a:lvl2pPr>
            <a:lvl3pPr marL="1300317" indent="0" algn="ctr">
              <a:buNone/>
              <a:defRPr/>
            </a:lvl3pPr>
            <a:lvl4pPr marL="1950476" indent="0" algn="ctr">
              <a:buNone/>
              <a:defRPr/>
            </a:lvl4pPr>
            <a:lvl5pPr marL="2600635" indent="0" algn="ctr">
              <a:buNone/>
              <a:defRPr/>
            </a:lvl5pPr>
            <a:lvl6pPr marL="3250794" indent="0" algn="ctr">
              <a:buNone/>
              <a:defRPr/>
            </a:lvl6pPr>
            <a:lvl7pPr marL="3900951" indent="0" algn="ctr">
              <a:buNone/>
              <a:defRPr/>
            </a:lvl7pPr>
            <a:lvl8pPr marL="4551107" indent="0" algn="ctr">
              <a:buNone/>
              <a:defRPr/>
            </a:lvl8pPr>
            <a:lvl9pPr marL="5201268" indent="0" algn="ctr">
              <a:buNone/>
              <a:defRPr/>
            </a:lvl9pPr>
          </a:lstStyle>
          <a:p>
            <a:r>
              <a:rPr lang="en-US" dirty="0"/>
              <a:t>Click to edit Master subtitle style</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C0D556E-1B47-E145-B343-9708077C202E}" type="slidenum">
              <a:rPr lang="en-US" smtClean="0"/>
              <a:pPr>
                <a:defRPr/>
              </a:pPr>
              <a:t>‹#›</a:t>
            </a:fld>
            <a:endParaRPr lang="en-US" dirty="0"/>
          </a:p>
        </p:txBody>
      </p:sp>
    </p:spTree>
    <p:extLst>
      <p:ext uri="{BB962C8B-B14F-4D97-AF65-F5344CB8AC3E}">
        <p14:creationId xmlns:p14="http://schemas.microsoft.com/office/powerpoint/2010/main" val="758375755"/>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Title - Center">
    <p:spTree>
      <p:nvGrpSpPr>
        <p:cNvPr id="1" name=""/>
        <p:cNvGrpSpPr/>
        <p:nvPr/>
      </p:nvGrpSpPr>
      <p:grpSpPr>
        <a:xfrm>
          <a:off x="0" y="0"/>
          <a:ext cx="0" cy="0"/>
          <a:chOff x="0" y="0"/>
          <a:chExt cx="0" cy="0"/>
        </a:xfrm>
      </p:grpSpPr>
      <p:sp>
        <p:nvSpPr>
          <p:cNvPr id="41" name="Title Text"/>
          <p:cNvSpPr txBox="1">
            <a:spLocks noGrp="1"/>
          </p:cNvSpPr>
          <p:nvPr>
            <p:ph type="title"/>
          </p:nvPr>
        </p:nvSpPr>
        <p:spPr>
          <a:xfrm>
            <a:off x="508000" y="3670300"/>
            <a:ext cx="11988800" cy="2413000"/>
          </a:xfrm>
          <a:prstGeom prst="rect">
            <a:avLst/>
          </a:prstGeom>
        </p:spPr>
        <p:txBody>
          <a:bodyPr/>
          <a:lstStyle/>
          <a:p>
            <a:r>
              <a:t>Title Text</a:t>
            </a:r>
          </a:p>
        </p:txBody>
      </p:sp>
      <p:sp>
        <p:nvSpPr>
          <p:cNvPr id="4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183608D9-E17D-EF41-B855-0F776DCE407A}" type="slidenum">
              <a:rPr lang="en-US" smtClean="0"/>
              <a:pPr>
                <a:defRPr/>
              </a:pPr>
              <a:t>‹#›</a:t>
            </a:fld>
            <a:endParaRPr lang="en-US" dirty="0"/>
          </a:p>
        </p:txBody>
      </p:sp>
    </p:spTree>
    <p:extLst>
      <p:ext uri="{BB962C8B-B14F-4D97-AF65-F5344CB8AC3E}">
        <p14:creationId xmlns:p14="http://schemas.microsoft.com/office/powerpoint/2010/main" val="252779927"/>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290" y="6267599"/>
            <a:ext cx="11054080" cy="1937173"/>
          </a:xfrm>
        </p:spPr>
        <p:txBody>
          <a:bodyPr anchor="t"/>
          <a:lstStyle>
            <a:lvl1pPr algn="l">
              <a:defRPr sz="5689"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1027290" y="4133993"/>
            <a:ext cx="11054080" cy="2133599"/>
          </a:xfrm>
        </p:spPr>
        <p:txBody>
          <a:bodyPr anchor="b"/>
          <a:lstStyle>
            <a:lvl1pPr marL="0" indent="0">
              <a:buNone/>
              <a:defRPr sz="2844" b="1" i="0">
                <a:latin typeface="Arial" panose="020B0604020202020204" pitchFamily="34" charset="0"/>
              </a:defRPr>
            </a:lvl1pPr>
            <a:lvl2pPr marL="650159" indent="0">
              <a:buNone/>
              <a:defRPr sz="2560"/>
            </a:lvl2pPr>
            <a:lvl3pPr marL="1300317" indent="0">
              <a:buNone/>
              <a:defRPr sz="2276"/>
            </a:lvl3pPr>
            <a:lvl4pPr marL="1950476" indent="0">
              <a:buNone/>
              <a:defRPr sz="1991"/>
            </a:lvl4pPr>
            <a:lvl5pPr marL="2600635" indent="0">
              <a:buNone/>
              <a:defRPr sz="1991"/>
            </a:lvl5pPr>
            <a:lvl6pPr marL="3250794" indent="0">
              <a:buNone/>
              <a:defRPr sz="1991"/>
            </a:lvl6pPr>
            <a:lvl7pPr marL="3900951" indent="0">
              <a:buNone/>
              <a:defRPr sz="1991"/>
            </a:lvl7pPr>
            <a:lvl8pPr marL="4551107" indent="0">
              <a:buNone/>
              <a:defRPr sz="1991"/>
            </a:lvl8pPr>
            <a:lvl9pPr marL="5201268" indent="0">
              <a:buNone/>
              <a:defRPr sz="1991"/>
            </a:lvl9pPr>
          </a:lstStyle>
          <a:p>
            <a:pPr lvl="0"/>
            <a:r>
              <a:rPr lang="en-US" dirty="0"/>
              <a:t>Click to edit Master text styles</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BE16645-8042-E44F-8343-D9B42FFDC89F}" type="slidenum">
              <a:rPr lang="en-US" smtClean="0"/>
              <a:pPr>
                <a:defRPr/>
              </a:pPr>
              <a:t>‹#›</a:t>
            </a:fld>
            <a:endParaRPr lang="en-US" dirty="0"/>
          </a:p>
        </p:txBody>
      </p:sp>
    </p:spTree>
    <p:extLst>
      <p:ext uri="{BB962C8B-B14F-4D97-AF65-F5344CB8AC3E}">
        <p14:creationId xmlns:p14="http://schemas.microsoft.com/office/powerpoint/2010/main" val="1456109914"/>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50240" y="2275848"/>
            <a:ext cx="5743787" cy="6443698"/>
          </a:xfrm>
        </p:spPr>
        <p:txBody>
          <a:bodyPr/>
          <a:lstStyle>
            <a:lvl1pPr>
              <a:defRPr sz="3982" b="1" i="0">
                <a:latin typeface="Arial" panose="020B0604020202020204" pitchFamily="34" charset="0"/>
              </a:defRPr>
            </a:lvl1pPr>
            <a:lvl2pPr>
              <a:defRPr sz="3413" b="1" i="0">
                <a:latin typeface="Arial" panose="020B0604020202020204" pitchFamily="34" charset="0"/>
              </a:defRPr>
            </a:lvl2pPr>
            <a:lvl3pPr>
              <a:defRPr sz="2844" b="1" i="0">
                <a:latin typeface="Arial" panose="020B0604020202020204" pitchFamily="34" charset="0"/>
              </a:defRPr>
            </a:lvl3pPr>
            <a:lvl4pPr>
              <a:defRPr sz="2560" b="1" i="0">
                <a:latin typeface="Arial" panose="020B0604020202020204" pitchFamily="34" charset="0"/>
              </a:defRPr>
            </a:lvl4pPr>
            <a:lvl5pPr>
              <a:defRPr sz="2560" b="1" i="0">
                <a:latin typeface="Arial" panose="020B0604020202020204" pitchFamily="34" charset="0"/>
              </a:defRPr>
            </a:lvl5pPr>
            <a:lvl6pPr>
              <a:defRPr sz="2560"/>
            </a:lvl6pPr>
            <a:lvl7pPr>
              <a:defRPr sz="2560"/>
            </a:lvl7pPr>
            <a:lvl8pPr>
              <a:defRPr sz="2560"/>
            </a:lvl8pPr>
            <a:lvl9pPr>
              <a:defRPr sz="256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610773" y="2275848"/>
            <a:ext cx="5743787" cy="6443698"/>
          </a:xfrm>
        </p:spPr>
        <p:txBody>
          <a:bodyPr/>
          <a:lstStyle>
            <a:lvl1pPr>
              <a:defRPr sz="3982" b="1" i="0">
                <a:latin typeface="Arial" panose="020B0604020202020204" pitchFamily="34" charset="0"/>
              </a:defRPr>
            </a:lvl1pPr>
            <a:lvl2pPr>
              <a:defRPr sz="3413" b="1" i="0">
                <a:latin typeface="Arial" panose="020B0604020202020204" pitchFamily="34" charset="0"/>
              </a:defRPr>
            </a:lvl2pPr>
            <a:lvl3pPr>
              <a:defRPr sz="2844" b="1" i="0">
                <a:latin typeface="Arial" panose="020B0604020202020204" pitchFamily="34" charset="0"/>
              </a:defRPr>
            </a:lvl3pPr>
            <a:lvl4pPr>
              <a:defRPr sz="2560" b="1" i="0">
                <a:latin typeface="Arial" panose="020B0604020202020204" pitchFamily="34" charset="0"/>
              </a:defRPr>
            </a:lvl4pPr>
            <a:lvl5pPr>
              <a:defRPr sz="2560" b="1" i="0">
                <a:latin typeface="Arial" panose="020B0604020202020204" pitchFamily="34" charset="0"/>
              </a:defRPr>
            </a:lvl5pPr>
            <a:lvl6pPr>
              <a:defRPr sz="2560"/>
            </a:lvl6pPr>
            <a:lvl7pPr>
              <a:defRPr sz="2560"/>
            </a:lvl7pPr>
            <a:lvl8pPr>
              <a:defRPr sz="2560"/>
            </a:lvl8pPr>
            <a:lvl9pPr>
              <a:defRPr sz="256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51189A3A-0DC1-7C41-A456-8DF8558F2B8D}" type="slidenum">
              <a:rPr lang="en-US" smtClean="0"/>
              <a:pPr>
                <a:defRPr/>
              </a:pPr>
              <a:t>‹#›</a:t>
            </a:fld>
            <a:endParaRPr lang="en-US" dirty="0"/>
          </a:p>
        </p:txBody>
      </p:sp>
    </p:spTree>
    <p:extLst>
      <p:ext uri="{BB962C8B-B14F-4D97-AF65-F5344CB8AC3E}">
        <p14:creationId xmlns:p14="http://schemas.microsoft.com/office/powerpoint/2010/main" val="4025207797"/>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240" y="390596"/>
            <a:ext cx="11704320" cy="16256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650240" y="2183272"/>
            <a:ext cx="5746045" cy="909884"/>
          </a:xfrm>
        </p:spPr>
        <p:txBody>
          <a:bodyPr anchor="b"/>
          <a:lstStyle>
            <a:lvl1pPr marL="0" indent="0">
              <a:buNone/>
              <a:defRPr sz="3413" b="1" i="0">
                <a:latin typeface="Arial" panose="020B0604020202020204" pitchFamily="34" charset="0"/>
              </a:defRPr>
            </a:lvl1pPr>
            <a:lvl2pPr marL="650159" indent="0">
              <a:buNone/>
              <a:defRPr sz="2844" b="1"/>
            </a:lvl2pPr>
            <a:lvl3pPr marL="1300317" indent="0">
              <a:buNone/>
              <a:defRPr sz="2560" b="1"/>
            </a:lvl3pPr>
            <a:lvl4pPr marL="1950476" indent="0">
              <a:buNone/>
              <a:defRPr sz="2276" b="1"/>
            </a:lvl4pPr>
            <a:lvl5pPr marL="2600635" indent="0">
              <a:buNone/>
              <a:defRPr sz="2276" b="1"/>
            </a:lvl5pPr>
            <a:lvl6pPr marL="3250794" indent="0">
              <a:buNone/>
              <a:defRPr sz="2276" b="1"/>
            </a:lvl6pPr>
            <a:lvl7pPr marL="3900951" indent="0">
              <a:buNone/>
              <a:defRPr sz="2276" b="1"/>
            </a:lvl7pPr>
            <a:lvl8pPr marL="4551107" indent="0">
              <a:buNone/>
              <a:defRPr sz="2276" b="1"/>
            </a:lvl8pPr>
            <a:lvl9pPr marL="5201268" indent="0">
              <a:buNone/>
              <a:defRPr sz="2276" b="1"/>
            </a:lvl9pPr>
          </a:lstStyle>
          <a:p>
            <a:pPr lvl="0"/>
            <a:r>
              <a:rPr lang="en-US" dirty="0"/>
              <a:t>Click to edit Master text styles</a:t>
            </a:r>
          </a:p>
        </p:txBody>
      </p:sp>
      <p:sp>
        <p:nvSpPr>
          <p:cNvPr id="4" name="Content Placeholder 3"/>
          <p:cNvSpPr>
            <a:spLocks noGrp="1"/>
          </p:cNvSpPr>
          <p:nvPr>
            <p:ph sz="half" idx="2"/>
          </p:nvPr>
        </p:nvSpPr>
        <p:spPr>
          <a:xfrm>
            <a:off x="650240" y="3093155"/>
            <a:ext cx="5746045" cy="5619610"/>
          </a:xfrm>
        </p:spPr>
        <p:txBody>
          <a:bodyPr/>
          <a:lstStyle>
            <a:lvl1pPr>
              <a:defRPr sz="3413" b="1" i="0">
                <a:latin typeface="Arial" panose="020B0604020202020204" pitchFamily="34" charset="0"/>
              </a:defRPr>
            </a:lvl1pPr>
            <a:lvl2pPr>
              <a:defRPr sz="2844" b="1" i="0">
                <a:latin typeface="Arial" panose="020B0604020202020204" pitchFamily="34" charset="0"/>
              </a:defRPr>
            </a:lvl2pPr>
            <a:lvl3pPr>
              <a:defRPr sz="2560" b="1" i="0">
                <a:latin typeface="Arial" panose="020B0604020202020204" pitchFamily="34" charset="0"/>
              </a:defRPr>
            </a:lvl3pPr>
            <a:lvl4pPr>
              <a:defRPr sz="2276" b="1" i="0">
                <a:latin typeface="Arial" panose="020B0604020202020204" pitchFamily="34" charset="0"/>
              </a:defRPr>
            </a:lvl4pPr>
            <a:lvl5pPr>
              <a:defRPr sz="2276" b="1" i="0">
                <a:latin typeface="Arial" panose="020B0604020202020204" pitchFamily="34" charset="0"/>
              </a:defRPr>
            </a:lvl5pPr>
            <a:lvl6pPr>
              <a:defRPr sz="2276"/>
            </a:lvl6pPr>
            <a:lvl7pPr>
              <a:defRPr sz="2276"/>
            </a:lvl7pPr>
            <a:lvl8pPr>
              <a:defRPr sz="2276"/>
            </a:lvl8pPr>
            <a:lvl9pPr>
              <a:defRPr sz="2276"/>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606266" y="2183272"/>
            <a:ext cx="5748302" cy="909884"/>
          </a:xfrm>
        </p:spPr>
        <p:txBody>
          <a:bodyPr anchor="b"/>
          <a:lstStyle>
            <a:lvl1pPr marL="0" indent="0">
              <a:buNone/>
              <a:defRPr sz="3413" b="1" i="0">
                <a:latin typeface="Arial" panose="020B0604020202020204" pitchFamily="34" charset="0"/>
              </a:defRPr>
            </a:lvl1pPr>
            <a:lvl2pPr marL="650159" indent="0">
              <a:buNone/>
              <a:defRPr sz="2844" b="1"/>
            </a:lvl2pPr>
            <a:lvl3pPr marL="1300317" indent="0">
              <a:buNone/>
              <a:defRPr sz="2560" b="1"/>
            </a:lvl3pPr>
            <a:lvl4pPr marL="1950476" indent="0">
              <a:buNone/>
              <a:defRPr sz="2276" b="1"/>
            </a:lvl4pPr>
            <a:lvl5pPr marL="2600635" indent="0">
              <a:buNone/>
              <a:defRPr sz="2276" b="1"/>
            </a:lvl5pPr>
            <a:lvl6pPr marL="3250794" indent="0">
              <a:buNone/>
              <a:defRPr sz="2276" b="1"/>
            </a:lvl6pPr>
            <a:lvl7pPr marL="3900951" indent="0">
              <a:buNone/>
              <a:defRPr sz="2276" b="1"/>
            </a:lvl7pPr>
            <a:lvl8pPr marL="4551107" indent="0">
              <a:buNone/>
              <a:defRPr sz="2276" b="1"/>
            </a:lvl8pPr>
            <a:lvl9pPr marL="5201268" indent="0">
              <a:buNone/>
              <a:defRPr sz="2276" b="1"/>
            </a:lvl9pPr>
          </a:lstStyle>
          <a:p>
            <a:pPr lvl="0"/>
            <a:r>
              <a:rPr lang="en-US" dirty="0"/>
              <a:t>Click to edit Master text styles</a:t>
            </a:r>
          </a:p>
        </p:txBody>
      </p:sp>
      <p:sp>
        <p:nvSpPr>
          <p:cNvPr id="6" name="Content Placeholder 5"/>
          <p:cNvSpPr>
            <a:spLocks noGrp="1"/>
          </p:cNvSpPr>
          <p:nvPr>
            <p:ph sz="quarter" idx="4"/>
          </p:nvPr>
        </p:nvSpPr>
        <p:spPr>
          <a:xfrm>
            <a:off x="6606266" y="3093155"/>
            <a:ext cx="5748302" cy="5619610"/>
          </a:xfrm>
        </p:spPr>
        <p:txBody>
          <a:bodyPr/>
          <a:lstStyle>
            <a:lvl1pPr>
              <a:defRPr sz="3413" b="1" i="0">
                <a:latin typeface="Arial" panose="020B0604020202020204" pitchFamily="34" charset="0"/>
              </a:defRPr>
            </a:lvl1pPr>
            <a:lvl2pPr>
              <a:defRPr sz="2844" b="1" i="0">
                <a:latin typeface="Arial" panose="020B0604020202020204" pitchFamily="34" charset="0"/>
              </a:defRPr>
            </a:lvl2pPr>
            <a:lvl3pPr>
              <a:defRPr sz="2560" b="1" i="0">
                <a:latin typeface="Arial" panose="020B0604020202020204" pitchFamily="34" charset="0"/>
              </a:defRPr>
            </a:lvl3pPr>
            <a:lvl4pPr>
              <a:defRPr sz="2276" b="1" i="0">
                <a:latin typeface="Arial" panose="020B0604020202020204" pitchFamily="34" charset="0"/>
              </a:defRPr>
            </a:lvl4pPr>
            <a:lvl5pPr>
              <a:defRPr sz="2276" b="1" i="0">
                <a:latin typeface="Arial" panose="020B0604020202020204" pitchFamily="34" charset="0"/>
              </a:defRPr>
            </a:lvl5pPr>
            <a:lvl6pPr>
              <a:defRPr sz="2276"/>
            </a:lvl6pPr>
            <a:lvl7pPr>
              <a:defRPr sz="2276"/>
            </a:lvl7pPr>
            <a:lvl8pPr>
              <a:defRPr sz="2276"/>
            </a:lvl8pPr>
            <a:lvl9pPr>
              <a:defRPr sz="2276"/>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8"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9"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6BEA7D18-D1E9-844D-9A76-98DC3D89FEEC}" type="slidenum">
              <a:rPr lang="en-US" smtClean="0"/>
              <a:pPr>
                <a:defRPr/>
              </a:pPr>
              <a:t>‹#›</a:t>
            </a:fld>
            <a:endParaRPr lang="en-US" dirty="0"/>
          </a:p>
        </p:txBody>
      </p:sp>
    </p:spTree>
    <p:extLst>
      <p:ext uri="{BB962C8B-B14F-4D97-AF65-F5344CB8AC3E}">
        <p14:creationId xmlns:p14="http://schemas.microsoft.com/office/powerpoint/2010/main" val="539626636"/>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4"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5"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2E524601-B81A-284C-8D49-5BB266B52D21}" type="slidenum">
              <a:rPr lang="en-US" smtClean="0"/>
              <a:pPr>
                <a:defRPr/>
              </a:pPr>
              <a:t>‹#›</a:t>
            </a:fld>
            <a:endParaRPr lang="en-US" dirty="0"/>
          </a:p>
        </p:txBody>
      </p:sp>
    </p:spTree>
    <p:extLst>
      <p:ext uri="{BB962C8B-B14F-4D97-AF65-F5344CB8AC3E}">
        <p14:creationId xmlns:p14="http://schemas.microsoft.com/office/powerpoint/2010/main" val="1945001267"/>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3"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4"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BB98C5F-39FA-514F-B41D-4A35F65A936B}" type="slidenum">
              <a:rPr lang="en-US" smtClean="0"/>
              <a:pPr>
                <a:defRPr/>
              </a:pPr>
              <a:t>‹#›</a:t>
            </a:fld>
            <a:endParaRPr lang="en-US" dirty="0"/>
          </a:p>
        </p:txBody>
      </p:sp>
    </p:spTree>
    <p:extLst>
      <p:ext uri="{BB962C8B-B14F-4D97-AF65-F5344CB8AC3E}">
        <p14:creationId xmlns:p14="http://schemas.microsoft.com/office/powerpoint/2010/main" val="2923989467"/>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241" y="388338"/>
            <a:ext cx="4278490" cy="1652693"/>
          </a:xfrm>
        </p:spPr>
        <p:txBody>
          <a:bodyPr anchor="b"/>
          <a:lstStyle>
            <a:lvl1pPr algn="l">
              <a:defRPr sz="2844"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5084516" y="388346"/>
            <a:ext cx="7270044" cy="8324427"/>
          </a:xfrm>
        </p:spPr>
        <p:txBody>
          <a:bodyPr/>
          <a:lstStyle>
            <a:lvl1pPr>
              <a:defRPr sz="4551" b="1" i="0">
                <a:latin typeface="Arial" panose="020B0604020202020204" pitchFamily="34" charset="0"/>
              </a:defRPr>
            </a:lvl1pPr>
            <a:lvl2pPr>
              <a:defRPr sz="3982" b="1" i="0">
                <a:latin typeface="Arial" panose="020B0604020202020204" pitchFamily="34" charset="0"/>
              </a:defRPr>
            </a:lvl2pPr>
            <a:lvl3pPr>
              <a:defRPr sz="3413" b="1" i="0">
                <a:latin typeface="Arial" panose="020B0604020202020204" pitchFamily="34" charset="0"/>
              </a:defRPr>
            </a:lvl3pPr>
            <a:lvl4pPr>
              <a:defRPr sz="2844" b="1" i="0">
                <a:latin typeface="Arial" panose="020B0604020202020204" pitchFamily="34" charset="0"/>
              </a:defRPr>
            </a:lvl4pPr>
            <a:lvl5pPr>
              <a:defRPr sz="2844" b="1" i="0">
                <a:latin typeface="Arial" panose="020B0604020202020204" pitchFamily="34" charset="0"/>
              </a:defRPr>
            </a:lvl5pPr>
            <a:lvl6pPr>
              <a:defRPr sz="2844"/>
            </a:lvl6pPr>
            <a:lvl7pPr>
              <a:defRPr sz="2844"/>
            </a:lvl7pPr>
            <a:lvl8pPr>
              <a:defRPr sz="2844"/>
            </a:lvl8pPr>
            <a:lvl9pPr>
              <a:defRPr sz="2844"/>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50241" y="2041036"/>
            <a:ext cx="4278490" cy="6671734"/>
          </a:xfrm>
        </p:spPr>
        <p:txBody>
          <a:bodyPr/>
          <a:lstStyle>
            <a:lvl1pPr marL="0" indent="0">
              <a:buNone/>
              <a:defRPr sz="1991" b="1" i="0">
                <a:latin typeface="Arial" panose="020B0604020202020204" pitchFamily="34" charset="0"/>
              </a:defRPr>
            </a:lvl1pPr>
            <a:lvl2pPr marL="650159" indent="0">
              <a:buNone/>
              <a:defRPr sz="1707"/>
            </a:lvl2pPr>
            <a:lvl3pPr marL="1300317" indent="0">
              <a:buNone/>
              <a:defRPr sz="1422"/>
            </a:lvl3pPr>
            <a:lvl4pPr marL="1950476" indent="0">
              <a:buNone/>
              <a:defRPr sz="1280"/>
            </a:lvl4pPr>
            <a:lvl5pPr marL="2600635" indent="0">
              <a:buNone/>
              <a:defRPr sz="1280"/>
            </a:lvl5pPr>
            <a:lvl6pPr marL="3250794" indent="0">
              <a:buNone/>
              <a:defRPr sz="1280"/>
            </a:lvl6pPr>
            <a:lvl7pPr marL="3900951" indent="0">
              <a:buNone/>
              <a:defRPr sz="1280"/>
            </a:lvl7pPr>
            <a:lvl8pPr marL="4551107" indent="0">
              <a:buNone/>
              <a:defRPr sz="1280"/>
            </a:lvl8pPr>
            <a:lvl9pPr marL="5201268" indent="0">
              <a:buNone/>
              <a:defRPr sz="128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F9746B7-792A-3A44-ADFA-C933FA439A6B}" type="slidenum">
              <a:rPr lang="en-US" smtClean="0"/>
              <a:pPr>
                <a:defRPr/>
              </a:pPr>
              <a:t>‹#›</a:t>
            </a:fld>
            <a:endParaRPr lang="en-US" dirty="0"/>
          </a:p>
        </p:txBody>
      </p:sp>
    </p:spTree>
    <p:extLst>
      <p:ext uri="{BB962C8B-B14F-4D97-AF65-F5344CB8AC3E}">
        <p14:creationId xmlns:p14="http://schemas.microsoft.com/office/powerpoint/2010/main" val="814830815"/>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032" y="6827520"/>
            <a:ext cx="7802880" cy="806027"/>
          </a:xfrm>
        </p:spPr>
        <p:txBody>
          <a:bodyPr anchor="b"/>
          <a:lstStyle>
            <a:lvl1pPr algn="l">
              <a:defRPr sz="2844"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2549032" y="871502"/>
            <a:ext cx="7802880" cy="5852160"/>
          </a:xfrm>
        </p:spPr>
        <p:txBody>
          <a:bodyPr/>
          <a:lstStyle>
            <a:lvl1pPr marL="0" indent="0">
              <a:buNone/>
              <a:defRPr sz="4551" b="1" i="0">
                <a:latin typeface="Arial" panose="020B0604020202020204" pitchFamily="34" charset="0"/>
              </a:defRPr>
            </a:lvl1pPr>
            <a:lvl2pPr marL="650159" indent="0">
              <a:buNone/>
              <a:defRPr sz="3982"/>
            </a:lvl2pPr>
            <a:lvl3pPr marL="1300317" indent="0">
              <a:buNone/>
              <a:defRPr sz="3413"/>
            </a:lvl3pPr>
            <a:lvl4pPr marL="1950476" indent="0">
              <a:buNone/>
              <a:defRPr sz="2844"/>
            </a:lvl4pPr>
            <a:lvl5pPr marL="2600635" indent="0">
              <a:buNone/>
              <a:defRPr sz="2844"/>
            </a:lvl5pPr>
            <a:lvl6pPr marL="3250794" indent="0">
              <a:buNone/>
              <a:defRPr sz="2844"/>
            </a:lvl6pPr>
            <a:lvl7pPr marL="3900951" indent="0">
              <a:buNone/>
              <a:defRPr sz="2844"/>
            </a:lvl7pPr>
            <a:lvl8pPr marL="4551107" indent="0">
              <a:buNone/>
              <a:defRPr sz="2844"/>
            </a:lvl8pPr>
            <a:lvl9pPr marL="5201268" indent="0">
              <a:buNone/>
              <a:defRPr sz="2844"/>
            </a:lvl9pPr>
          </a:lstStyle>
          <a:p>
            <a:pPr lvl="0"/>
            <a:endParaRPr lang="en-US" noProof="0" dirty="0"/>
          </a:p>
        </p:txBody>
      </p:sp>
      <p:sp>
        <p:nvSpPr>
          <p:cNvPr id="4" name="Text Placeholder 3"/>
          <p:cNvSpPr>
            <a:spLocks noGrp="1"/>
          </p:cNvSpPr>
          <p:nvPr>
            <p:ph type="body" sz="half" idx="2"/>
          </p:nvPr>
        </p:nvSpPr>
        <p:spPr>
          <a:xfrm>
            <a:off x="2549032" y="7633547"/>
            <a:ext cx="7802880" cy="1144693"/>
          </a:xfrm>
        </p:spPr>
        <p:txBody>
          <a:bodyPr/>
          <a:lstStyle>
            <a:lvl1pPr marL="0" indent="0">
              <a:buNone/>
              <a:defRPr sz="1991" b="1" i="0">
                <a:latin typeface="Arial" panose="020B0604020202020204" pitchFamily="34" charset="0"/>
              </a:defRPr>
            </a:lvl1pPr>
            <a:lvl2pPr marL="650159" indent="0">
              <a:buNone/>
              <a:defRPr sz="1707"/>
            </a:lvl2pPr>
            <a:lvl3pPr marL="1300317" indent="0">
              <a:buNone/>
              <a:defRPr sz="1422"/>
            </a:lvl3pPr>
            <a:lvl4pPr marL="1950476" indent="0">
              <a:buNone/>
              <a:defRPr sz="1280"/>
            </a:lvl4pPr>
            <a:lvl5pPr marL="2600635" indent="0">
              <a:buNone/>
              <a:defRPr sz="1280"/>
            </a:lvl5pPr>
            <a:lvl6pPr marL="3250794" indent="0">
              <a:buNone/>
              <a:defRPr sz="1280"/>
            </a:lvl6pPr>
            <a:lvl7pPr marL="3900951" indent="0">
              <a:buNone/>
              <a:defRPr sz="1280"/>
            </a:lvl7pPr>
            <a:lvl8pPr marL="4551107" indent="0">
              <a:buNone/>
              <a:defRPr sz="1280"/>
            </a:lvl8pPr>
            <a:lvl9pPr marL="5201268" indent="0">
              <a:buNone/>
              <a:defRPr sz="128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8D9DDC62-B8DE-0640-BF2B-4B0C5C7B442B}" type="slidenum">
              <a:rPr lang="en-US" smtClean="0"/>
              <a:pPr>
                <a:defRPr/>
              </a:pPr>
              <a:t>‹#›</a:t>
            </a:fld>
            <a:endParaRPr lang="en-US" dirty="0"/>
          </a:p>
        </p:txBody>
      </p:sp>
    </p:spTree>
    <p:extLst>
      <p:ext uri="{BB962C8B-B14F-4D97-AF65-F5344CB8AC3E}">
        <p14:creationId xmlns:p14="http://schemas.microsoft.com/office/powerpoint/2010/main" val="2115646412"/>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B79015C7-6C60-534C-878F-B7C81A2869BE}" type="slidenum">
              <a:rPr lang="en-US" smtClean="0"/>
              <a:pPr>
                <a:defRPr/>
              </a:pPr>
              <a:t>‹#›</a:t>
            </a:fld>
            <a:endParaRPr lang="en-US" dirty="0"/>
          </a:p>
        </p:txBody>
      </p:sp>
    </p:spTree>
    <p:extLst>
      <p:ext uri="{BB962C8B-B14F-4D97-AF65-F5344CB8AC3E}">
        <p14:creationId xmlns:p14="http://schemas.microsoft.com/office/powerpoint/2010/main" val="594650371"/>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480" y="395112"/>
            <a:ext cx="2926080" cy="8324426"/>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50240" y="395112"/>
            <a:ext cx="8561493" cy="8324426"/>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9A78BBA1-D83C-D143-93CA-CEE604AAD6A9}" type="slidenum">
              <a:rPr lang="en-US" smtClean="0"/>
              <a:pPr>
                <a:defRPr/>
              </a:pPr>
              <a:t>‹#›</a:t>
            </a:fld>
            <a:endParaRPr lang="en-US" dirty="0"/>
          </a:p>
        </p:txBody>
      </p:sp>
    </p:spTree>
    <p:extLst>
      <p:ext uri="{BB962C8B-B14F-4D97-AF65-F5344CB8AC3E}">
        <p14:creationId xmlns:p14="http://schemas.microsoft.com/office/powerpoint/2010/main" val="3856412549"/>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Photo - Vertical">
    <p:spTree>
      <p:nvGrpSpPr>
        <p:cNvPr id="1" name=""/>
        <p:cNvGrpSpPr/>
        <p:nvPr/>
      </p:nvGrpSpPr>
      <p:grpSpPr>
        <a:xfrm>
          <a:off x="0" y="0"/>
          <a:ext cx="0" cy="0"/>
          <a:chOff x="0" y="0"/>
          <a:chExt cx="0" cy="0"/>
        </a:xfrm>
      </p:grpSpPr>
      <p:sp>
        <p:nvSpPr>
          <p:cNvPr id="49" name="Line"/>
          <p:cNvSpPr/>
          <p:nvPr/>
        </p:nvSpPr>
        <p:spPr>
          <a:xfrm>
            <a:off x="508000" y="4876800"/>
            <a:ext cx="5676374" cy="0"/>
          </a:xfrm>
          <a:prstGeom prst="line">
            <a:avLst/>
          </a:prstGeom>
          <a:ln w="127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endParaRPr/>
          </a:p>
        </p:txBody>
      </p:sp>
      <p:sp>
        <p:nvSpPr>
          <p:cNvPr id="50" name="Line"/>
          <p:cNvSpPr/>
          <p:nvPr/>
        </p:nvSpPr>
        <p:spPr>
          <a:xfrm>
            <a:off x="508000" y="2768600"/>
            <a:ext cx="5676316" cy="0"/>
          </a:xfrm>
          <a:prstGeom prst="line">
            <a:avLst/>
          </a:prstGeom>
          <a:ln w="127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endParaRPr/>
          </a:p>
        </p:txBody>
      </p:sp>
      <p:sp>
        <p:nvSpPr>
          <p:cNvPr id="51" name="Lorem Ipsum Dolor"/>
          <p:cNvSpPr txBox="1">
            <a:spLocks noGrp="1"/>
          </p:cNvSpPr>
          <p:nvPr>
            <p:ph type="body" sz="quarter" idx="13"/>
          </p:nvPr>
        </p:nvSpPr>
        <p:spPr>
          <a:xfrm>
            <a:off x="508000" y="2171700"/>
            <a:ext cx="5676900" cy="508000"/>
          </a:xfrm>
          <a:prstGeom prst="rect">
            <a:avLst/>
          </a:prstGeom>
        </p:spPr>
        <p:txBody>
          <a:bodyPr anchor="b">
            <a:spAutoFit/>
          </a:bodyPr>
          <a:lstStyle>
            <a:lvl1pPr marL="0" indent="0">
              <a:lnSpc>
                <a:spcPct val="110000"/>
              </a:lnSpc>
              <a:spcBef>
                <a:spcPts val="0"/>
              </a:spcBef>
              <a:buClrTx/>
              <a:buSzTx/>
              <a:buFontTx/>
              <a:buNone/>
              <a:defRPr sz="2400">
                <a:latin typeface="Bodoni SvtyTwo ITC TT-BookIta"/>
                <a:ea typeface="Bodoni SvtyTwo ITC TT-BookIta"/>
                <a:cs typeface="Bodoni SvtyTwo ITC TT-BookIta"/>
                <a:sym typeface="Bodoni SvtyTwo ITC TT-BookIta"/>
              </a:defRPr>
            </a:lvl1pPr>
          </a:lstStyle>
          <a:p>
            <a:r>
              <a:t>Lorem Ipsum Dolor</a:t>
            </a:r>
          </a:p>
        </p:txBody>
      </p:sp>
      <p:sp>
        <p:nvSpPr>
          <p:cNvPr id="52" name="Image"/>
          <p:cNvSpPr>
            <a:spLocks noGrp="1"/>
          </p:cNvSpPr>
          <p:nvPr>
            <p:ph type="pic" sz="half" idx="14"/>
          </p:nvPr>
        </p:nvSpPr>
        <p:spPr>
          <a:xfrm>
            <a:off x="6704698" y="590550"/>
            <a:ext cx="5806884" cy="8509000"/>
          </a:xfrm>
          <a:prstGeom prst="rect">
            <a:avLst/>
          </a:prstGeom>
          <a:ln w="9525">
            <a:round/>
          </a:ln>
        </p:spPr>
        <p:txBody>
          <a:bodyPr lIns="91439" tIns="45719" rIns="91439" bIns="45719" anchor="t">
            <a:noAutofit/>
          </a:bodyPr>
          <a:lstStyle/>
          <a:p>
            <a:endParaRPr/>
          </a:p>
        </p:txBody>
      </p:sp>
      <p:sp>
        <p:nvSpPr>
          <p:cNvPr id="53" name="Title Text"/>
          <p:cNvSpPr txBox="1">
            <a:spLocks noGrp="1"/>
          </p:cNvSpPr>
          <p:nvPr>
            <p:ph type="title"/>
          </p:nvPr>
        </p:nvSpPr>
        <p:spPr>
          <a:xfrm>
            <a:off x="508000" y="2806700"/>
            <a:ext cx="5676900" cy="2032000"/>
          </a:xfrm>
          <a:prstGeom prst="rect">
            <a:avLst/>
          </a:prstGeom>
        </p:spPr>
        <p:txBody>
          <a:bodyPr/>
          <a:lstStyle>
            <a:lvl1pPr algn="l">
              <a:defRPr sz="5600"/>
            </a:lvl1pPr>
          </a:lstStyle>
          <a:p>
            <a:r>
              <a:t>Title Text</a:t>
            </a:r>
          </a:p>
        </p:txBody>
      </p:sp>
      <p:sp>
        <p:nvSpPr>
          <p:cNvPr id="54" name="Body Level One…"/>
          <p:cNvSpPr txBox="1">
            <a:spLocks noGrp="1"/>
          </p:cNvSpPr>
          <p:nvPr>
            <p:ph type="body" sz="quarter" idx="1"/>
          </p:nvPr>
        </p:nvSpPr>
        <p:spPr>
          <a:xfrm>
            <a:off x="508000" y="5029200"/>
            <a:ext cx="5676900" cy="4013200"/>
          </a:xfrm>
          <a:prstGeom prst="rect">
            <a:avLst/>
          </a:prstGeom>
        </p:spPr>
        <p:txBody>
          <a:bodyPr anchor="t"/>
          <a:lstStyle>
            <a:lvl1pPr marL="0" indent="0">
              <a:spcBef>
                <a:spcPts val="0"/>
              </a:spcBef>
              <a:buClrTx/>
              <a:buSzTx/>
              <a:buFontTx/>
              <a:buNone/>
              <a:defRPr sz="2400"/>
            </a:lvl1pPr>
            <a:lvl2pPr marL="0" indent="0">
              <a:spcBef>
                <a:spcPts val="0"/>
              </a:spcBef>
              <a:buClrTx/>
              <a:buSzTx/>
              <a:buFontTx/>
              <a:buNone/>
              <a:defRPr sz="2400"/>
            </a:lvl2pPr>
            <a:lvl3pPr marL="0" indent="0">
              <a:spcBef>
                <a:spcPts val="0"/>
              </a:spcBef>
              <a:buClrTx/>
              <a:buSzTx/>
              <a:buFontTx/>
              <a:buNone/>
              <a:defRPr sz="2400"/>
            </a:lvl3pPr>
            <a:lvl4pPr marL="0" indent="0">
              <a:spcBef>
                <a:spcPts val="0"/>
              </a:spcBef>
              <a:buClrTx/>
              <a:buSzTx/>
              <a:buFontTx/>
              <a:buNone/>
              <a:defRPr sz="2400"/>
            </a:lvl4pPr>
            <a:lvl5pPr marL="0" indent="0">
              <a:spcBef>
                <a:spcPts val="0"/>
              </a:spcBef>
              <a:buClrTx/>
              <a:buSzTx/>
              <a:buFontTx/>
              <a:buNone/>
              <a:defRPr sz="2400"/>
            </a:lvl5pPr>
          </a:lstStyle>
          <a:p>
            <a:r>
              <a:t>Body Level One</a:t>
            </a:r>
          </a:p>
          <a:p>
            <a:pPr lvl="1"/>
            <a:r>
              <a:t>Body Level Two</a:t>
            </a:r>
          </a:p>
          <a:p>
            <a:pPr lvl="2"/>
            <a:r>
              <a:t>Body Level Three</a:t>
            </a:r>
          </a:p>
          <a:p>
            <a:pPr lvl="3"/>
            <a:r>
              <a:t>Body Level Four</a:t>
            </a:r>
          </a:p>
          <a:p>
            <a:pPr lvl="4"/>
            <a:r>
              <a:t>Body Level Five</a:t>
            </a:r>
          </a:p>
        </p:txBody>
      </p:sp>
      <p:sp>
        <p:nvSpPr>
          <p:cNvPr id="5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5360" y="3029946"/>
            <a:ext cx="11054080" cy="2090702"/>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950720" y="5527040"/>
            <a:ext cx="9103360" cy="2492587"/>
          </a:xfrm>
        </p:spPr>
        <p:txBody>
          <a:bodyPr/>
          <a:lstStyle>
            <a:lvl1pPr marL="0" indent="0" algn="ctr">
              <a:buNone/>
              <a:defRPr b="1" i="0">
                <a:latin typeface="Arial" panose="020B0604020202020204" pitchFamily="34" charset="0"/>
              </a:defRPr>
            </a:lvl1pPr>
            <a:lvl2pPr marL="650159" indent="0" algn="ctr">
              <a:buNone/>
              <a:defRPr/>
            </a:lvl2pPr>
            <a:lvl3pPr marL="1300317" indent="0" algn="ctr">
              <a:buNone/>
              <a:defRPr/>
            </a:lvl3pPr>
            <a:lvl4pPr marL="1950476" indent="0" algn="ctr">
              <a:buNone/>
              <a:defRPr/>
            </a:lvl4pPr>
            <a:lvl5pPr marL="2600635" indent="0" algn="ctr">
              <a:buNone/>
              <a:defRPr/>
            </a:lvl5pPr>
            <a:lvl6pPr marL="3250794" indent="0" algn="ctr">
              <a:buNone/>
              <a:defRPr/>
            </a:lvl6pPr>
            <a:lvl7pPr marL="3900951" indent="0" algn="ctr">
              <a:buNone/>
              <a:defRPr/>
            </a:lvl7pPr>
            <a:lvl8pPr marL="4551107" indent="0" algn="ctr">
              <a:buNone/>
              <a:defRPr/>
            </a:lvl8pPr>
            <a:lvl9pPr marL="5201268" indent="0" algn="ctr">
              <a:buNone/>
              <a:defRPr/>
            </a:lvl9pPr>
          </a:lstStyle>
          <a:p>
            <a:r>
              <a:rPr lang="en-US" dirty="0"/>
              <a:t>Click to edit Master subtitle style</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lgn="l" defTabSz="650159" hangingPunct="1">
              <a:defRPr/>
            </a:pPr>
            <a:endParaRPr lang="en-US" kern="1200"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defTabSz="650159" hangingPunct="1">
              <a:defRPr/>
            </a:pPr>
            <a:endParaRPr lang="en-US" kern="1200"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defTabSz="650159" hangingPunct="1">
              <a:defRPr/>
            </a:pPr>
            <a:fld id="{AC0D556E-1B47-E145-B343-9708077C202E}" type="slidenum">
              <a:rPr lang="en-US" kern="1200" smtClean="0"/>
              <a:pPr defTabSz="650159" hangingPunct="1">
                <a:defRPr/>
              </a:pPr>
              <a:t>‹#›</a:t>
            </a:fld>
            <a:endParaRPr lang="en-US" kern="1200" dirty="0"/>
          </a:p>
        </p:txBody>
      </p:sp>
    </p:spTree>
    <p:extLst>
      <p:ext uri="{BB962C8B-B14F-4D97-AF65-F5344CB8AC3E}">
        <p14:creationId xmlns:p14="http://schemas.microsoft.com/office/powerpoint/2010/main" val="2305380719"/>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62" name="Title Text"/>
          <p:cNvSpPr txBox="1">
            <a:spLocks noGrp="1"/>
          </p:cNvSpPr>
          <p:nvPr>
            <p:ph type="title"/>
          </p:nvPr>
        </p:nvSpPr>
        <p:spPr>
          <a:prstGeom prst="rect">
            <a:avLst/>
          </a:prstGeom>
        </p:spPr>
        <p:txBody>
          <a:bodyPr/>
          <a:lstStyle/>
          <a:p>
            <a:r>
              <a:t>Title Text</a:t>
            </a:r>
          </a:p>
        </p:txBody>
      </p:sp>
      <p:sp>
        <p:nvSpPr>
          <p:cNvPr id="6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70" name="Title Text"/>
          <p:cNvSpPr txBox="1">
            <a:spLocks noGrp="1"/>
          </p:cNvSpPr>
          <p:nvPr>
            <p:ph type="title"/>
          </p:nvPr>
        </p:nvSpPr>
        <p:spPr>
          <a:prstGeom prst="rect">
            <a:avLst/>
          </a:prstGeom>
        </p:spPr>
        <p:txBody>
          <a:bodyPr/>
          <a:lstStyle/>
          <a:p>
            <a:r>
              <a:t>Title Text</a:t>
            </a:r>
          </a:p>
        </p:txBody>
      </p:sp>
      <p:sp>
        <p:nvSpPr>
          <p:cNvPr id="71"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79" name="Image"/>
          <p:cNvSpPr>
            <a:spLocks noGrp="1"/>
          </p:cNvSpPr>
          <p:nvPr>
            <p:ph type="pic" sz="half" idx="13"/>
          </p:nvPr>
        </p:nvSpPr>
        <p:spPr>
          <a:xfrm>
            <a:off x="6819900" y="1739900"/>
            <a:ext cx="5575300" cy="8169655"/>
          </a:xfrm>
          <a:prstGeom prst="rect">
            <a:avLst/>
          </a:prstGeom>
          <a:ln w="9525">
            <a:round/>
          </a:ln>
        </p:spPr>
        <p:txBody>
          <a:bodyPr lIns="91439" tIns="45719" rIns="91439" bIns="45719" anchor="t">
            <a:noAutofit/>
          </a:bodyPr>
          <a:lstStyle/>
          <a:p>
            <a:endParaRPr/>
          </a:p>
        </p:txBody>
      </p:sp>
      <p:sp>
        <p:nvSpPr>
          <p:cNvPr id="80" name="Title Text"/>
          <p:cNvSpPr txBox="1">
            <a:spLocks noGrp="1"/>
          </p:cNvSpPr>
          <p:nvPr>
            <p:ph type="title"/>
          </p:nvPr>
        </p:nvSpPr>
        <p:spPr>
          <a:prstGeom prst="rect">
            <a:avLst/>
          </a:prstGeom>
        </p:spPr>
        <p:txBody>
          <a:bodyPr/>
          <a:lstStyle/>
          <a:p>
            <a:r>
              <a:t>Title Text</a:t>
            </a:r>
          </a:p>
        </p:txBody>
      </p:sp>
      <p:sp>
        <p:nvSpPr>
          <p:cNvPr id="81" name="Body Level One…"/>
          <p:cNvSpPr txBox="1">
            <a:spLocks noGrp="1"/>
          </p:cNvSpPr>
          <p:nvPr>
            <p:ph type="body" sz="half" idx="1"/>
          </p:nvPr>
        </p:nvSpPr>
        <p:spPr>
          <a:xfrm>
            <a:off x="508000" y="2730500"/>
            <a:ext cx="5816600" cy="6350000"/>
          </a:xfrm>
          <a:prstGeom prst="rect">
            <a:avLst/>
          </a:prstGeom>
        </p:spPr>
        <p:txBody>
          <a:bodyPr/>
          <a:lstStyle>
            <a:lvl1pPr marL="393700" indent="-393700">
              <a:spcBef>
                <a:spcPts val="1800"/>
              </a:spcBef>
              <a:buSzPct val="65000"/>
              <a:defRPr sz="3000"/>
            </a:lvl1pPr>
            <a:lvl2pPr marL="787400" indent="-393700">
              <a:spcBef>
                <a:spcPts val="1800"/>
              </a:spcBef>
              <a:buSzPct val="65000"/>
              <a:defRPr sz="3000"/>
            </a:lvl2pPr>
            <a:lvl3pPr marL="1181100" indent="-393700">
              <a:spcBef>
                <a:spcPts val="1800"/>
              </a:spcBef>
              <a:buSzPct val="65000"/>
              <a:defRPr sz="3000"/>
            </a:lvl3pPr>
            <a:lvl4pPr marL="1574800" indent="-393700">
              <a:spcBef>
                <a:spcPts val="1800"/>
              </a:spcBef>
              <a:buSzPct val="65000"/>
              <a:defRPr sz="3000"/>
            </a:lvl4pPr>
            <a:lvl5pPr marL="1968500" indent="-393700">
              <a:spcBef>
                <a:spcPts val="1800"/>
              </a:spcBef>
              <a:buSzPct val="65000"/>
              <a:defRPr sz="3000"/>
            </a:lvl5pPr>
          </a:lstStyle>
          <a:p>
            <a:r>
              <a:t>Body Level One</a:t>
            </a:r>
          </a:p>
          <a:p>
            <a:pPr lvl="1"/>
            <a:r>
              <a:t>Body Level Two</a:t>
            </a:r>
          </a:p>
          <a:p>
            <a:pPr lvl="2"/>
            <a:r>
              <a:t>Body Level Three</a:t>
            </a:r>
          </a:p>
          <a:p>
            <a:pPr lvl="3"/>
            <a:r>
              <a:t>Body Level Four</a:t>
            </a:r>
          </a:p>
          <a:p>
            <a:pPr lvl="4"/>
            <a:r>
              <a:t>Body Level Five</a:t>
            </a:r>
          </a:p>
        </p:txBody>
      </p:sp>
      <p:sp>
        <p:nvSpPr>
          <p:cNvPr id="8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Bullets">
    <p:spTree>
      <p:nvGrpSpPr>
        <p:cNvPr id="1" name=""/>
        <p:cNvGrpSpPr/>
        <p:nvPr/>
      </p:nvGrpSpPr>
      <p:grpSpPr>
        <a:xfrm>
          <a:off x="0" y="0"/>
          <a:ext cx="0" cy="0"/>
          <a:chOff x="0" y="0"/>
          <a:chExt cx="0" cy="0"/>
        </a:xfrm>
      </p:grpSpPr>
      <p:sp>
        <p:nvSpPr>
          <p:cNvPr id="89" name="Body Level One…"/>
          <p:cNvSpPr txBox="1">
            <a:spLocks noGrp="1"/>
          </p:cNvSpPr>
          <p:nvPr>
            <p:ph type="body" idx="1"/>
          </p:nvPr>
        </p:nvSpPr>
        <p:spPr>
          <a:xfrm>
            <a:off x="508000" y="1270000"/>
            <a:ext cx="11988800" cy="72136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Photo - 3 Up">
    <p:spTree>
      <p:nvGrpSpPr>
        <p:cNvPr id="1" name=""/>
        <p:cNvGrpSpPr/>
        <p:nvPr/>
      </p:nvGrpSpPr>
      <p:grpSpPr>
        <a:xfrm>
          <a:off x="0" y="0"/>
          <a:ext cx="0" cy="0"/>
          <a:chOff x="0" y="0"/>
          <a:chExt cx="0" cy="0"/>
        </a:xfrm>
      </p:grpSpPr>
      <p:sp>
        <p:nvSpPr>
          <p:cNvPr id="97" name="Image"/>
          <p:cNvSpPr>
            <a:spLocks noGrp="1"/>
          </p:cNvSpPr>
          <p:nvPr>
            <p:ph type="pic" sz="half" idx="13"/>
          </p:nvPr>
        </p:nvSpPr>
        <p:spPr>
          <a:xfrm>
            <a:off x="6260986" y="4406900"/>
            <a:ext cx="6697779" cy="4711700"/>
          </a:xfrm>
          <a:prstGeom prst="rect">
            <a:avLst/>
          </a:prstGeom>
          <a:ln w="9525">
            <a:round/>
          </a:ln>
        </p:spPr>
        <p:txBody>
          <a:bodyPr lIns="91439" tIns="45719" rIns="91439" bIns="45719" anchor="t">
            <a:noAutofit/>
          </a:bodyPr>
          <a:lstStyle/>
          <a:p>
            <a:endParaRPr/>
          </a:p>
        </p:txBody>
      </p:sp>
      <p:sp>
        <p:nvSpPr>
          <p:cNvPr id="98" name="Image"/>
          <p:cNvSpPr>
            <a:spLocks noGrp="1"/>
          </p:cNvSpPr>
          <p:nvPr>
            <p:ph type="pic" sz="quarter" idx="14"/>
          </p:nvPr>
        </p:nvSpPr>
        <p:spPr>
          <a:xfrm>
            <a:off x="6680200" y="635000"/>
            <a:ext cx="5829301" cy="3517900"/>
          </a:xfrm>
          <a:prstGeom prst="rect">
            <a:avLst/>
          </a:prstGeom>
          <a:ln w="9525">
            <a:round/>
          </a:ln>
        </p:spPr>
        <p:txBody>
          <a:bodyPr lIns="91439" tIns="45719" rIns="91439" bIns="45719" anchor="t">
            <a:noAutofit/>
          </a:bodyPr>
          <a:lstStyle/>
          <a:p>
            <a:endParaRPr/>
          </a:p>
        </p:txBody>
      </p:sp>
      <p:sp>
        <p:nvSpPr>
          <p:cNvPr id="99" name="Image"/>
          <p:cNvSpPr>
            <a:spLocks noGrp="1"/>
          </p:cNvSpPr>
          <p:nvPr>
            <p:ph type="pic" sz="half" idx="15"/>
          </p:nvPr>
        </p:nvSpPr>
        <p:spPr>
          <a:xfrm>
            <a:off x="482600" y="609600"/>
            <a:ext cx="5728881" cy="8394700"/>
          </a:xfrm>
          <a:prstGeom prst="rect">
            <a:avLst/>
          </a:prstGeom>
          <a:ln w="9525">
            <a:round/>
          </a:ln>
        </p:spPr>
        <p:txBody>
          <a:bodyPr lIns="91439" tIns="45719" rIns="91439" bIns="45719" anchor="t">
            <a:noAutofit/>
          </a:bodyPr>
          <a:lstStyle/>
          <a:p>
            <a:endParaRPr/>
          </a:p>
        </p:txBody>
      </p:sp>
      <p:sp>
        <p:nvSpPr>
          <p:cNvPr id="10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2.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3.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20"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Line"/>
          <p:cNvSpPr/>
          <p:nvPr/>
        </p:nvSpPr>
        <p:spPr>
          <a:xfrm>
            <a:off x="508000" y="2171700"/>
            <a:ext cx="11997292" cy="0"/>
          </a:xfrm>
          <a:prstGeom prst="line">
            <a:avLst/>
          </a:prstGeom>
          <a:ln w="127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endParaRPr/>
          </a:p>
        </p:txBody>
      </p:sp>
      <p:sp>
        <p:nvSpPr>
          <p:cNvPr id="3" name="Line"/>
          <p:cNvSpPr/>
          <p:nvPr/>
        </p:nvSpPr>
        <p:spPr>
          <a:xfrm>
            <a:off x="508000" y="635000"/>
            <a:ext cx="11997292" cy="0"/>
          </a:xfrm>
          <a:prstGeom prst="line">
            <a:avLst/>
          </a:prstGeom>
          <a:ln w="127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endParaRPr/>
          </a:p>
        </p:txBody>
      </p:sp>
      <p:sp>
        <p:nvSpPr>
          <p:cNvPr id="4" name="Title Text"/>
          <p:cNvSpPr txBox="1">
            <a:spLocks noGrp="1"/>
          </p:cNvSpPr>
          <p:nvPr>
            <p:ph type="title"/>
          </p:nvPr>
        </p:nvSpPr>
        <p:spPr>
          <a:xfrm>
            <a:off x="508000" y="800100"/>
            <a:ext cx="11988800" cy="12192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p>
            <a:r>
              <a:t>Title Text</a:t>
            </a:r>
          </a:p>
        </p:txBody>
      </p:sp>
      <p:sp>
        <p:nvSpPr>
          <p:cNvPr id="5" name="Body Level One…"/>
          <p:cNvSpPr txBox="1">
            <a:spLocks noGrp="1"/>
          </p:cNvSpPr>
          <p:nvPr>
            <p:ph type="body" idx="1"/>
          </p:nvPr>
        </p:nvSpPr>
        <p:spPr>
          <a:xfrm>
            <a:off x="508000" y="2628900"/>
            <a:ext cx="11988800" cy="6096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6" name="Slide Number"/>
          <p:cNvSpPr txBox="1">
            <a:spLocks noGrp="1"/>
          </p:cNvSpPr>
          <p:nvPr>
            <p:ph type="sldNum" sz="quarter" idx="2"/>
          </p:nvPr>
        </p:nvSpPr>
        <p:spPr>
          <a:xfrm>
            <a:off x="6317056" y="9258300"/>
            <a:ext cx="357988" cy="381000"/>
          </a:xfrm>
          <a:prstGeom prst="rect">
            <a:avLst/>
          </a:prstGeom>
          <a:ln w="12700">
            <a:miter lim="400000"/>
          </a:ln>
        </p:spPr>
        <p:txBody>
          <a:bodyPr wrap="none" lIns="50800" tIns="50800" rIns="50800" bIns="50800">
            <a:spAutoFit/>
          </a:bodyPr>
          <a:lstStyle>
            <a:lvl1pPr>
              <a:defRPr sz="1800">
                <a:solidFill>
                  <a:srgbClr val="4C4946"/>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Lst>
  <p:transition spd="med"/>
  <p:txStyles>
    <p:titleStyle>
      <a:lvl1pPr marL="0" marR="0" indent="0" algn="ctr" defTabSz="584200" rtl="0" latinLnBrk="0">
        <a:lnSpc>
          <a:spcPct val="90000"/>
        </a:lnSpc>
        <a:spcBef>
          <a:spcPts val="1600"/>
        </a:spcBef>
        <a:spcAft>
          <a:spcPts val="0"/>
        </a:spcAft>
        <a:buClrTx/>
        <a:buSzTx/>
        <a:buFontTx/>
        <a:buNone/>
        <a:tabLst/>
        <a:defRPr sz="7000" b="0" i="0" u="none" strike="noStrike" cap="none" spc="0" baseline="0">
          <a:solidFill>
            <a:srgbClr val="D93E2B"/>
          </a:solidFill>
          <a:uFillTx/>
          <a:latin typeface="+mn-lt"/>
          <a:ea typeface="+mn-ea"/>
          <a:cs typeface="+mn-cs"/>
          <a:sym typeface="Bodoni SvtyTwo ITC TT-Book"/>
        </a:defRPr>
      </a:lvl1pPr>
      <a:lvl2pPr marL="0" marR="0" indent="0" algn="ctr" defTabSz="584200" rtl="0" latinLnBrk="0">
        <a:lnSpc>
          <a:spcPct val="90000"/>
        </a:lnSpc>
        <a:spcBef>
          <a:spcPts val="1600"/>
        </a:spcBef>
        <a:spcAft>
          <a:spcPts val="0"/>
        </a:spcAft>
        <a:buClrTx/>
        <a:buSzTx/>
        <a:buFontTx/>
        <a:buNone/>
        <a:tabLst/>
        <a:defRPr sz="7000" b="0" i="0" u="none" strike="noStrike" cap="none" spc="0" baseline="0">
          <a:solidFill>
            <a:srgbClr val="D93E2B"/>
          </a:solidFill>
          <a:uFillTx/>
          <a:latin typeface="+mn-lt"/>
          <a:ea typeface="+mn-ea"/>
          <a:cs typeface="+mn-cs"/>
          <a:sym typeface="Bodoni SvtyTwo ITC TT-Book"/>
        </a:defRPr>
      </a:lvl2pPr>
      <a:lvl3pPr marL="0" marR="0" indent="0" algn="ctr" defTabSz="584200" rtl="0" latinLnBrk="0">
        <a:lnSpc>
          <a:spcPct val="90000"/>
        </a:lnSpc>
        <a:spcBef>
          <a:spcPts val="1600"/>
        </a:spcBef>
        <a:spcAft>
          <a:spcPts val="0"/>
        </a:spcAft>
        <a:buClrTx/>
        <a:buSzTx/>
        <a:buFontTx/>
        <a:buNone/>
        <a:tabLst/>
        <a:defRPr sz="7000" b="0" i="0" u="none" strike="noStrike" cap="none" spc="0" baseline="0">
          <a:solidFill>
            <a:srgbClr val="D93E2B"/>
          </a:solidFill>
          <a:uFillTx/>
          <a:latin typeface="+mn-lt"/>
          <a:ea typeface="+mn-ea"/>
          <a:cs typeface="+mn-cs"/>
          <a:sym typeface="Bodoni SvtyTwo ITC TT-Book"/>
        </a:defRPr>
      </a:lvl3pPr>
      <a:lvl4pPr marL="0" marR="0" indent="0" algn="ctr" defTabSz="584200" rtl="0" latinLnBrk="0">
        <a:lnSpc>
          <a:spcPct val="90000"/>
        </a:lnSpc>
        <a:spcBef>
          <a:spcPts val="1600"/>
        </a:spcBef>
        <a:spcAft>
          <a:spcPts val="0"/>
        </a:spcAft>
        <a:buClrTx/>
        <a:buSzTx/>
        <a:buFontTx/>
        <a:buNone/>
        <a:tabLst/>
        <a:defRPr sz="7000" b="0" i="0" u="none" strike="noStrike" cap="none" spc="0" baseline="0">
          <a:solidFill>
            <a:srgbClr val="D93E2B"/>
          </a:solidFill>
          <a:uFillTx/>
          <a:latin typeface="+mn-lt"/>
          <a:ea typeface="+mn-ea"/>
          <a:cs typeface="+mn-cs"/>
          <a:sym typeface="Bodoni SvtyTwo ITC TT-Book"/>
        </a:defRPr>
      </a:lvl4pPr>
      <a:lvl5pPr marL="0" marR="0" indent="0" algn="ctr" defTabSz="584200" rtl="0" latinLnBrk="0">
        <a:lnSpc>
          <a:spcPct val="90000"/>
        </a:lnSpc>
        <a:spcBef>
          <a:spcPts val="1600"/>
        </a:spcBef>
        <a:spcAft>
          <a:spcPts val="0"/>
        </a:spcAft>
        <a:buClrTx/>
        <a:buSzTx/>
        <a:buFontTx/>
        <a:buNone/>
        <a:tabLst/>
        <a:defRPr sz="7000" b="0" i="0" u="none" strike="noStrike" cap="none" spc="0" baseline="0">
          <a:solidFill>
            <a:srgbClr val="D93E2B"/>
          </a:solidFill>
          <a:uFillTx/>
          <a:latin typeface="+mn-lt"/>
          <a:ea typeface="+mn-ea"/>
          <a:cs typeface="+mn-cs"/>
          <a:sym typeface="Bodoni SvtyTwo ITC TT-Book"/>
        </a:defRPr>
      </a:lvl5pPr>
      <a:lvl6pPr marL="0" marR="0" indent="0" algn="ctr" defTabSz="584200" rtl="0" latinLnBrk="0">
        <a:lnSpc>
          <a:spcPct val="90000"/>
        </a:lnSpc>
        <a:spcBef>
          <a:spcPts val="1600"/>
        </a:spcBef>
        <a:spcAft>
          <a:spcPts val="0"/>
        </a:spcAft>
        <a:buClrTx/>
        <a:buSzTx/>
        <a:buFontTx/>
        <a:buNone/>
        <a:tabLst/>
        <a:defRPr sz="7000" b="0" i="0" u="none" strike="noStrike" cap="none" spc="0" baseline="0">
          <a:solidFill>
            <a:srgbClr val="D93E2B"/>
          </a:solidFill>
          <a:uFillTx/>
          <a:latin typeface="+mn-lt"/>
          <a:ea typeface="+mn-ea"/>
          <a:cs typeface="+mn-cs"/>
          <a:sym typeface="Bodoni SvtyTwo ITC TT-Book"/>
        </a:defRPr>
      </a:lvl6pPr>
      <a:lvl7pPr marL="0" marR="0" indent="0" algn="ctr" defTabSz="584200" rtl="0" latinLnBrk="0">
        <a:lnSpc>
          <a:spcPct val="90000"/>
        </a:lnSpc>
        <a:spcBef>
          <a:spcPts val="1600"/>
        </a:spcBef>
        <a:spcAft>
          <a:spcPts val="0"/>
        </a:spcAft>
        <a:buClrTx/>
        <a:buSzTx/>
        <a:buFontTx/>
        <a:buNone/>
        <a:tabLst/>
        <a:defRPr sz="7000" b="0" i="0" u="none" strike="noStrike" cap="none" spc="0" baseline="0">
          <a:solidFill>
            <a:srgbClr val="D93E2B"/>
          </a:solidFill>
          <a:uFillTx/>
          <a:latin typeface="+mn-lt"/>
          <a:ea typeface="+mn-ea"/>
          <a:cs typeface="+mn-cs"/>
          <a:sym typeface="Bodoni SvtyTwo ITC TT-Book"/>
        </a:defRPr>
      </a:lvl7pPr>
      <a:lvl8pPr marL="0" marR="0" indent="0" algn="ctr" defTabSz="584200" rtl="0" latinLnBrk="0">
        <a:lnSpc>
          <a:spcPct val="90000"/>
        </a:lnSpc>
        <a:spcBef>
          <a:spcPts val="1600"/>
        </a:spcBef>
        <a:spcAft>
          <a:spcPts val="0"/>
        </a:spcAft>
        <a:buClrTx/>
        <a:buSzTx/>
        <a:buFontTx/>
        <a:buNone/>
        <a:tabLst/>
        <a:defRPr sz="7000" b="0" i="0" u="none" strike="noStrike" cap="none" spc="0" baseline="0">
          <a:solidFill>
            <a:srgbClr val="D93E2B"/>
          </a:solidFill>
          <a:uFillTx/>
          <a:latin typeface="+mn-lt"/>
          <a:ea typeface="+mn-ea"/>
          <a:cs typeface="+mn-cs"/>
          <a:sym typeface="Bodoni SvtyTwo ITC TT-Book"/>
        </a:defRPr>
      </a:lvl8pPr>
      <a:lvl9pPr marL="0" marR="0" indent="0" algn="ctr" defTabSz="584200" rtl="0" latinLnBrk="0">
        <a:lnSpc>
          <a:spcPct val="90000"/>
        </a:lnSpc>
        <a:spcBef>
          <a:spcPts val="1600"/>
        </a:spcBef>
        <a:spcAft>
          <a:spcPts val="0"/>
        </a:spcAft>
        <a:buClrTx/>
        <a:buSzTx/>
        <a:buFontTx/>
        <a:buNone/>
        <a:tabLst/>
        <a:defRPr sz="7000" b="0" i="0" u="none" strike="noStrike" cap="none" spc="0" baseline="0">
          <a:solidFill>
            <a:srgbClr val="D93E2B"/>
          </a:solidFill>
          <a:uFillTx/>
          <a:latin typeface="+mn-lt"/>
          <a:ea typeface="+mn-ea"/>
          <a:cs typeface="+mn-cs"/>
          <a:sym typeface="Bodoni SvtyTwo ITC TT-Book"/>
        </a:defRPr>
      </a:lvl9pPr>
    </p:titleStyle>
    <p:bodyStyle>
      <a:lvl1pPr marL="469900" marR="0" indent="-469900" algn="l" defTabSz="584200" rtl="0" latinLnBrk="0">
        <a:lnSpc>
          <a:spcPct val="100000"/>
        </a:lnSpc>
        <a:spcBef>
          <a:spcPts val="2400"/>
        </a:spcBef>
        <a:spcAft>
          <a:spcPts val="0"/>
        </a:spcAft>
        <a:buClr>
          <a:srgbClr val="929292"/>
        </a:buClr>
        <a:buSzPct val="60000"/>
        <a:buFont typeface="Zapf Dingbats"/>
        <a:buChar char="❖"/>
        <a:tabLst/>
        <a:defRPr sz="3600" b="0" i="0" u="none" strike="noStrike" cap="none" spc="0" baseline="0">
          <a:solidFill>
            <a:srgbClr val="414141"/>
          </a:solidFill>
          <a:uFillTx/>
          <a:latin typeface="+mn-lt"/>
          <a:ea typeface="+mn-ea"/>
          <a:cs typeface="+mn-cs"/>
          <a:sym typeface="Bodoni SvtyTwo ITC TT-Book"/>
        </a:defRPr>
      </a:lvl1pPr>
      <a:lvl2pPr marL="939800" marR="0" indent="-469900" algn="l" defTabSz="584200" rtl="0" latinLnBrk="0">
        <a:lnSpc>
          <a:spcPct val="100000"/>
        </a:lnSpc>
        <a:spcBef>
          <a:spcPts val="2400"/>
        </a:spcBef>
        <a:spcAft>
          <a:spcPts val="0"/>
        </a:spcAft>
        <a:buClr>
          <a:srgbClr val="929292"/>
        </a:buClr>
        <a:buSzPct val="60000"/>
        <a:buFont typeface="Zapf Dingbats"/>
        <a:buChar char="❖"/>
        <a:tabLst/>
        <a:defRPr sz="3600" b="0" i="0" u="none" strike="noStrike" cap="none" spc="0" baseline="0">
          <a:solidFill>
            <a:srgbClr val="414141"/>
          </a:solidFill>
          <a:uFillTx/>
          <a:latin typeface="+mn-lt"/>
          <a:ea typeface="+mn-ea"/>
          <a:cs typeface="+mn-cs"/>
          <a:sym typeface="Bodoni SvtyTwo ITC TT-Book"/>
        </a:defRPr>
      </a:lvl2pPr>
      <a:lvl3pPr marL="1409700" marR="0" indent="-469900" algn="l" defTabSz="584200" rtl="0" latinLnBrk="0">
        <a:lnSpc>
          <a:spcPct val="100000"/>
        </a:lnSpc>
        <a:spcBef>
          <a:spcPts val="2400"/>
        </a:spcBef>
        <a:spcAft>
          <a:spcPts val="0"/>
        </a:spcAft>
        <a:buClr>
          <a:srgbClr val="929292"/>
        </a:buClr>
        <a:buSzPct val="60000"/>
        <a:buFont typeface="Zapf Dingbats"/>
        <a:buChar char="❖"/>
        <a:tabLst/>
        <a:defRPr sz="3600" b="0" i="0" u="none" strike="noStrike" cap="none" spc="0" baseline="0">
          <a:solidFill>
            <a:srgbClr val="414141"/>
          </a:solidFill>
          <a:uFillTx/>
          <a:latin typeface="+mn-lt"/>
          <a:ea typeface="+mn-ea"/>
          <a:cs typeface="+mn-cs"/>
          <a:sym typeface="Bodoni SvtyTwo ITC TT-Book"/>
        </a:defRPr>
      </a:lvl3pPr>
      <a:lvl4pPr marL="1879600" marR="0" indent="-469900" algn="l" defTabSz="584200" rtl="0" latinLnBrk="0">
        <a:lnSpc>
          <a:spcPct val="100000"/>
        </a:lnSpc>
        <a:spcBef>
          <a:spcPts val="2400"/>
        </a:spcBef>
        <a:spcAft>
          <a:spcPts val="0"/>
        </a:spcAft>
        <a:buClr>
          <a:srgbClr val="929292"/>
        </a:buClr>
        <a:buSzPct val="60000"/>
        <a:buFont typeface="Zapf Dingbats"/>
        <a:buChar char="❖"/>
        <a:tabLst/>
        <a:defRPr sz="3600" b="0" i="0" u="none" strike="noStrike" cap="none" spc="0" baseline="0">
          <a:solidFill>
            <a:srgbClr val="414141"/>
          </a:solidFill>
          <a:uFillTx/>
          <a:latin typeface="+mn-lt"/>
          <a:ea typeface="+mn-ea"/>
          <a:cs typeface="+mn-cs"/>
          <a:sym typeface="Bodoni SvtyTwo ITC TT-Book"/>
        </a:defRPr>
      </a:lvl4pPr>
      <a:lvl5pPr marL="2349500" marR="0" indent="-469900" algn="l" defTabSz="584200" rtl="0" latinLnBrk="0">
        <a:lnSpc>
          <a:spcPct val="100000"/>
        </a:lnSpc>
        <a:spcBef>
          <a:spcPts val="2400"/>
        </a:spcBef>
        <a:spcAft>
          <a:spcPts val="0"/>
        </a:spcAft>
        <a:buClr>
          <a:srgbClr val="929292"/>
        </a:buClr>
        <a:buSzPct val="60000"/>
        <a:buFont typeface="Zapf Dingbats"/>
        <a:buChar char="❖"/>
        <a:tabLst/>
        <a:defRPr sz="3600" b="0" i="0" u="none" strike="noStrike" cap="none" spc="0" baseline="0">
          <a:solidFill>
            <a:srgbClr val="414141"/>
          </a:solidFill>
          <a:uFillTx/>
          <a:latin typeface="+mn-lt"/>
          <a:ea typeface="+mn-ea"/>
          <a:cs typeface="+mn-cs"/>
          <a:sym typeface="Bodoni SvtyTwo ITC TT-Book"/>
        </a:defRPr>
      </a:lvl5pPr>
      <a:lvl6pPr marL="2819400" marR="0" indent="-469900" algn="l" defTabSz="584200" rtl="0" latinLnBrk="0">
        <a:lnSpc>
          <a:spcPct val="100000"/>
        </a:lnSpc>
        <a:spcBef>
          <a:spcPts val="2400"/>
        </a:spcBef>
        <a:spcAft>
          <a:spcPts val="0"/>
        </a:spcAft>
        <a:buClr>
          <a:srgbClr val="929292"/>
        </a:buClr>
        <a:buSzPct val="60000"/>
        <a:buFont typeface="Zapf Dingbats"/>
        <a:buChar char="❖"/>
        <a:tabLst/>
        <a:defRPr sz="3600" b="0" i="0" u="none" strike="noStrike" cap="none" spc="0" baseline="0">
          <a:solidFill>
            <a:srgbClr val="414141"/>
          </a:solidFill>
          <a:uFillTx/>
          <a:latin typeface="+mn-lt"/>
          <a:ea typeface="+mn-ea"/>
          <a:cs typeface="+mn-cs"/>
          <a:sym typeface="Bodoni SvtyTwo ITC TT-Book"/>
        </a:defRPr>
      </a:lvl6pPr>
      <a:lvl7pPr marL="3289300" marR="0" indent="-469900" algn="l" defTabSz="584200" rtl="0" latinLnBrk="0">
        <a:lnSpc>
          <a:spcPct val="100000"/>
        </a:lnSpc>
        <a:spcBef>
          <a:spcPts val="2400"/>
        </a:spcBef>
        <a:spcAft>
          <a:spcPts val="0"/>
        </a:spcAft>
        <a:buClr>
          <a:srgbClr val="929292"/>
        </a:buClr>
        <a:buSzPct val="60000"/>
        <a:buFont typeface="Zapf Dingbats"/>
        <a:buChar char="❖"/>
        <a:tabLst/>
        <a:defRPr sz="3600" b="0" i="0" u="none" strike="noStrike" cap="none" spc="0" baseline="0">
          <a:solidFill>
            <a:srgbClr val="414141"/>
          </a:solidFill>
          <a:uFillTx/>
          <a:latin typeface="+mn-lt"/>
          <a:ea typeface="+mn-ea"/>
          <a:cs typeface="+mn-cs"/>
          <a:sym typeface="Bodoni SvtyTwo ITC TT-Book"/>
        </a:defRPr>
      </a:lvl7pPr>
      <a:lvl8pPr marL="3759200" marR="0" indent="-469900" algn="l" defTabSz="584200" rtl="0" latinLnBrk="0">
        <a:lnSpc>
          <a:spcPct val="100000"/>
        </a:lnSpc>
        <a:spcBef>
          <a:spcPts val="2400"/>
        </a:spcBef>
        <a:spcAft>
          <a:spcPts val="0"/>
        </a:spcAft>
        <a:buClr>
          <a:srgbClr val="929292"/>
        </a:buClr>
        <a:buSzPct val="60000"/>
        <a:buFont typeface="Zapf Dingbats"/>
        <a:buChar char="❖"/>
        <a:tabLst/>
        <a:defRPr sz="3600" b="0" i="0" u="none" strike="noStrike" cap="none" spc="0" baseline="0">
          <a:solidFill>
            <a:srgbClr val="414141"/>
          </a:solidFill>
          <a:uFillTx/>
          <a:latin typeface="+mn-lt"/>
          <a:ea typeface="+mn-ea"/>
          <a:cs typeface="+mn-cs"/>
          <a:sym typeface="Bodoni SvtyTwo ITC TT-Book"/>
        </a:defRPr>
      </a:lvl8pPr>
      <a:lvl9pPr marL="4229100" marR="0" indent="-469900" algn="l" defTabSz="584200" rtl="0" latinLnBrk="0">
        <a:lnSpc>
          <a:spcPct val="100000"/>
        </a:lnSpc>
        <a:spcBef>
          <a:spcPts val="2400"/>
        </a:spcBef>
        <a:spcAft>
          <a:spcPts val="0"/>
        </a:spcAft>
        <a:buClr>
          <a:srgbClr val="929292"/>
        </a:buClr>
        <a:buSzPct val="60000"/>
        <a:buFont typeface="Zapf Dingbats"/>
        <a:buChar char="❖"/>
        <a:tabLst/>
        <a:defRPr sz="3600" b="0" i="0" u="none" strike="noStrike" cap="none" spc="0" baseline="0">
          <a:solidFill>
            <a:srgbClr val="414141"/>
          </a:solidFill>
          <a:uFillTx/>
          <a:latin typeface="+mn-lt"/>
          <a:ea typeface="+mn-ea"/>
          <a:cs typeface="+mn-cs"/>
          <a:sym typeface="Bodoni SvtyTwo ITC TT-Book"/>
        </a:defRPr>
      </a:lvl9pPr>
    </p:bodyStyle>
    <p:otherStyle>
      <a:lvl1pPr marL="0" marR="0" indent="0" algn="ctr" defTabSz="58420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Bodoni SvtyTwo ITC TT-Book"/>
        </a:defRPr>
      </a:lvl1pPr>
      <a:lvl2pPr marL="0" marR="0" indent="228600" algn="ctr" defTabSz="58420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Bodoni SvtyTwo ITC TT-Book"/>
        </a:defRPr>
      </a:lvl2pPr>
      <a:lvl3pPr marL="0" marR="0" indent="457200" algn="ctr" defTabSz="58420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Bodoni SvtyTwo ITC TT-Book"/>
        </a:defRPr>
      </a:lvl3pPr>
      <a:lvl4pPr marL="0" marR="0" indent="685800" algn="ctr" defTabSz="58420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Bodoni SvtyTwo ITC TT-Book"/>
        </a:defRPr>
      </a:lvl4pPr>
      <a:lvl5pPr marL="0" marR="0" indent="914400" algn="ctr" defTabSz="58420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Bodoni SvtyTwo ITC TT-Book"/>
        </a:defRPr>
      </a:lvl5pPr>
      <a:lvl6pPr marL="0" marR="0" indent="1143000" algn="ctr" defTabSz="58420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Bodoni SvtyTwo ITC TT-Book"/>
        </a:defRPr>
      </a:lvl6pPr>
      <a:lvl7pPr marL="0" marR="0" indent="1371600" algn="ctr" defTabSz="58420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Bodoni SvtyTwo ITC TT-Book"/>
        </a:defRPr>
      </a:lvl7pPr>
      <a:lvl8pPr marL="0" marR="0" indent="1600200" algn="ctr" defTabSz="58420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Bodoni SvtyTwo ITC TT-Book"/>
        </a:defRPr>
      </a:lvl8pPr>
      <a:lvl9pPr marL="0" marR="0" indent="1828800" algn="ctr" defTabSz="58420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Bodoni SvtyTwo ITC TT-Book"/>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1" y="5549626"/>
            <a:ext cx="4836160" cy="4194951"/>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1300317" fontAlgn="base">
                <a:spcBef>
                  <a:spcPct val="0"/>
                </a:spcBef>
                <a:spcAft>
                  <a:spcPct val="0"/>
                </a:spcAft>
                <a:defRPr/>
              </a:pPr>
              <a:endParaRPr lang="en-US" sz="3413">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1300317" fontAlgn="base">
                <a:spcBef>
                  <a:spcPct val="0"/>
                </a:spcBef>
                <a:spcAft>
                  <a:spcPct val="0"/>
                </a:spcAft>
                <a:defRPr/>
              </a:pPr>
              <a:endParaRPr lang="en-US" sz="3413">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1300317" fontAlgn="base">
                <a:spcBef>
                  <a:spcPct val="0"/>
                </a:spcBef>
                <a:spcAft>
                  <a:spcPct val="0"/>
                </a:spcAft>
                <a:defRPr/>
              </a:pPr>
              <a:endParaRPr lang="en-US" sz="3413">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1300317" fontAlgn="base">
                <a:spcBef>
                  <a:spcPct val="0"/>
                </a:spcBef>
                <a:spcAft>
                  <a:spcPct val="0"/>
                </a:spcAft>
                <a:defRPr/>
              </a:pPr>
              <a:endParaRPr lang="en-US" sz="3413">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1300317" fontAlgn="base">
                <a:spcBef>
                  <a:spcPct val="0"/>
                </a:spcBef>
                <a:spcAft>
                  <a:spcPct val="0"/>
                </a:spcAft>
              </a:pPr>
              <a:endParaRPr lang="en-US" sz="3413">
                <a:solidFill>
                  <a:srgbClr val="FFFFFF"/>
                </a:solidFill>
                <a:latin typeface="Times New Roman" charset="0"/>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1300317" fontAlgn="base">
                <a:spcBef>
                  <a:spcPct val="0"/>
                </a:spcBef>
                <a:spcAft>
                  <a:spcPct val="0"/>
                </a:spcAft>
              </a:pPr>
              <a:endParaRPr lang="en-US" sz="3413">
                <a:solidFill>
                  <a:srgbClr val="FFFFFF"/>
                </a:solidFill>
                <a:latin typeface="Times New Roman" charset="0"/>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1300317" fontAlgn="base">
                <a:spcBef>
                  <a:spcPct val="0"/>
                </a:spcBef>
                <a:spcAft>
                  <a:spcPct val="0"/>
                </a:spcAft>
              </a:pPr>
              <a:endParaRPr lang="en-US" sz="3413">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650240" y="395120"/>
            <a:ext cx="11704320" cy="1621084"/>
          </a:xfrm>
          <a:prstGeom prst="rect">
            <a:avLst/>
          </a:prstGeom>
          <a:noFill/>
          <a:ln w="9525">
            <a:noFill/>
            <a:miter lim="800000"/>
            <a:headEnd/>
            <a:tailEnd/>
          </a:ln>
          <a:effectLst/>
        </p:spPr>
        <p:txBody>
          <a:bodyPr vert="horz" wrap="square" lIns="91430" tIns="45715" rIns="91430" bIns="45715" numCol="1" anchor="ctr" anchorCtr="1" compatLnSpc="1">
            <a:prstTxWarp prst="textNoShape">
              <a:avLst/>
            </a:prstTxWarp>
          </a:bodyPr>
          <a:lstStyle/>
          <a:p>
            <a:pPr lvl="0"/>
            <a:r>
              <a:rPr lang="en-US" dirty="0"/>
              <a:t>Click to edit Master title style</a:t>
            </a:r>
          </a:p>
        </p:txBody>
      </p:sp>
      <p:sp>
        <p:nvSpPr>
          <p:cNvPr id="329739" name="Rectangle 11"/>
          <p:cNvSpPr>
            <a:spLocks noGrp="1" noChangeArrowheads="1"/>
          </p:cNvSpPr>
          <p:nvPr>
            <p:ph type="body" idx="1"/>
          </p:nvPr>
        </p:nvSpPr>
        <p:spPr bwMode="auto">
          <a:xfrm>
            <a:off x="650240" y="2275848"/>
            <a:ext cx="11704320" cy="6443698"/>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29740" name="Rectangle 12"/>
          <p:cNvSpPr>
            <a:spLocks noGrp="1" noChangeArrowheads="1"/>
          </p:cNvSpPr>
          <p:nvPr>
            <p:ph type="dt" sz="half" idx="2"/>
          </p:nvPr>
        </p:nvSpPr>
        <p:spPr bwMode="auto">
          <a:xfrm>
            <a:off x="650240" y="8886613"/>
            <a:ext cx="3034453" cy="65024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defRPr sz="1422"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defTabSz="1300317" fontAlgn="base">
              <a:spcBef>
                <a:spcPct val="0"/>
              </a:spcBef>
              <a:spcAft>
                <a:spcPct val="0"/>
              </a:spcAft>
              <a:defRPr/>
            </a:pPr>
            <a:endParaRPr lang="en-US" dirty="0"/>
          </a:p>
        </p:txBody>
      </p:sp>
      <p:sp>
        <p:nvSpPr>
          <p:cNvPr id="329741" name="Rectangle 13"/>
          <p:cNvSpPr>
            <a:spLocks noGrp="1" noChangeArrowheads="1"/>
          </p:cNvSpPr>
          <p:nvPr>
            <p:ph type="ftr" sz="quarter" idx="3"/>
          </p:nvPr>
        </p:nvSpPr>
        <p:spPr bwMode="auto">
          <a:xfrm>
            <a:off x="4443307" y="8886613"/>
            <a:ext cx="4118187" cy="65024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ctr">
              <a:defRPr sz="1422"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defTabSz="1300317" fontAlgn="base">
              <a:spcBef>
                <a:spcPct val="0"/>
              </a:spcBef>
              <a:spcAft>
                <a:spcPct val="0"/>
              </a:spcAft>
              <a:defRPr/>
            </a:pPr>
            <a:endParaRPr lang="en-US" dirty="0"/>
          </a:p>
        </p:txBody>
      </p:sp>
      <p:sp>
        <p:nvSpPr>
          <p:cNvPr id="329742" name="Rectangle 14"/>
          <p:cNvSpPr>
            <a:spLocks noGrp="1" noChangeArrowheads="1"/>
          </p:cNvSpPr>
          <p:nvPr>
            <p:ph type="sldNum" sz="quarter" idx="4"/>
          </p:nvPr>
        </p:nvSpPr>
        <p:spPr bwMode="auto">
          <a:xfrm>
            <a:off x="9320107" y="8886613"/>
            <a:ext cx="3034453" cy="65024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r">
              <a:defRPr sz="1422" b="1" i="0">
                <a:solidFill>
                  <a:srgbClr val="FFFFFF"/>
                </a:solidFill>
                <a:effectLst>
                  <a:outerShdw blurRad="38100" dist="38100" dir="2700000" algn="tl">
                    <a:srgbClr val="000000"/>
                  </a:outerShdw>
                </a:effectLst>
                <a:latin typeface="Arial" panose="020B0604020202020204" pitchFamily="34" charset="0"/>
                <a:ea typeface="ＭＳ Ｐゴシック" charset="-128"/>
                <a:cs typeface="ＭＳ Ｐゴシック" charset="-128"/>
              </a:defRPr>
            </a:lvl1pPr>
          </a:lstStyle>
          <a:p>
            <a:pPr defTabSz="1300317" fontAlgn="base">
              <a:spcBef>
                <a:spcPct val="0"/>
              </a:spcBef>
              <a:spcAft>
                <a:spcPct val="0"/>
              </a:spcAft>
              <a:defRPr/>
            </a:pPr>
            <a:fld id="{61F442D0-A11F-2640-8129-5D1BEF7A3C1E}" type="slidenum">
              <a:rPr lang="en-US" smtClean="0"/>
              <a:pPr defTabSz="1300317" fontAlgn="base">
                <a:spcBef>
                  <a:spcPct val="0"/>
                </a:spcBef>
                <a:spcAft>
                  <a:spcPct val="0"/>
                </a:spcAft>
                <a:defRPr/>
              </a:pPr>
              <a:t>‹#›</a:t>
            </a:fld>
            <a:endParaRPr lang="en-US" dirty="0"/>
          </a:p>
        </p:txBody>
      </p:sp>
    </p:spTree>
    <p:extLst>
      <p:ext uri="{BB962C8B-B14F-4D97-AF65-F5344CB8AC3E}">
        <p14:creationId xmlns:p14="http://schemas.microsoft.com/office/powerpoint/2010/main" val="2434528887"/>
      </p:ext>
    </p:extLst>
  </p:cSld>
  <p:clrMap bg1="dk2" tx1="lt1" bg2="dk1" tx2="lt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Lst>
  <p:transition/>
  <p:txStyles>
    <p:titleStyle>
      <a:lvl1pPr algn="ctr" rtl="0" eaLnBrk="0" fontAlgn="base" hangingPunct="0">
        <a:spcBef>
          <a:spcPct val="0"/>
        </a:spcBef>
        <a:spcAft>
          <a:spcPct val="0"/>
        </a:spcAft>
        <a:defRPr sz="6258" b="1" i="0">
          <a:solidFill>
            <a:schemeClr val="tx2"/>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algn="ctr" rtl="0" eaLnBrk="0" fontAlgn="base" hangingPunct="0">
        <a:spcBef>
          <a:spcPct val="0"/>
        </a:spcBef>
        <a:spcAft>
          <a:spcPct val="0"/>
        </a:spcAft>
        <a:defRPr sz="6258">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6258">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6258">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6258">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650159" algn="ctr" rtl="0" fontAlgn="base">
        <a:spcBef>
          <a:spcPct val="0"/>
        </a:spcBef>
        <a:spcAft>
          <a:spcPct val="0"/>
        </a:spcAft>
        <a:defRPr sz="6258">
          <a:solidFill>
            <a:schemeClr val="tx2"/>
          </a:solidFill>
          <a:effectLst>
            <a:outerShdw blurRad="38100" dist="38100" dir="2700000" algn="tl">
              <a:srgbClr val="000000"/>
            </a:outerShdw>
          </a:effectLst>
          <a:latin typeface="Arial" pitchFamily="-111" charset="0"/>
        </a:defRPr>
      </a:lvl6pPr>
      <a:lvl7pPr marL="1300317" algn="ctr" rtl="0" fontAlgn="base">
        <a:spcBef>
          <a:spcPct val="0"/>
        </a:spcBef>
        <a:spcAft>
          <a:spcPct val="0"/>
        </a:spcAft>
        <a:defRPr sz="6258">
          <a:solidFill>
            <a:schemeClr val="tx2"/>
          </a:solidFill>
          <a:effectLst>
            <a:outerShdw blurRad="38100" dist="38100" dir="2700000" algn="tl">
              <a:srgbClr val="000000"/>
            </a:outerShdw>
          </a:effectLst>
          <a:latin typeface="Arial" pitchFamily="-111" charset="0"/>
        </a:defRPr>
      </a:lvl7pPr>
      <a:lvl8pPr marL="1950476" algn="ctr" rtl="0" fontAlgn="base">
        <a:spcBef>
          <a:spcPct val="0"/>
        </a:spcBef>
        <a:spcAft>
          <a:spcPct val="0"/>
        </a:spcAft>
        <a:defRPr sz="6258">
          <a:solidFill>
            <a:schemeClr val="tx2"/>
          </a:solidFill>
          <a:effectLst>
            <a:outerShdw blurRad="38100" dist="38100" dir="2700000" algn="tl">
              <a:srgbClr val="000000"/>
            </a:outerShdw>
          </a:effectLst>
          <a:latin typeface="Arial" pitchFamily="-111" charset="0"/>
        </a:defRPr>
      </a:lvl8pPr>
      <a:lvl9pPr marL="2600635" algn="ctr" rtl="0" fontAlgn="base">
        <a:spcBef>
          <a:spcPct val="0"/>
        </a:spcBef>
        <a:spcAft>
          <a:spcPct val="0"/>
        </a:spcAft>
        <a:defRPr sz="6258">
          <a:solidFill>
            <a:schemeClr val="tx2"/>
          </a:solidFill>
          <a:effectLst>
            <a:outerShdw blurRad="38100" dist="38100" dir="2700000" algn="tl">
              <a:srgbClr val="000000"/>
            </a:outerShdw>
          </a:effectLst>
          <a:latin typeface="Arial" pitchFamily="-111" charset="0"/>
        </a:defRPr>
      </a:lvl9pPr>
    </p:titleStyle>
    <p:bodyStyle>
      <a:lvl1pPr marL="487618" indent="-487618" algn="l" rtl="0" eaLnBrk="0" fontAlgn="base" hangingPunct="0">
        <a:spcBef>
          <a:spcPct val="20000"/>
        </a:spcBef>
        <a:spcAft>
          <a:spcPct val="0"/>
        </a:spcAft>
        <a:buClr>
          <a:schemeClr val="hlink"/>
        </a:buClr>
        <a:buSzPct val="75000"/>
        <a:buFont typeface="Wingdings" charset="0"/>
        <a:buChar char="l"/>
        <a:defRPr sz="4551"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marL="1056508" indent="-406351" algn="l" rtl="0" eaLnBrk="0" fontAlgn="base" hangingPunct="0">
        <a:spcBef>
          <a:spcPct val="20000"/>
        </a:spcBef>
        <a:spcAft>
          <a:spcPct val="0"/>
        </a:spcAft>
        <a:buClr>
          <a:schemeClr val="tx2"/>
        </a:buClr>
        <a:buSzPct val="75000"/>
        <a:buFont typeface="Wingdings" charset="0"/>
        <a:buChar char="l"/>
        <a:defRPr sz="3982"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defRPr>
      </a:lvl2pPr>
      <a:lvl3pPr marL="1625397" indent="-325079" algn="l" rtl="0" eaLnBrk="0" fontAlgn="base" hangingPunct="0">
        <a:spcBef>
          <a:spcPct val="20000"/>
        </a:spcBef>
        <a:spcAft>
          <a:spcPct val="0"/>
        </a:spcAft>
        <a:buClr>
          <a:schemeClr val="accent2"/>
        </a:buClr>
        <a:buSzPct val="75000"/>
        <a:buFont typeface="Wingdings" charset="0"/>
        <a:buChar char="l"/>
        <a:defRPr sz="3413" b="1" i="0">
          <a:solidFill>
            <a:schemeClr val="tx1"/>
          </a:solidFill>
          <a:effectLst>
            <a:outerShdw blurRad="38100" dist="38100" dir="2700000" algn="tl">
              <a:srgbClr val="000000"/>
            </a:outerShdw>
          </a:effectLst>
          <a:latin typeface="Arial" panose="020B0604020202020204" pitchFamily="34" charset="0"/>
          <a:ea typeface="ＭＳ Ｐゴシック" charset="0"/>
          <a:cs typeface="Geneva" charset="0"/>
        </a:defRPr>
      </a:lvl3pPr>
      <a:lvl4pPr marL="2275556" indent="-325079" algn="l" rtl="0" eaLnBrk="0" fontAlgn="base" hangingPunct="0">
        <a:spcBef>
          <a:spcPct val="20000"/>
        </a:spcBef>
        <a:spcAft>
          <a:spcPct val="0"/>
        </a:spcAft>
        <a:buClr>
          <a:schemeClr val="folHlink"/>
        </a:buClr>
        <a:buSzPct val="75000"/>
        <a:buFont typeface="Wingdings" charset="0"/>
        <a:buChar char="l"/>
        <a:defRPr sz="2844"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4pPr>
      <a:lvl5pPr marL="2925714" indent="-325079" algn="l" rtl="0" eaLnBrk="0" fontAlgn="base" hangingPunct="0">
        <a:spcBef>
          <a:spcPct val="20000"/>
        </a:spcBef>
        <a:spcAft>
          <a:spcPct val="0"/>
        </a:spcAft>
        <a:buClr>
          <a:schemeClr val="tx1"/>
        </a:buClr>
        <a:buSzPct val="75000"/>
        <a:buFont typeface="Wingdings" charset="0"/>
        <a:buChar char="l"/>
        <a:defRPr sz="2844"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5pPr>
      <a:lvl6pPr marL="3575873" indent="-325079" algn="l" rtl="0" fontAlgn="base">
        <a:spcBef>
          <a:spcPct val="20000"/>
        </a:spcBef>
        <a:spcAft>
          <a:spcPct val="0"/>
        </a:spcAft>
        <a:buClr>
          <a:schemeClr val="tx1"/>
        </a:buClr>
        <a:buSzPct val="75000"/>
        <a:buFont typeface="Wingdings" pitchFamily="-111" charset="2"/>
        <a:buChar char="l"/>
        <a:defRPr sz="2844">
          <a:solidFill>
            <a:schemeClr val="tx1"/>
          </a:solidFill>
          <a:effectLst>
            <a:outerShdw blurRad="38100" dist="38100" dir="2700000" algn="tl">
              <a:srgbClr val="000000"/>
            </a:outerShdw>
          </a:effectLst>
          <a:latin typeface="+mn-lt"/>
          <a:ea typeface="ＭＳ Ｐゴシック" pitchFamily="-111" charset="-128"/>
        </a:defRPr>
      </a:lvl6pPr>
      <a:lvl7pPr marL="4226030" indent="-325079" algn="l" rtl="0" fontAlgn="base">
        <a:spcBef>
          <a:spcPct val="20000"/>
        </a:spcBef>
        <a:spcAft>
          <a:spcPct val="0"/>
        </a:spcAft>
        <a:buClr>
          <a:schemeClr val="tx1"/>
        </a:buClr>
        <a:buSzPct val="75000"/>
        <a:buFont typeface="Wingdings" pitchFamily="-111" charset="2"/>
        <a:buChar char="l"/>
        <a:defRPr sz="2844">
          <a:solidFill>
            <a:schemeClr val="tx1"/>
          </a:solidFill>
          <a:effectLst>
            <a:outerShdw blurRad="38100" dist="38100" dir="2700000" algn="tl">
              <a:srgbClr val="000000"/>
            </a:outerShdw>
          </a:effectLst>
          <a:latin typeface="+mn-lt"/>
          <a:ea typeface="ＭＳ Ｐゴシック" pitchFamily="-111" charset="-128"/>
        </a:defRPr>
      </a:lvl7pPr>
      <a:lvl8pPr marL="4876188" indent="-325079" algn="l" rtl="0" fontAlgn="base">
        <a:spcBef>
          <a:spcPct val="20000"/>
        </a:spcBef>
        <a:spcAft>
          <a:spcPct val="0"/>
        </a:spcAft>
        <a:buClr>
          <a:schemeClr val="tx1"/>
        </a:buClr>
        <a:buSzPct val="75000"/>
        <a:buFont typeface="Wingdings" pitchFamily="-111" charset="2"/>
        <a:buChar char="l"/>
        <a:defRPr sz="2844">
          <a:solidFill>
            <a:schemeClr val="tx1"/>
          </a:solidFill>
          <a:effectLst>
            <a:outerShdw blurRad="38100" dist="38100" dir="2700000" algn="tl">
              <a:srgbClr val="000000"/>
            </a:outerShdw>
          </a:effectLst>
          <a:latin typeface="+mn-lt"/>
          <a:ea typeface="ＭＳ Ｐゴシック" pitchFamily="-111" charset="-128"/>
        </a:defRPr>
      </a:lvl8pPr>
      <a:lvl9pPr marL="5526345" indent="-325079" algn="l" rtl="0" fontAlgn="base">
        <a:spcBef>
          <a:spcPct val="20000"/>
        </a:spcBef>
        <a:spcAft>
          <a:spcPct val="0"/>
        </a:spcAft>
        <a:buClr>
          <a:schemeClr val="tx1"/>
        </a:buClr>
        <a:buSzPct val="75000"/>
        <a:buFont typeface="Wingdings" pitchFamily="-111" charset="2"/>
        <a:buChar char="l"/>
        <a:defRPr sz="2844">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650159" rtl="0" eaLnBrk="1" latinLnBrk="0" hangingPunct="1">
        <a:defRPr sz="2560" kern="1200">
          <a:solidFill>
            <a:schemeClr val="tx1"/>
          </a:solidFill>
          <a:latin typeface="+mn-lt"/>
          <a:ea typeface="+mn-ea"/>
          <a:cs typeface="+mn-cs"/>
        </a:defRPr>
      </a:lvl1pPr>
      <a:lvl2pPr marL="650159" algn="l" defTabSz="650159" rtl="0" eaLnBrk="1" latinLnBrk="0" hangingPunct="1">
        <a:defRPr sz="2560" kern="1200">
          <a:solidFill>
            <a:schemeClr val="tx1"/>
          </a:solidFill>
          <a:latin typeface="+mn-lt"/>
          <a:ea typeface="+mn-ea"/>
          <a:cs typeface="+mn-cs"/>
        </a:defRPr>
      </a:lvl2pPr>
      <a:lvl3pPr marL="1300317" algn="l" defTabSz="650159" rtl="0" eaLnBrk="1" latinLnBrk="0" hangingPunct="1">
        <a:defRPr sz="2560" kern="1200">
          <a:solidFill>
            <a:schemeClr val="tx1"/>
          </a:solidFill>
          <a:latin typeface="+mn-lt"/>
          <a:ea typeface="+mn-ea"/>
          <a:cs typeface="+mn-cs"/>
        </a:defRPr>
      </a:lvl3pPr>
      <a:lvl4pPr marL="1950476" algn="l" defTabSz="650159" rtl="0" eaLnBrk="1" latinLnBrk="0" hangingPunct="1">
        <a:defRPr sz="2560" kern="1200">
          <a:solidFill>
            <a:schemeClr val="tx1"/>
          </a:solidFill>
          <a:latin typeface="+mn-lt"/>
          <a:ea typeface="+mn-ea"/>
          <a:cs typeface="+mn-cs"/>
        </a:defRPr>
      </a:lvl4pPr>
      <a:lvl5pPr marL="2600635" algn="l" defTabSz="650159" rtl="0" eaLnBrk="1" latinLnBrk="0" hangingPunct="1">
        <a:defRPr sz="2560" kern="1200">
          <a:solidFill>
            <a:schemeClr val="tx1"/>
          </a:solidFill>
          <a:latin typeface="+mn-lt"/>
          <a:ea typeface="+mn-ea"/>
          <a:cs typeface="+mn-cs"/>
        </a:defRPr>
      </a:lvl5pPr>
      <a:lvl6pPr marL="3250794" algn="l" defTabSz="650159" rtl="0" eaLnBrk="1" latinLnBrk="0" hangingPunct="1">
        <a:defRPr sz="2560" kern="1200">
          <a:solidFill>
            <a:schemeClr val="tx1"/>
          </a:solidFill>
          <a:latin typeface="+mn-lt"/>
          <a:ea typeface="+mn-ea"/>
          <a:cs typeface="+mn-cs"/>
        </a:defRPr>
      </a:lvl6pPr>
      <a:lvl7pPr marL="3900951" algn="l" defTabSz="650159" rtl="0" eaLnBrk="1" latinLnBrk="0" hangingPunct="1">
        <a:defRPr sz="2560" kern="1200">
          <a:solidFill>
            <a:schemeClr val="tx1"/>
          </a:solidFill>
          <a:latin typeface="+mn-lt"/>
          <a:ea typeface="+mn-ea"/>
          <a:cs typeface="+mn-cs"/>
        </a:defRPr>
      </a:lvl7pPr>
      <a:lvl8pPr marL="4551107" algn="l" defTabSz="650159" rtl="0" eaLnBrk="1" latinLnBrk="0" hangingPunct="1">
        <a:defRPr sz="2560" kern="1200">
          <a:solidFill>
            <a:schemeClr val="tx1"/>
          </a:solidFill>
          <a:latin typeface="+mn-lt"/>
          <a:ea typeface="+mn-ea"/>
          <a:cs typeface="+mn-cs"/>
        </a:defRPr>
      </a:lvl8pPr>
      <a:lvl9pPr marL="5201268" algn="l" defTabSz="650159" rtl="0" eaLnBrk="1" latinLnBrk="0" hangingPunct="1">
        <a:defRPr sz="256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1" y="5549626"/>
            <a:ext cx="4836160" cy="4194951"/>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1300317" fontAlgn="base">
                <a:spcBef>
                  <a:spcPct val="0"/>
                </a:spcBef>
                <a:spcAft>
                  <a:spcPct val="0"/>
                </a:spcAft>
                <a:defRPr/>
              </a:pPr>
              <a:endParaRPr lang="en-US" sz="3413">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1300317" fontAlgn="base">
                <a:spcBef>
                  <a:spcPct val="0"/>
                </a:spcBef>
                <a:spcAft>
                  <a:spcPct val="0"/>
                </a:spcAft>
                <a:defRPr/>
              </a:pPr>
              <a:endParaRPr lang="en-US" sz="3413">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1300317" fontAlgn="base">
                <a:spcBef>
                  <a:spcPct val="0"/>
                </a:spcBef>
                <a:spcAft>
                  <a:spcPct val="0"/>
                </a:spcAft>
                <a:defRPr/>
              </a:pPr>
              <a:endParaRPr lang="en-US" sz="3413">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1300317" fontAlgn="base">
                <a:spcBef>
                  <a:spcPct val="0"/>
                </a:spcBef>
                <a:spcAft>
                  <a:spcPct val="0"/>
                </a:spcAft>
                <a:defRPr/>
              </a:pPr>
              <a:endParaRPr lang="en-US" sz="3413">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1300317" fontAlgn="base">
                <a:spcBef>
                  <a:spcPct val="0"/>
                </a:spcBef>
                <a:spcAft>
                  <a:spcPct val="0"/>
                </a:spcAft>
              </a:pPr>
              <a:endParaRPr lang="en-US" sz="3413">
                <a:solidFill>
                  <a:srgbClr val="FFFFFF"/>
                </a:solidFill>
                <a:latin typeface="Times New Roman" charset="0"/>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1300317" fontAlgn="base">
                <a:spcBef>
                  <a:spcPct val="0"/>
                </a:spcBef>
                <a:spcAft>
                  <a:spcPct val="0"/>
                </a:spcAft>
              </a:pPr>
              <a:endParaRPr lang="en-US" sz="3413">
                <a:solidFill>
                  <a:srgbClr val="FFFFFF"/>
                </a:solidFill>
                <a:latin typeface="Times New Roman" charset="0"/>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1300317" fontAlgn="base">
                <a:spcBef>
                  <a:spcPct val="0"/>
                </a:spcBef>
                <a:spcAft>
                  <a:spcPct val="0"/>
                </a:spcAft>
              </a:pPr>
              <a:endParaRPr lang="en-US" sz="3413">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650240" y="395120"/>
            <a:ext cx="11704320" cy="1621084"/>
          </a:xfrm>
          <a:prstGeom prst="rect">
            <a:avLst/>
          </a:prstGeom>
          <a:noFill/>
          <a:ln w="9525">
            <a:noFill/>
            <a:miter lim="800000"/>
            <a:headEnd/>
            <a:tailEnd/>
          </a:ln>
          <a:effectLst/>
        </p:spPr>
        <p:txBody>
          <a:bodyPr vert="horz" wrap="square" lIns="91430" tIns="45715" rIns="91430" bIns="45715" numCol="1" anchor="ctr" anchorCtr="1" compatLnSpc="1">
            <a:prstTxWarp prst="textNoShape">
              <a:avLst/>
            </a:prstTxWarp>
          </a:bodyPr>
          <a:lstStyle/>
          <a:p>
            <a:pPr lvl="0"/>
            <a:r>
              <a:rPr lang="en-US" dirty="0"/>
              <a:t>Click to edit Master title style</a:t>
            </a:r>
          </a:p>
        </p:txBody>
      </p:sp>
      <p:sp>
        <p:nvSpPr>
          <p:cNvPr id="329739" name="Rectangle 11"/>
          <p:cNvSpPr>
            <a:spLocks noGrp="1" noChangeArrowheads="1"/>
          </p:cNvSpPr>
          <p:nvPr>
            <p:ph type="body" idx="1"/>
          </p:nvPr>
        </p:nvSpPr>
        <p:spPr bwMode="auto">
          <a:xfrm>
            <a:off x="650240" y="2275848"/>
            <a:ext cx="11704320" cy="6443698"/>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29740" name="Rectangle 12"/>
          <p:cNvSpPr>
            <a:spLocks noGrp="1" noChangeArrowheads="1"/>
          </p:cNvSpPr>
          <p:nvPr>
            <p:ph type="dt" sz="half" idx="2"/>
          </p:nvPr>
        </p:nvSpPr>
        <p:spPr bwMode="auto">
          <a:xfrm>
            <a:off x="650240" y="8886613"/>
            <a:ext cx="3034453" cy="65024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defRPr sz="1422"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defTabSz="1300317" fontAlgn="base">
              <a:spcBef>
                <a:spcPct val="0"/>
              </a:spcBef>
              <a:spcAft>
                <a:spcPct val="0"/>
              </a:spcAft>
              <a:defRPr/>
            </a:pPr>
            <a:endParaRPr lang="en-US" dirty="0"/>
          </a:p>
        </p:txBody>
      </p:sp>
      <p:sp>
        <p:nvSpPr>
          <p:cNvPr id="329741" name="Rectangle 13"/>
          <p:cNvSpPr>
            <a:spLocks noGrp="1" noChangeArrowheads="1"/>
          </p:cNvSpPr>
          <p:nvPr>
            <p:ph type="ftr" sz="quarter" idx="3"/>
          </p:nvPr>
        </p:nvSpPr>
        <p:spPr bwMode="auto">
          <a:xfrm>
            <a:off x="4443307" y="8886613"/>
            <a:ext cx="4118187" cy="65024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ctr">
              <a:defRPr sz="1422"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defTabSz="1300317" fontAlgn="base">
              <a:spcBef>
                <a:spcPct val="0"/>
              </a:spcBef>
              <a:spcAft>
                <a:spcPct val="0"/>
              </a:spcAft>
              <a:defRPr/>
            </a:pPr>
            <a:endParaRPr lang="en-US" dirty="0"/>
          </a:p>
        </p:txBody>
      </p:sp>
      <p:sp>
        <p:nvSpPr>
          <p:cNvPr id="329742" name="Rectangle 14"/>
          <p:cNvSpPr>
            <a:spLocks noGrp="1" noChangeArrowheads="1"/>
          </p:cNvSpPr>
          <p:nvPr>
            <p:ph type="sldNum" sz="quarter" idx="4"/>
          </p:nvPr>
        </p:nvSpPr>
        <p:spPr bwMode="auto">
          <a:xfrm>
            <a:off x="9320107" y="8886613"/>
            <a:ext cx="3034453" cy="65024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r">
              <a:defRPr sz="1422" b="1" i="0">
                <a:solidFill>
                  <a:srgbClr val="FFFFFF"/>
                </a:solidFill>
                <a:effectLst>
                  <a:outerShdw blurRad="38100" dist="38100" dir="2700000" algn="tl">
                    <a:srgbClr val="000000"/>
                  </a:outerShdw>
                </a:effectLst>
                <a:latin typeface="Arial" panose="020B0604020202020204" pitchFamily="34" charset="0"/>
                <a:ea typeface="ＭＳ Ｐゴシック" charset="-128"/>
                <a:cs typeface="ＭＳ Ｐゴシック" charset="-128"/>
              </a:defRPr>
            </a:lvl1pPr>
          </a:lstStyle>
          <a:p>
            <a:pPr defTabSz="1300317" fontAlgn="base">
              <a:spcBef>
                <a:spcPct val="0"/>
              </a:spcBef>
              <a:spcAft>
                <a:spcPct val="0"/>
              </a:spcAft>
              <a:defRPr/>
            </a:pPr>
            <a:fld id="{61F442D0-A11F-2640-8129-5D1BEF7A3C1E}" type="slidenum">
              <a:rPr lang="en-US" smtClean="0"/>
              <a:pPr defTabSz="1300317" fontAlgn="base">
                <a:spcBef>
                  <a:spcPct val="0"/>
                </a:spcBef>
                <a:spcAft>
                  <a:spcPct val="0"/>
                </a:spcAft>
                <a:defRPr/>
              </a:pPr>
              <a:t>‹#›</a:t>
            </a:fld>
            <a:endParaRPr lang="en-US" dirty="0"/>
          </a:p>
        </p:txBody>
      </p:sp>
    </p:spTree>
    <p:extLst>
      <p:ext uri="{BB962C8B-B14F-4D97-AF65-F5344CB8AC3E}">
        <p14:creationId xmlns:p14="http://schemas.microsoft.com/office/powerpoint/2010/main" val="551717112"/>
      </p:ext>
    </p:extLst>
  </p:cSld>
  <p:clrMap bg1="dk2" tx1="lt1" bg2="dk1" tx2="lt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Lst>
  <p:transition/>
  <p:txStyles>
    <p:titleStyle>
      <a:lvl1pPr algn="ctr" rtl="0" eaLnBrk="0" fontAlgn="base" hangingPunct="0">
        <a:spcBef>
          <a:spcPct val="0"/>
        </a:spcBef>
        <a:spcAft>
          <a:spcPct val="0"/>
        </a:spcAft>
        <a:defRPr sz="6258" b="1" i="0">
          <a:solidFill>
            <a:schemeClr val="tx2"/>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algn="ctr" rtl="0" eaLnBrk="0" fontAlgn="base" hangingPunct="0">
        <a:spcBef>
          <a:spcPct val="0"/>
        </a:spcBef>
        <a:spcAft>
          <a:spcPct val="0"/>
        </a:spcAft>
        <a:defRPr sz="6258">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6258">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6258">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6258">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650159" algn="ctr" rtl="0" fontAlgn="base">
        <a:spcBef>
          <a:spcPct val="0"/>
        </a:spcBef>
        <a:spcAft>
          <a:spcPct val="0"/>
        </a:spcAft>
        <a:defRPr sz="6258">
          <a:solidFill>
            <a:schemeClr val="tx2"/>
          </a:solidFill>
          <a:effectLst>
            <a:outerShdw blurRad="38100" dist="38100" dir="2700000" algn="tl">
              <a:srgbClr val="000000"/>
            </a:outerShdw>
          </a:effectLst>
          <a:latin typeface="Arial" pitchFamily="-111" charset="0"/>
        </a:defRPr>
      </a:lvl6pPr>
      <a:lvl7pPr marL="1300317" algn="ctr" rtl="0" fontAlgn="base">
        <a:spcBef>
          <a:spcPct val="0"/>
        </a:spcBef>
        <a:spcAft>
          <a:spcPct val="0"/>
        </a:spcAft>
        <a:defRPr sz="6258">
          <a:solidFill>
            <a:schemeClr val="tx2"/>
          </a:solidFill>
          <a:effectLst>
            <a:outerShdw blurRad="38100" dist="38100" dir="2700000" algn="tl">
              <a:srgbClr val="000000"/>
            </a:outerShdw>
          </a:effectLst>
          <a:latin typeface="Arial" pitchFamily="-111" charset="0"/>
        </a:defRPr>
      </a:lvl7pPr>
      <a:lvl8pPr marL="1950476" algn="ctr" rtl="0" fontAlgn="base">
        <a:spcBef>
          <a:spcPct val="0"/>
        </a:spcBef>
        <a:spcAft>
          <a:spcPct val="0"/>
        </a:spcAft>
        <a:defRPr sz="6258">
          <a:solidFill>
            <a:schemeClr val="tx2"/>
          </a:solidFill>
          <a:effectLst>
            <a:outerShdw blurRad="38100" dist="38100" dir="2700000" algn="tl">
              <a:srgbClr val="000000"/>
            </a:outerShdw>
          </a:effectLst>
          <a:latin typeface="Arial" pitchFamily="-111" charset="0"/>
        </a:defRPr>
      </a:lvl8pPr>
      <a:lvl9pPr marL="2600635" algn="ctr" rtl="0" fontAlgn="base">
        <a:spcBef>
          <a:spcPct val="0"/>
        </a:spcBef>
        <a:spcAft>
          <a:spcPct val="0"/>
        </a:spcAft>
        <a:defRPr sz="6258">
          <a:solidFill>
            <a:schemeClr val="tx2"/>
          </a:solidFill>
          <a:effectLst>
            <a:outerShdw blurRad="38100" dist="38100" dir="2700000" algn="tl">
              <a:srgbClr val="000000"/>
            </a:outerShdw>
          </a:effectLst>
          <a:latin typeface="Arial" pitchFamily="-111" charset="0"/>
        </a:defRPr>
      </a:lvl9pPr>
    </p:titleStyle>
    <p:bodyStyle>
      <a:lvl1pPr marL="487618" indent="-487618" algn="l" rtl="0" eaLnBrk="0" fontAlgn="base" hangingPunct="0">
        <a:spcBef>
          <a:spcPct val="20000"/>
        </a:spcBef>
        <a:spcAft>
          <a:spcPct val="0"/>
        </a:spcAft>
        <a:buClr>
          <a:schemeClr val="hlink"/>
        </a:buClr>
        <a:buSzPct val="75000"/>
        <a:buFont typeface="Wingdings" charset="0"/>
        <a:buChar char="l"/>
        <a:defRPr sz="4551"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marL="1056508" indent="-406351" algn="l" rtl="0" eaLnBrk="0" fontAlgn="base" hangingPunct="0">
        <a:spcBef>
          <a:spcPct val="20000"/>
        </a:spcBef>
        <a:spcAft>
          <a:spcPct val="0"/>
        </a:spcAft>
        <a:buClr>
          <a:schemeClr val="tx2"/>
        </a:buClr>
        <a:buSzPct val="75000"/>
        <a:buFont typeface="Wingdings" charset="0"/>
        <a:buChar char="l"/>
        <a:defRPr sz="3982"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defRPr>
      </a:lvl2pPr>
      <a:lvl3pPr marL="1625397" indent="-325079" algn="l" rtl="0" eaLnBrk="0" fontAlgn="base" hangingPunct="0">
        <a:spcBef>
          <a:spcPct val="20000"/>
        </a:spcBef>
        <a:spcAft>
          <a:spcPct val="0"/>
        </a:spcAft>
        <a:buClr>
          <a:schemeClr val="accent2"/>
        </a:buClr>
        <a:buSzPct val="75000"/>
        <a:buFont typeface="Wingdings" charset="0"/>
        <a:buChar char="l"/>
        <a:defRPr sz="3413" b="1" i="0">
          <a:solidFill>
            <a:schemeClr val="tx1"/>
          </a:solidFill>
          <a:effectLst>
            <a:outerShdw blurRad="38100" dist="38100" dir="2700000" algn="tl">
              <a:srgbClr val="000000"/>
            </a:outerShdw>
          </a:effectLst>
          <a:latin typeface="Arial" panose="020B0604020202020204" pitchFamily="34" charset="0"/>
          <a:ea typeface="ＭＳ Ｐゴシック" charset="0"/>
          <a:cs typeface="Geneva" charset="0"/>
        </a:defRPr>
      </a:lvl3pPr>
      <a:lvl4pPr marL="2275556" indent="-325079" algn="l" rtl="0" eaLnBrk="0" fontAlgn="base" hangingPunct="0">
        <a:spcBef>
          <a:spcPct val="20000"/>
        </a:spcBef>
        <a:spcAft>
          <a:spcPct val="0"/>
        </a:spcAft>
        <a:buClr>
          <a:schemeClr val="folHlink"/>
        </a:buClr>
        <a:buSzPct val="75000"/>
        <a:buFont typeface="Wingdings" charset="0"/>
        <a:buChar char="l"/>
        <a:defRPr sz="2844"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4pPr>
      <a:lvl5pPr marL="2925714" indent="-325079" algn="l" rtl="0" eaLnBrk="0" fontAlgn="base" hangingPunct="0">
        <a:spcBef>
          <a:spcPct val="20000"/>
        </a:spcBef>
        <a:spcAft>
          <a:spcPct val="0"/>
        </a:spcAft>
        <a:buClr>
          <a:schemeClr val="tx1"/>
        </a:buClr>
        <a:buSzPct val="75000"/>
        <a:buFont typeface="Wingdings" charset="0"/>
        <a:buChar char="l"/>
        <a:defRPr sz="2844"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5pPr>
      <a:lvl6pPr marL="3575873" indent="-325079" algn="l" rtl="0" fontAlgn="base">
        <a:spcBef>
          <a:spcPct val="20000"/>
        </a:spcBef>
        <a:spcAft>
          <a:spcPct val="0"/>
        </a:spcAft>
        <a:buClr>
          <a:schemeClr val="tx1"/>
        </a:buClr>
        <a:buSzPct val="75000"/>
        <a:buFont typeface="Wingdings" pitchFamily="-111" charset="2"/>
        <a:buChar char="l"/>
        <a:defRPr sz="2844">
          <a:solidFill>
            <a:schemeClr val="tx1"/>
          </a:solidFill>
          <a:effectLst>
            <a:outerShdw blurRad="38100" dist="38100" dir="2700000" algn="tl">
              <a:srgbClr val="000000"/>
            </a:outerShdw>
          </a:effectLst>
          <a:latin typeface="+mn-lt"/>
          <a:ea typeface="ＭＳ Ｐゴシック" pitchFamily="-111" charset="-128"/>
        </a:defRPr>
      </a:lvl6pPr>
      <a:lvl7pPr marL="4226030" indent="-325079" algn="l" rtl="0" fontAlgn="base">
        <a:spcBef>
          <a:spcPct val="20000"/>
        </a:spcBef>
        <a:spcAft>
          <a:spcPct val="0"/>
        </a:spcAft>
        <a:buClr>
          <a:schemeClr val="tx1"/>
        </a:buClr>
        <a:buSzPct val="75000"/>
        <a:buFont typeface="Wingdings" pitchFamily="-111" charset="2"/>
        <a:buChar char="l"/>
        <a:defRPr sz="2844">
          <a:solidFill>
            <a:schemeClr val="tx1"/>
          </a:solidFill>
          <a:effectLst>
            <a:outerShdw blurRad="38100" dist="38100" dir="2700000" algn="tl">
              <a:srgbClr val="000000"/>
            </a:outerShdw>
          </a:effectLst>
          <a:latin typeface="+mn-lt"/>
          <a:ea typeface="ＭＳ Ｐゴシック" pitchFamily="-111" charset="-128"/>
        </a:defRPr>
      </a:lvl7pPr>
      <a:lvl8pPr marL="4876188" indent="-325079" algn="l" rtl="0" fontAlgn="base">
        <a:spcBef>
          <a:spcPct val="20000"/>
        </a:spcBef>
        <a:spcAft>
          <a:spcPct val="0"/>
        </a:spcAft>
        <a:buClr>
          <a:schemeClr val="tx1"/>
        </a:buClr>
        <a:buSzPct val="75000"/>
        <a:buFont typeface="Wingdings" pitchFamily="-111" charset="2"/>
        <a:buChar char="l"/>
        <a:defRPr sz="2844">
          <a:solidFill>
            <a:schemeClr val="tx1"/>
          </a:solidFill>
          <a:effectLst>
            <a:outerShdw blurRad="38100" dist="38100" dir="2700000" algn="tl">
              <a:srgbClr val="000000"/>
            </a:outerShdw>
          </a:effectLst>
          <a:latin typeface="+mn-lt"/>
          <a:ea typeface="ＭＳ Ｐゴシック" pitchFamily="-111" charset="-128"/>
        </a:defRPr>
      </a:lvl8pPr>
      <a:lvl9pPr marL="5526345" indent="-325079" algn="l" rtl="0" fontAlgn="base">
        <a:spcBef>
          <a:spcPct val="20000"/>
        </a:spcBef>
        <a:spcAft>
          <a:spcPct val="0"/>
        </a:spcAft>
        <a:buClr>
          <a:schemeClr val="tx1"/>
        </a:buClr>
        <a:buSzPct val="75000"/>
        <a:buFont typeface="Wingdings" pitchFamily="-111" charset="2"/>
        <a:buChar char="l"/>
        <a:defRPr sz="2844">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650159" rtl="0" eaLnBrk="1" latinLnBrk="0" hangingPunct="1">
        <a:defRPr sz="2560" kern="1200">
          <a:solidFill>
            <a:schemeClr val="tx1"/>
          </a:solidFill>
          <a:latin typeface="+mn-lt"/>
          <a:ea typeface="+mn-ea"/>
          <a:cs typeface="+mn-cs"/>
        </a:defRPr>
      </a:lvl1pPr>
      <a:lvl2pPr marL="650159" algn="l" defTabSz="650159" rtl="0" eaLnBrk="1" latinLnBrk="0" hangingPunct="1">
        <a:defRPr sz="2560" kern="1200">
          <a:solidFill>
            <a:schemeClr val="tx1"/>
          </a:solidFill>
          <a:latin typeface="+mn-lt"/>
          <a:ea typeface="+mn-ea"/>
          <a:cs typeface="+mn-cs"/>
        </a:defRPr>
      </a:lvl2pPr>
      <a:lvl3pPr marL="1300317" algn="l" defTabSz="650159" rtl="0" eaLnBrk="1" latinLnBrk="0" hangingPunct="1">
        <a:defRPr sz="2560" kern="1200">
          <a:solidFill>
            <a:schemeClr val="tx1"/>
          </a:solidFill>
          <a:latin typeface="+mn-lt"/>
          <a:ea typeface="+mn-ea"/>
          <a:cs typeface="+mn-cs"/>
        </a:defRPr>
      </a:lvl3pPr>
      <a:lvl4pPr marL="1950476" algn="l" defTabSz="650159" rtl="0" eaLnBrk="1" latinLnBrk="0" hangingPunct="1">
        <a:defRPr sz="2560" kern="1200">
          <a:solidFill>
            <a:schemeClr val="tx1"/>
          </a:solidFill>
          <a:latin typeface="+mn-lt"/>
          <a:ea typeface="+mn-ea"/>
          <a:cs typeface="+mn-cs"/>
        </a:defRPr>
      </a:lvl4pPr>
      <a:lvl5pPr marL="2600635" algn="l" defTabSz="650159" rtl="0" eaLnBrk="1" latinLnBrk="0" hangingPunct="1">
        <a:defRPr sz="2560" kern="1200">
          <a:solidFill>
            <a:schemeClr val="tx1"/>
          </a:solidFill>
          <a:latin typeface="+mn-lt"/>
          <a:ea typeface="+mn-ea"/>
          <a:cs typeface="+mn-cs"/>
        </a:defRPr>
      </a:lvl5pPr>
      <a:lvl6pPr marL="3250794" algn="l" defTabSz="650159" rtl="0" eaLnBrk="1" latinLnBrk="0" hangingPunct="1">
        <a:defRPr sz="2560" kern="1200">
          <a:solidFill>
            <a:schemeClr val="tx1"/>
          </a:solidFill>
          <a:latin typeface="+mn-lt"/>
          <a:ea typeface="+mn-ea"/>
          <a:cs typeface="+mn-cs"/>
        </a:defRPr>
      </a:lvl6pPr>
      <a:lvl7pPr marL="3900951" algn="l" defTabSz="650159" rtl="0" eaLnBrk="1" latinLnBrk="0" hangingPunct="1">
        <a:defRPr sz="2560" kern="1200">
          <a:solidFill>
            <a:schemeClr val="tx1"/>
          </a:solidFill>
          <a:latin typeface="+mn-lt"/>
          <a:ea typeface="+mn-ea"/>
          <a:cs typeface="+mn-cs"/>
        </a:defRPr>
      </a:lvl7pPr>
      <a:lvl8pPr marL="4551107" algn="l" defTabSz="650159" rtl="0" eaLnBrk="1" latinLnBrk="0" hangingPunct="1">
        <a:defRPr sz="2560" kern="1200">
          <a:solidFill>
            <a:schemeClr val="tx1"/>
          </a:solidFill>
          <a:latin typeface="+mn-lt"/>
          <a:ea typeface="+mn-ea"/>
          <a:cs typeface="+mn-cs"/>
        </a:defRPr>
      </a:lvl8pPr>
      <a:lvl9pPr marL="5201268" algn="l" defTabSz="650159" rtl="0" eaLnBrk="1" latinLnBrk="0" hangingPunct="1">
        <a:defRPr sz="25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6.xml"/></Relationships>
</file>

<file path=ppt/slides/_rels/slide10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64.xml"/><Relationship Id="rId1" Type="http://schemas.openxmlformats.org/officeDocument/2006/relationships/slideLayout" Target="../slideLayouts/slideLayout12.xml"/></Relationships>
</file>

<file path=ppt/slides/_rels/slide10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65.xml"/><Relationship Id="rId1" Type="http://schemas.openxmlformats.org/officeDocument/2006/relationships/slideLayout" Target="../slideLayouts/slideLayout1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2.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0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8.xml"/><Relationship Id="rId1" Type="http://schemas.openxmlformats.org/officeDocument/2006/relationships/slideLayout" Target="../slideLayouts/slideLayout40.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29.xml"/><Relationship Id="rId4" Type="http://schemas.openxmlformats.org/officeDocument/2006/relationships/image" Target="../media/image20.png"/></Relationships>
</file>

<file path=ppt/slides/_rels/slide3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7.xml"/></Relationships>
</file>

<file path=ppt/slides/_rels/slide4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1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7.xml"/></Relationships>
</file>

<file path=ppt/slides/_rels/slide5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9.xml"/><Relationship Id="rId1" Type="http://schemas.openxmlformats.org/officeDocument/2006/relationships/slideLayout" Target="../slideLayouts/slideLayout1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7.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4.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7.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7.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7.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7.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7.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7.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4.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2.xml"/></Relationships>
</file>

<file path=ppt/slides/_rels/slide7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image" Target="../media/image22.png"/><Relationship Id="rId4" Type="http://schemas.openxmlformats.org/officeDocument/2006/relationships/notesSlide" Target="../notesSlides/notesSlide50.xml"/></Relationships>
</file>

<file path=ppt/slides/_rels/slide7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2.MOV"/><Relationship Id="rId1" Type="http://schemas.microsoft.com/office/2007/relationships/media" Target="../media/media2.MOV"/><Relationship Id="rId4" Type="http://schemas.openxmlformats.org/officeDocument/2006/relationships/image" Target="../media/image23.png"/></Relationships>
</file>

<file path=ppt/slides/_rels/slide78.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3.MOV"/><Relationship Id="rId1" Type="http://schemas.microsoft.com/office/2007/relationships/media" Target="../media/media3.MOV"/><Relationship Id="rId4" Type="http://schemas.openxmlformats.org/officeDocument/2006/relationships/image" Target="../media/image24.png"/></Relationships>
</file>

<file path=ppt/slides/_rels/slide79.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4.MOV"/><Relationship Id="rId1" Type="http://schemas.microsoft.com/office/2007/relationships/media" Target="../media/media4.MOV"/><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14.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4.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2.xml"/></Relationships>
</file>

<file path=ppt/slides/_rels/slide9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 name="Biblical Worship"/>
          <p:cNvSpPr txBox="1">
            <a:spLocks noGrp="1"/>
          </p:cNvSpPr>
          <p:nvPr>
            <p:ph type="title"/>
          </p:nvPr>
        </p:nvSpPr>
        <p:spPr>
          <a:xfrm>
            <a:off x="0" y="3670300"/>
            <a:ext cx="7319640" cy="2931222"/>
          </a:xfrm>
          <a:prstGeom prst="rect">
            <a:avLst/>
          </a:prstGeom>
        </p:spPr>
        <p:txBody>
          <a:bodyPr/>
          <a:lstStyle>
            <a:lvl1pPr algn="l">
              <a:defRPr>
                <a:solidFill>
                  <a:schemeClr val="accent5">
                    <a:hueOff val="-411174"/>
                    <a:satOff val="4030"/>
                    <a:lumOff val="-29867"/>
                  </a:schemeClr>
                </a:solidFill>
              </a:defRPr>
            </a:lvl1pPr>
          </a:lstStyle>
          <a:p>
            <a:pPr algn="ctr"/>
            <a:r>
              <a:rPr lang="ar-JO" b="1" dirty="0">
                <a:latin typeface="Arial" panose="020B0604020202020204" pitchFamily="34" charset="0"/>
                <a:cs typeface="Arial" panose="020B0604020202020204" pitchFamily="34" charset="0"/>
              </a:rPr>
              <a:t>لاهوت العبادة  وممارستها</a:t>
            </a:r>
          </a:p>
        </p:txBody>
      </p:sp>
      <p:pic>
        <p:nvPicPr>
          <p:cNvPr id="219" name="alleluia2.jpg" descr="alleluia2.jpg"/>
          <p:cNvPicPr>
            <a:picLocks noChangeAspect="1"/>
          </p:cNvPicPr>
          <p:nvPr/>
        </p:nvPicPr>
        <p:blipFill>
          <a:blip r:embed="rId2"/>
          <a:srcRect l="5293" r="5293"/>
          <a:stretch>
            <a:fillRect/>
          </a:stretch>
        </p:blipFill>
        <p:spPr>
          <a:xfrm>
            <a:off x="7319640" y="3128632"/>
            <a:ext cx="4715521" cy="3955407"/>
          </a:xfrm>
          <a:prstGeom prst="rect">
            <a:avLst/>
          </a:prstGeom>
          <a:ln w="12700" cap="flat">
            <a:noFill/>
            <a:miter lim="400000"/>
          </a:ln>
          <a:effectLst/>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posing for a photo on a beach&#10;&#10;Description automatically generated">
            <a:extLst>
              <a:ext uri="{FF2B5EF4-FFF2-40B4-BE49-F238E27FC236}">
                <a16:creationId xmlns:a16="http://schemas.microsoft.com/office/drawing/2014/main" id="{6EA461D2-6442-D7E6-33D1-9A2553D2EE0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12801" y="0"/>
            <a:ext cx="14630399" cy="9753600"/>
          </a:xfrm>
          <a:prstGeom prst="rect">
            <a:avLst/>
          </a:prstGeom>
        </p:spPr>
      </p:pic>
    </p:spTree>
  </p:cSld>
  <p:clrMapOvr>
    <a:masterClrMapping/>
  </p:clrMapOvr>
  <p:transition spd="med"/>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tx1">
            <a:lumMod val="50000"/>
          </a:schemeClr>
        </a:solidFill>
        <a:effectLst/>
      </p:bgPr>
    </p:bg>
    <p:spTree>
      <p:nvGrpSpPr>
        <p:cNvPr id="1" name=""/>
        <p:cNvGrpSpPr/>
        <p:nvPr/>
      </p:nvGrpSpPr>
      <p:grpSpPr>
        <a:xfrm>
          <a:off x="0" y="0"/>
          <a:ext cx="0" cy="0"/>
          <a:chOff x="0" y="0"/>
          <a:chExt cx="0" cy="0"/>
        </a:xfrm>
      </p:grpSpPr>
      <p:pic>
        <p:nvPicPr>
          <p:cNvPr id="145409" name="Picture 1" descr="IMG_7160.jpg">
            <a:extLst>
              <a:ext uri="{FF2B5EF4-FFF2-40B4-BE49-F238E27FC236}">
                <a16:creationId xmlns:a16="http://schemas.microsoft.com/office/drawing/2014/main" id="{274B03E2-B2D7-1142-AA38-E31AE048B7B8}"/>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38383"/>
            <a:ext cx="13113173" cy="9830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tx1">
            <a:lumMod val="50000"/>
          </a:schemeClr>
        </a:solidFill>
        <a:effectLst/>
      </p:bgPr>
    </p:bg>
    <p:spTree>
      <p:nvGrpSpPr>
        <p:cNvPr id="1" name=""/>
        <p:cNvGrpSpPr/>
        <p:nvPr/>
      </p:nvGrpSpPr>
      <p:grpSpPr>
        <a:xfrm>
          <a:off x="0" y="0"/>
          <a:ext cx="0" cy="0"/>
          <a:chOff x="0" y="0"/>
          <a:chExt cx="0" cy="0"/>
        </a:xfrm>
      </p:grpSpPr>
      <p:pic>
        <p:nvPicPr>
          <p:cNvPr id="147457" name="Picture 1" descr="IMG_7160.jpg">
            <a:extLst>
              <a:ext uri="{FF2B5EF4-FFF2-40B4-BE49-F238E27FC236}">
                <a16:creationId xmlns:a16="http://schemas.microsoft.com/office/drawing/2014/main" id="{03534EF9-BC32-5646-9890-B5B40CAA913E}"/>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38383"/>
            <a:ext cx="13113173" cy="9830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3ED299D2-17C8-374D-BD27-3FDDA3799BC2}"/>
              </a:ext>
            </a:extLst>
          </p:cNvPr>
          <p:cNvSpPr txBox="1"/>
          <p:nvPr/>
        </p:nvSpPr>
        <p:spPr>
          <a:xfrm>
            <a:off x="3034453" y="2275840"/>
            <a:ext cx="7369387" cy="2893613"/>
          </a:xfrm>
          <a:prstGeom prst="rect">
            <a:avLst/>
          </a:prstGeom>
          <a:solidFill>
            <a:schemeClr val="bg2">
              <a:lumMod val="60000"/>
              <a:lumOff val="40000"/>
              <a:alpha val="28000"/>
            </a:schemeClr>
          </a:solidFill>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ar-JO" altLang="en-US" sz="4551" b="1" dirty="0">
                <a:cs typeface="Arial" panose="020B0604020202020204" pitchFamily="34" charset="0"/>
              </a:rPr>
              <a:t>يجب أن يحدث هذا دائمًا في بيت الله أن الرب يتحدث إلينا من خلال كلمته المقدسة، ثم نتحدث إليه بصلواتنا وأغاني التسبيح.</a:t>
            </a:r>
            <a:endParaRPr lang="en-US" altLang="en-US" sz="4551" b="1" dirty="0">
              <a:cs typeface="Arial" panose="020B0604020202020204" pitchFamily="34" charset="0"/>
            </a:endParaRPr>
          </a:p>
        </p:txBody>
      </p:sp>
      <p:sp>
        <p:nvSpPr>
          <p:cNvPr id="3" name="Down Arrow 2">
            <a:extLst>
              <a:ext uri="{FF2B5EF4-FFF2-40B4-BE49-F238E27FC236}">
                <a16:creationId xmlns:a16="http://schemas.microsoft.com/office/drawing/2014/main" id="{1369D994-A668-784F-B360-AD5A05AEFD26}"/>
              </a:ext>
            </a:extLst>
          </p:cNvPr>
          <p:cNvSpPr/>
          <p:nvPr/>
        </p:nvSpPr>
        <p:spPr>
          <a:xfrm>
            <a:off x="2095222" y="3684693"/>
            <a:ext cx="650240" cy="162560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413" b="1" dirty="0">
              <a:latin typeface="Arial" panose="020B0604020202020204" pitchFamily="34" charset="0"/>
              <a:cs typeface="Arial" panose="020B0604020202020204" pitchFamily="34" charset="0"/>
            </a:endParaRPr>
          </a:p>
        </p:txBody>
      </p:sp>
      <p:sp>
        <p:nvSpPr>
          <p:cNvPr id="6" name="Down Arrow 5">
            <a:extLst>
              <a:ext uri="{FF2B5EF4-FFF2-40B4-BE49-F238E27FC236}">
                <a16:creationId xmlns:a16="http://schemas.microsoft.com/office/drawing/2014/main" id="{F51A5506-1BC3-2E45-A3E3-329DE7AB6E1B}"/>
              </a:ext>
            </a:extLst>
          </p:cNvPr>
          <p:cNvSpPr/>
          <p:nvPr/>
        </p:nvSpPr>
        <p:spPr>
          <a:xfrm rot="10800000">
            <a:off x="10692833" y="5310294"/>
            <a:ext cx="686366" cy="1733973"/>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413" b="1"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tx1">
            <a:lumMod val="50000"/>
          </a:schemeClr>
        </a:solidFill>
        <a:effectLst/>
      </p:bgPr>
    </p:bg>
    <p:spTree>
      <p:nvGrpSpPr>
        <p:cNvPr id="1" name=""/>
        <p:cNvGrpSpPr/>
        <p:nvPr/>
      </p:nvGrpSpPr>
      <p:grpSpPr>
        <a:xfrm>
          <a:off x="0" y="0"/>
          <a:ext cx="0" cy="0"/>
          <a:chOff x="0" y="0"/>
          <a:chExt cx="0" cy="0"/>
        </a:xfrm>
      </p:grpSpPr>
      <p:sp>
        <p:nvSpPr>
          <p:cNvPr id="152578" name="AutoShape 4">
            <a:extLst>
              <a:ext uri="{FF2B5EF4-FFF2-40B4-BE49-F238E27FC236}">
                <a16:creationId xmlns:a16="http://schemas.microsoft.com/office/drawing/2014/main" id="{198212B5-EB06-0F4F-9DD6-F9A98DABB11D}"/>
              </a:ext>
            </a:extLst>
          </p:cNvPr>
          <p:cNvSpPr>
            <a:spLocks noChangeArrowheads="1"/>
          </p:cNvSpPr>
          <p:nvPr/>
        </p:nvSpPr>
        <p:spPr bwMode="auto">
          <a:xfrm>
            <a:off x="2926080" y="2167467"/>
            <a:ext cx="1192107" cy="5635413"/>
          </a:xfrm>
          <a:prstGeom prst="downArrow">
            <a:avLst>
              <a:gd name="adj1" fmla="val 50000"/>
              <a:gd name="adj2" fmla="val 118182"/>
            </a:avLst>
          </a:prstGeom>
          <a:solidFill>
            <a:schemeClr val="hlink"/>
          </a:solidFill>
          <a:ln w="9525">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2560">
              <a:latin typeface="Maiandra GD" panose="020E0502030308020204" pitchFamily="34" charset="0"/>
            </a:endParaRPr>
          </a:p>
        </p:txBody>
      </p:sp>
      <p:sp>
        <p:nvSpPr>
          <p:cNvPr id="152579" name="AutoShape 5">
            <a:extLst>
              <a:ext uri="{FF2B5EF4-FFF2-40B4-BE49-F238E27FC236}">
                <a16:creationId xmlns:a16="http://schemas.microsoft.com/office/drawing/2014/main" id="{A7EEF17E-6261-5E42-8A7A-938796B987C8}"/>
              </a:ext>
            </a:extLst>
          </p:cNvPr>
          <p:cNvSpPr>
            <a:spLocks noChangeArrowheads="1"/>
          </p:cNvSpPr>
          <p:nvPr/>
        </p:nvSpPr>
        <p:spPr bwMode="auto">
          <a:xfrm rot="10800000">
            <a:off x="8886613" y="2059094"/>
            <a:ext cx="1192107" cy="5635413"/>
          </a:xfrm>
          <a:prstGeom prst="downArrow">
            <a:avLst>
              <a:gd name="adj1" fmla="val 50000"/>
              <a:gd name="adj2" fmla="val 118182"/>
            </a:avLst>
          </a:prstGeom>
          <a:solidFill>
            <a:schemeClr val="hlink"/>
          </a:solidFill>
          <a:ln w="9525">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2560">
              <a:latin typeface="Maiandra GD" panose="020E0502030308020204" pitchFamily="34" charset="0"/>
            </a:endParaRPr>
          </a:p>
        </p:txBody>
      </p:sp>
      <p:sp>
        <p:nvSpPr>
          <p:cNvPr id="152580" name="TextBox 1">
            <a:extLst>
              <a:ext uri="{FF2B5EF4-FFF2-40B4-BE49-F238E27FC236}">
                <a16:creationId xmlns:a16="http://schemas.microsoft.com/office/drawing/2014/main" id="{98D0AFFF-B53A-8746-A566-55371666D03E}"/>
              </a:ext>
            </a:extLst>
          </p:cNvPr>
          <p:cNvSpPr txBox="1">
            <a:spLocks noChangeArrowheads="1"/>
          </p:cNvSpPr>
          <p:nvPr/>
        </p:nvSpPr>
        <p:spPr bwMode="auto">
          <a:xfrm>
            <a:off x="1300480" y="325121"/>
            <a:ext cx="10403840" cy="79276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ar-JO" altLang="en-US" sz="6827" b="1" dirty="0">
                <a:solidFill>
                  <a:srgbClr val="FFFF99"/>
                </a:solidFill>
                <a:cs typeface="Arial" panose="020B0604020202020204" pitchFamily="34" charset="0"/>
              </a:rPr>
              <a:t>أساس</a:t>
            </a:r>
          </a:p>
          <a:p>
            <a:pPr algn="ctr" eaLnBrk="1" hangingPunct="1"/>
            <a:r>
              <a:rPr lang="ar-JO" altLang="en-US" sz="6827" b="1" dirty="0">
                <a:solidFill>
                  <a:srgbClr val="FFFF99"/>
                </a:solidFill>
                <a:cs typeface="Arial" panose="020B0604020202020204" pitchFamily="34" charset="0"/>
              </a:rPr>
              <a:t>أساسات العبادة</a:t>
            </a:r>
            <a:endParaRPr lang="en-US" altLang="en-US" sz="6827" b="1" dirty="0">
              <a:solidFill>
                <a:srgbClr val="FFFF99"/>
              </a:solidFill>
              <a:cs typeface="Arial" panose="020B0604020202020204" pitchFamily="34" charset="0"/>
            </a:endParaRPr>
          </a:p>
          <a:p>
            <a:pPr algn="ctr" eaLnBrk="1" hangingPunct="1"/>
            <a:r>
              <a:rPr lang="ar-JO" altLang="en-US" sz="6827" b="1" dirty="0">
                <a:solidFill>
                  <a:srgbClr val="FFFF99"/>
                </a:solidFill>
                <a:cs typeface="Arial" panose="020B0604020202020204" pitchFamily="34" charset="0"/>
              </a:rPr>
              <a:t>هي كلمة الله</a:t>
            </a:r>
            <a:endParaRPr lang="en-US" altLang="en-US" sz="6827" b="1" dirty="0">
              <a:solidFill>
                <a:srgbClr val="FFFF99"/>
              </a:solidFill>
              <a:cs typeface="Arial" panose="020B0604020202020204" pitchFamily="34" charset="0"/>
            </a:endParaRPr>
          </a:p>
          <a:p>
            <a:pPr algn="ctr" eaLnBrk="1" hangingPunct="1"/>
            <a:endParaRPr lang="en-US" altLang="en-US" sz="2560" b="1" dirty="0">
              <a:solidFill>
                <a:srgbClr val="FFFF99"/>
              </a:solidFill>
              <a:cs typeface="Arial" panose="020B0604020202020204" pitchFamily="34" charset="0"/>
            </a:endParaRPr>
          </a:p>
          <a:p>
            <a:pPr algn="ctr" eaLnBrk="1" hangingPunct="1"/>
            <a:r>
              <a:rPr lang="ar-JO" altLang="en-US" sz="3982" b="1" dirty="0">
                <a:solidFill>
                  <a:srgbClr val="FFFF99"/>
                </a:solidFill>
                <a:cs typeface="Arial" panose="020B0604020202020204" pitchFamily="34" charset="0"/>
              </a:rPr>
              <a:t>وعظها</a:t>
            </a:r>
            <a:endParaRPr lang="en-US" altLang="en-US" sz="3982" b="1" dirty="0">
              <a:solidFill>
                <a:srgbClr val="FFFF99"/>
              </a:solidFill>
              <a:cs typeface="Arial" panose="020B0604020202020204" pitchFamily="34" charset="0"/>
            </a:endParaRPr>
          </a:p>
          <a:p>
            <a:pPr algn="ctr" eaLnBrk="1" hangingPunct="1"/>
            <a:r>
              <a:rPr lang="ar-JO" altLang="en-US" sz="3982" b="1" dirty="0">
                <a:solidFill>
                  <a:srgbClr val="FFFF99"/>
                </a:solidFill>
                <a:cs typeface="Arial" panose="020B0604020202020204" pitchFamily="34" charset="0"/>
              </a:rPr>
              <a:t>الإيمان بها</a:t>
            </a:r>
            <a:endParaRPr lang="en-US" altLang="en-US" sz="3982" b="1" dirty="0">
              <a:solidFill>
                <a:srgbClr val="FFFF99"/>
              </a:solidFill>
              <a:cs typeface="Arial" panose="020B0604020202020204" pitchFamily="34" charset="0"/>
            </a:endParaRPr>
          </a:p>
          <a:p>
            <a:pPr algn="ctr" eaLnBrk="1" hangingPunct="1"/>
            <a:r>
              <a:rPr lang="ar-JO" altLang="en-US" sz="3982" b="1" dirty="0">
                <a:solidFill>
                  <a:srgbClr val="FFFF99"/>
                </a:solidFill>
                <a:cs typeface="Arial" panose="020B0604020202020204" pitchFamily="34" charset="0"/>
              </a:rPr>
              <a:t>قراءتها</a:t>
            </a:r>
            <a:endParaRPr lang="en-US" altLang="en-US" sz="3982" b="1" dirty="0">
              <a:solidFill>
                <a:srgbClr val="FFFF99"/>
              </a:solidFill>
              <a:cs typeface="Arial" panose="020B0604020202020204" pitchFamily="34" charset="0"/>
            </a:endParaRPr>
          </a:p>
          <a:p>
            <a:pPr algn="ctr" eaLnBrk="1" hangingPunct="1"/>
            <a:r>
              <a:rPr lang="ar-JO" altLang="en-US" sz="3982" b="1" dirty="0">
                <a:solidFill>
                  <a:srgbClr val="FFFF99"/>
                </a:solidFill>
                <a:cs typeface="Arial" panose="020B0604020202020204" pitchFamily="34" charset="0"/>
              </a:rPr>
              <a:t>ترنيمها</a:t>
            </a:r>
            <a:endParaRPr lang="en-US" altLang="en-US" sz="3982" b="1" dirty="0">
              <a:solidFill>
                <a:srgbClr val="FFFF99"/>
              </a:solidFill>
              <a:cs typeface="Arial" panose="020B0604020202020204" pitchFamily="34" charset="0"/>
            </a:endParaRPr>
          </a:p>
          <a:p>
            <a:pPr algn="ctr" eaLnBrk="1" hangingPunct="1"/>
            <a:r>
              <a:rPr lang="ar-JO" altLang="en-US" sz="3982" b="1" dirty="0">
                <a:solidFill>
                  <a:srgbClr val="FFFF99"/>
                </a:solidFill>
                <a:cs typeface="Arial" panose="020B0604020202020204" pitchFamily="34" charset="0"/>
              </a:rPr>
              <a:t>الصلاة بها</a:t>
            </a:r>
            <a:endParaRPr lang="en-US" altLang="en-US" sz="3982" b="1" dirty="0">
              <a:solidFill>
                <a:srgbClr val="FFFF99"/>
              </a:solidFill>
              <a:cs typeface="Arial" panose="020B0604020202020204" pitchFamily="34" charset="0"/>
            </a:endParaRPr>
          </a:p>
          <a:p>
            <a:pPr algn="ctr" eaLnBrk="1" hangingPunct="1"/>
            <a:r>
              <a:rPr lang="ar-JO" altLang="en-US" sz="3982" b="1" dirty="0">
                <a:solidFill>
                  <a:srgbClr val="FFFF99"/>
                </a:solidFill>
                <a:cs typeface="Arial" panose="020B0604020202020204" pitchFamily="34" charset="0"/>
              </a:rPr>
              <a:t>تكريمها</a:t>
            </a:r>
            <a:endParaRPr lang="en-US" altLang="en-US" sz="3982" b="1" dirty="0">
              <a:solidFill>
                <a:srgbClr val="FFFF99"/>
              </a:solidFill>
              <a:cs typeface="Arial" panose="020B0604020202020204" pitchFamily="34" charset="0"/>
            </a:endParaRPr>
          </a:p>
          <a:p>
            <a:pPr algn="ctr" eaLnBrk="1" hangingPunct="1"/>
            <a:r>
              <a:rPr lang="ar-JO" altLang="en-US" sz="3982" b="1" dirty="0">
                <a:solidFill>
                  <a:srgbClr val="FFFF99"/>
                </a:solidFill>
                <a:cs typeface="Arial" panose="020B0604020202020204" pitchFamily="34" charset="0"/>
              </a:rPr>
              <a:t>العمل بها</a:t>
            </a:r>
            <a:endParaRPr lang="en-US" altLang="en-US" sz="6827" b="1" dirty="0">
              <a:solidFill>
                <a:srgbClr val="FFFF99"/>
              </a:solidFill>
              <a:cs typeface="Arial" panose="020B0604020202020204" pitchFamily="34" charset="0"/>
            </a:endParaRPr>
          </a:p>
        </p:txBody>
      </p:sp>
    </p:spTree>
  </p:cSld>
  <p:clrMapOvr>
    <a:masterClrMapping/>
  </p:clrMapOvr>
  <p:transition spd="med"/>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tx1">
            <a:lumMod val="50000"/>
          </a:schemeClr>
        </a:solidFill>
        <a:effectLst/>
      </p:bgPr>
    </p:bg>
    <p:spTree>
      <p:nvGrpSpPr>
        <p:cNvPr id="1" name=""/>
        <p:cNvGrpSpPr/>
        <p:nvPr/>
      </p:nvGrpSpPr>
      <p:grpSpPr>
        <a:xfrm>
          <a:off x="0" y="0"/>
          <a:ext cx="0" cy="0"/>
          <a:chOff x="0" y="0"/>
          <a:chExt cx="0" cy="0"/>
        </a:xfrm>
      </p:grpSpPr>
      <p:sp>
        <p:nvSpPr>
          <p:cNvPr id="154626" name="AutoShape 4">
            <a:extLst>
              <a:ext uri="{FF2B5EF4-FFF2-40B4-BE49-F238E27FC236}">
                <a16:creationId xmlns:a16="http://schemas.microsoft.com/office/drawing/2014/main" id="{878E5D9D-6DA9-6C48-8D06-9DC6893C235F}"/>
              </a:ext>
            </a:extLst>
          </p:cNvPr>
          <p:cNvSpPr>
            <a:spLocks noChangeArrowheads="1"/>
          </p:cNvSpPr>
          <p:nvPr/>
        </p:nvSpPr>
        <p:spPr bwMode="auto">
          <a:xfrm>
            <a:off x="2926080" y="2167467"/>
            <a:ext cx="1192107" cy="5635413"/>
          </a:xfrm>
          <a:prstGeom prst="downArrow">
            <a:avLst>
              <a:gd name="adj1" fmla="val 50000"/>
              <a:gd name="adj2" fmla="val 118182"/>
            </a:avLst>
          </a:prstGeom>
          <a:solidFill>
            <a:schemeClr val="hlink"/>
          </a:solidFill>
          <a:ln w="9525">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2560">
              <a:latin typeface="Maiandra GD" panose="020E0502030308020204" pitchFamily="34" charset="0"/>
            </a:endParaRPr>
          </a:p>
        </p:txBody>
      </p:sp>
      <p:sp>
        <p:nvSpPr>
          <p:cNvPr id="154627" name="AutoShape 5">
            <a:extLst>
              <a:ext uri="{FF2B5EF4-FFF2-40B4-BE49-F238E27FC236}">
                <a16:creationId xmlns:a16="http://schemas.microsoft.com/office/drawing/2014/main" id="{E48C8C71-8605-2B44-A359-2D017610CD18}"/>
              </a:ext>
            </a:extLst>
          </p:cNvPr>
          <p:cNvSpPr>
            <a:spLocks noChangeArrowheads="1"/>
          </p:cNvSpPr>
          <p:nvPr/>
        </p:nvSpPr>
        <p:spPr bwMode="auto">
          <a:xfrm rot="10800000">
            <a:off x="8886613" y="2059094"/>
            <a:ext cx="1192107" cy="5635413"/>
          </a:xfrm>
          <a:prstGeom prst="downArrow">
            <a:avLst>
              <a:gd name="adj1" fmla="val 50000"/>
              <a:gd name="adj2" fmla="val 118182"/>
            </a:avLst>
          </a:prstGeom>
          <a:solidFill>
            <a:schemeClr val="hlink"/>
          </a:solidFill>
          <a:ln w="9525">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2560">
              <a:latin typeface="Maiandra GD" panose="020E0502030308020204" pitchFamily="34" charset="0"/>
            </a:endParaRPr>
          </a:p>
        </p:txBody>
      </p:sp>
      <p:sp>
        <p:nvSpPr>
          <p:cNvPr id="154628" name="Text Box 6">
            <a:extLst>
              <a:ext uri="{FF2B5EF4-FFF2-40B4-BE49-F238E27FC236}">
                <a16:creationId xmlns:a16="http://schemas.microsoft.com/office/drawing/2014/main" id="{8E1DE92C-4824-1848-BC09-A51DAD859020}"/>
              </a:ext>
            </a:extLst>
          </p:cNvPr>
          <p:cNvSpPr txBox="1">
            <a:spLocks noChangeArrowheads="1"/>
          </p:cNvSpPr>
          <p:nvPr/>
        </p:nvSpPr>
        <p:spPr bwMode="auto">
          <a:xfrm>
            <a:off x="1300480" y="1842347"/>
            <a:ext cx="10403840"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ar-JO" altLang="en-US" sz="7680" b="1" dirty="0">
                <a:solidFill>
                  <a:srgbClr val="FFFF99"/>
                </a:solidFill>
                <a:cs typeface="Arial" panose="020B0604020202020204" pitchFamily="34" charset="0"/>
              </a:rPr>
              <a:t>الإعلان والتجاوب</a:t>
            </a:r>
            <a:endParaRPr lang="en-US" altLang="en-US" sz="7680" b="1" dirty="0">
              <a:solidFill>
                <a:srgbClr val="FFFF99"/>
              </a:solidFill>
              <a:cs typeface="Arial" panose="020B0604020202020204" pitchFamily="34" charset="0"/>
            </a:endParaRPr>
          </a:p>
          <a:p>
            <a:pPr algn="ctr" eaLnBrk="1" hangingPunct="1">
              <a:spcBef>
                <a:spcPct val="50000"/>
              </a:spcBef>
            </a:pPr>
            <a:r>
              <a:rPr lang="ar-JO" altLang="en-US" sz="7680" b="1" dirty="0">
                <a:solidFill>
                  <a:srgbClr val="FFFF99"/>
                </a:solidFill>
                <a:cs typeface="Arial" panose="020B0604020202020204" pitchFamily="34" charset="0"/>
              </a:rPr>
              <a:t>نمط العبادة الصحيح</a:t>
            </a:r>
            <a:endParaRPr lang="en-US" altLang="en-US" sz="7680" b="1" dirty="0">
              <a:solidFill>
                <a:srgbClr val="FFFF99"/>
              </a:solidFill>
              <a:cs typeface="Arial" panose="020B0604020202020204" pitchFamily="34" charset="0"/>
            </a:endParaRPr>
          </a:p>
        </p:txBody>
      </p:sp>
    </p:spTree>
  </p:cSld>
  <p:clrMapOvr>
    <a:masterClrMapping/>
  </p:clrMapOvr>
  <p:transition spd="med"/>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004800" y="2016204"/>
            <a:ext cx="3809954" cy="3587059"/>
          </a:xfrm>
        </p:spPr>
        <p:txBody>
          <a:bodyPr/>
          <a:lstStyle/>
          <a:p>
            <a:pPr algn="r"/>
            <a:r>
              <a:rPr lang="en-US" dirty="0"/>
              <a:t>Black</a:t>
            </a:r>
          </a:p>
        </p:txBody>
      </p:sp>
    </p:spTree>
    <p:extLst>
      <p:ext uri="{BB962C8B-B14F-4D97-AF65-F5344CB8AC3E}">
        <p14:creationId xmlns:p14="http://schemas.microsoft.com/office/powerpoint/2010/main" val="2312805871"/>
      </p:ext>
    </p:extLst>
  </p:cSld>
  <p:clrMapOvr>
    <a:masterClrMapping/>
  </p:clrMapOvr>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8778240"/>
            <a:ext cx="13004800" cy="975360"/>
          </a:xfrm>
        </p:spPr>
        <p:txBody>
          <a:bodyPr/>
          <a:lstStyle/>
          <a:p>
            <a:pPr rtl="1" eaLnBrk="1" hangingPunct="1">
              <a:defRPr/>
            </a:pPr>
            <a:r>
              <a:rPr lang="en-US" sz="3413" dirty="0">
                <a:solidFill>
                  <a:srgbClr val="FFFFFF"/>
                </a:solidFill>
                <a:ea typeface="ＭＳ Ｐゴシック" charset="0"/>
                <a:cs typeface="Arial" panose="020B0604020202020204" pitchFamily="34" charset="0"/>
              </a:rPr>
              <a:t>  • BibleStudyDownloads.org </a:t>
            </a:r>
            <a:r>
              <a:rPr lang="ar-SA" sz="5689" dirty="0">
                <a:solidFill>
                  <a:srgbClr val="FFFFFF"/>
                </a:solidFill>
                <a:ea typeface="ＭＳ Ｐゴシック" charset="0"/>
                <a:cs typeface="Arial" panose="020B0604020202020204" pitchFamily="34" charset="0"/>
              </a:rPr>
              <a:t>لاهوت العبادة وممارسته</a:t>
            </a:r>
            <a:endParaRPr lang="en-US" sz="4551" dirty="0">
              <a:solidFill>
                <a:srgbClr val="FFFFFF"/>
              </a:solidFill>
              <a:ea typeface="ＭＳ Ｐゴシック" charset="0"/>
              <a:cs typeface="Arial" panose="020B0604020202020204" pitchFamily="34" charset="0"/>
            </a:endParaRPr>
          </a:p>
        </p:txBody>
      </p:sp>
      <p:sp>
        <p:nvSpPr>
          <p:cNvPr id="99331" name="Rectangle 1026"/>
          <p:cNvSpPr txBox="1">
            <a:spLocks noChangeArrowheads="1"/>
          </p:cNvSpPr>
          <p:nvPr/>
        </p:nvSpPr>
        <p:spPr bwMode="auto">
          <a:xfrm>
            <a:off x="0" y="0"/>
            <a:ext cx="13004800" cy="9753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130034" tIns="65017" rIns="130034" bIns="65017"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1300317" rtl="1" eaLnBrk="1" fontAlgn="base" hangingPunct="1">
              <a:spcBef>
                <a:spcPct val="0"/>
              </a:spcBef>
              <a:spcAft>
                <a:spcPct val="0"/>
              </a:spcAft>
              <a:defRPr/>
            </a:pPr>
            <a:r>
              <a:rPr lang="ar-JO" sz="5689" b="1" kern="1200" dirty="0">
                <a:solidFill>
                  <a:srgbClr val="FFFFFF"/>
                </a:solidFill>
                <a:latin typeface="Arial" panose="020B0604020202020204" pitchFamily="34" charset="0"/>
                <a:cs typeface="Arial" panose="020B0604020202020204" pitchFamily="34" charset="0"/>
              </a:rPr>
              <a:t>أحصل على هذا العرض التقديمي مجاناً</a:t>
            </a:r>
            <a:endParaRPr lang="en-US" sz="1991" b="1" kern="1200" dirty="0">
              <a:solidFill>
                <a:srgbClr val="FFFFFF"/>
              </a:solidFill>
              <a:latin typeface="Arial" panose="020B0604020202020204" pitchFamily="34"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62820" y="905930"/>
            <a:ext cx="13130449" cy="8035620"/>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36939" y="3160661"/>
            <a:ext cx="8751235" cy="4954445"/>
          </a:xfrm>
          <a:prstGeom prst="rect">
            <a:avLst/>
          </a:prstGeom>
        </p:spPr>
      </p:pic>
    </p:spTree>
    <p:extLst>
      <p:ext uri="{BB962C8B-B14F-4D97-AF65-F5344CB8AC3E}">
        <p14:creationId xmlns:p14="http://schemas.microsoft.com/office/powerpoint/2010/main" val="136633478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 name="Double-click to edit"/>
          <p:cNvSpPr txBox="1">
            <a:spLocks noGrp="1"/>
          </p:cNvSpPr>
          <p:nvPr>
            <p:ph type="title" idx="4294967295"/>
          </p:nvPr>
        </p:nvSpPr>
        <p:spPr>
          <a:xfrm>
            <a:off x="975359" y="3029937"/>
            <a:ext cx="11054082" cy="2090703"/>
          </a:xfrm>
          <a:prstGeom prst="rect">
            <a:avLst/>
          </a:prstGeom>
        </p:spPr>
        <p:txBody>
          <a:bodyPr lIns="65023" tIns="65023" rIns="65023" bIns="65023"/>
          <a:lstStyle/>
          <a:p>
            <a:pPr defTabSz="650240">
              <a:lnSpc>
                <a:spcPct val="100000"/>
              </a:lnSpc>
              <a:spcBef>
                <a:spcPts val="0"/>
              </a:spcBef>
              <a:defRPr sz="6200">
                <a:solidFill>
                  <a:srgbClr val="000000"/>
                </a:solidFill>
                <a:latin typeface="Calibri"/>
                <a:ea typeface="Calibri"/>
                <a:cs typeface="Calibri"/>
                <a:sym typeface="Calibri"/>
              </a:defRPr>
            </a:pPr>
            <a:r>
              <a:rPr lang="en-US" b="1" dirty="0">
                <a:latin typeface="Arial" panose="020B0604020202020204" pitchFamily="34" charset="0"/>
                <a:cs typeface="Arial" panose="020B0604020202020204" pitchFamily="34" charset="0"/>
              </a:rPr>
              <a:t> </a:t>
            </a:r>
            <a:endParaRPr b="1" dirty="0">
              <a:latin typeface="Arial" panose="020B0604020202020204" pitchFamily="34" charset="0"/>
              <a:cs typeface="Arial" panose="020B0604020202020204" pitchFamily="34" charset="0"/>
            </a:endParaRPr>
          </a:p>
        </p:txBody>
      </p:sp>
      <p:sp>
        <p:nvSpPr>
          <p:cNvPr id="228" name="Double-click to edit"/>
          <p:cNvSpPr txBox="1">
            <a:spLocks noGrp="1"/>
          </p:cNvSpPr>
          <p:nvPr>
            <p:ph type="body" sz="quarter" idx="4294967295"/>
          </p:nvPr>
        </p:nvSpPr>
        <p:spPr>
          <a:xfrm>
            <a:off x="1950719" y="5527040"/>
            <a:ext cx="9103361" cy="2492587"/>
          </a:xfrm>
          <a:prstGeom prst="rect">
            <a:avLst/>
          </a:prstGeom>
        </p:spPr>
        <p:txBody>
          <a:bodyPr lIns="65023" tIns="65023" rIns="65023" bIns="65023" anchor="t"/>
          <a:lstStyle/>
          <a:p>
            <a:pPr marL="0" indent="0" algn="ctr" defTabSz="650240">
              <a:spcBef>
                <a:spcPts val="1000"/>
              </a:spcBef>
              <a:buClr>
                <a:srgbClr val="FFFFFF"/>
              </a:buClr>
              <a:buSzTx/>
              <a:buFontTx/>
              <a:buNone/>
              <a:defRPr sz="4400">
                <a:solidFill>
                  <a:srgbClr val="898989"/>
                </a:solidFill>
                <a:latin typeface="Calibri"/>
                <a:ea typeface="Calibri"/>
                <a:cs typeface="Calibri"/>
                <a:sym typeface="Calibri"/>
              </a:defRPr>
            </a:pPr>
            <a:r>
              <a:rPr lang="en-US" b="1" dirty="0">
                <a:latin typeface="Arial" panose="020B0604020202020204" pitchFamily="34" charset="0"/>
                <a:cs typeface="Arial" panose="020B0604020202020204" pitchFamily="34" charset="0"/>
              </a:rPr>
              <a:t> </a:t>
            </a:r>
            <a:endParaRPr b="1" dirty="0">
              <a:latin typeface="Arial" panose="020B0604020202020204" pitchFamily="34" charset="0"/>
              <a:cs typeface="Arial" panose="020B0604020202020204" pitchFamily="34" charset="0"/>
            </a:endParaRPr>
          </a:p>
        </p:txBody>
      </p:sp>
      <p:sp>
        <p:nvSpPr>
          <p:cNvPr id="229" name="RON MAN"/>
          <p:cNvSpPr txBox="1"/>
          <p:nvPr/>
        </p:nvSpPr>
        <p:spPr>
          <a:xfrm>
            <a:off x="2293450" y="3521314"/>
            <a:ext cx="8417900" cy="299363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5023" tIns="65023" rIns="65023" bIns="65023">
            <a:spAutoFit/>
          </a:bodyPr>
          <a:lstStyle/>
          <a:p>
            <a:pPr defTabSz="650240">
              <a:defRPr sz="6200">
                <a:solidFill>
                  <a:srgbClr val="FAD538"/>
                </a:solidFill>
                <a:latin typeface="Academico"/>
                <a:ea typeface="Academico"/>
                <a:cs typeface="Academico"/>
                <a:sym typeface="Academico"/>
              </a:defRPr>
            </a:pPr>
            <a:r>
              <a:rPr lang="ar-JO" b="1" dirty="0">
                <a:latin typeface="Arial" panose="020B0604020202020204" pitchFamily="34" charset="0"/>
                <a:cs typeface="Arial" panose="020B0604020202020204" pitchFamily="34" charset="0"/>
              </a:rPr>
              <a:t>قصصك</a:t>
            </a:r>
            <a:endParaRPr lang="en-US" b="1" dirty="0">
              <a:latin typeface="Arial" panose="020B0604020202020204" pitchFamily="34" charset="0"/>
              <a:cs typeface="Arial" panose="020B0604020202020204" pitchFamily="34" charset="0"/>
            </a:endParaRPr>
          </a:p>
          <a:p>
            <a:pPr defTabSz="650240">
              <a:defRPr sz="6200">
                <a:solidFill>
                  <a:srgbClr val="FAD538"/>
                </a:solidFill>
                <a:latin typeface="Academico"/>
                <a:ea typeface="Academico"/>
                <a:cs typeface="Academico"/>
                <a:sym typeface="Academico"/>
              </a:defRPr>
            </a:pPr>
            <a:endParaRPr lang="en-US" b="1" dirty="0">
              <a:latin typeface="Arial" panose="020B0604020202020204" pitchFamily="34" charset="0"/>
              <a:cs typeface="Arial" panose="020B0604020202020204" pitchFamily="34" charset="0"/>
            </a:endParaRPr>
          </a:p>
          <a:p>
            <a:pPr defTabSz="650240">
              <a:defRPr sz="6200">
                <a:solidFill>
                  <a:srgbClr val="FAD538"/>
                </a:solidFill>
                <a:latin typeface="Academico"/>
                <a:ea typeface="Academico"/>
                <a:cs typeface="Academico"/>
                <a:sym typeface="Academico"/>
              </a:defRPr>
            </a:pPr>
            <a:r>
              <a:rPr lang="ar-JO" b="1" dirty="0">
                <a:latin typeface="Arial" panose="020B0604020202020204" pitchFamily="34" charset="0"/>
                <a:cs typeface="Arial" panose="020B0604020202020204" pitchFamily="34" charset="0"/>
              </a:rPr>
              <a:t>قصتي</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84951232"/>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51200" y="1290229"/>
            <a:ext cx="6502400" cy="7616957"/>
          </a:xfrm>
          <a:prstGeom prst="rect">
            <a:avLst/>
          </a:prstGeom>
        </p:spPr>
        <p:txBody>
          <a:bodyPr>
            <a:spAutoFit/>
          </a:bodyPr>
          <a:lstStyle/>
          <a:p>
            <a:pPr marL="530352" indent="-530352" defTabSz="795527" rtl="1" hangingPunct="1">
              <a:lnSpc>
                <a:spcPct val="80000"/>
              </a:lnSpc>
              <a:spcBef>
                <a:spcPts val="600"/>
              </a:spcBef>
              <a:defRPr sz="2088" b="0">
                <a:solidFill>
                  <a:srgbClr val="000000"/>
                </a:solidFill>
                <a:latin typeface="+mj-lt"/>
                <a:ea typeface="+mj-ea"/>
                <a:cs typeface="+mj-cs"/>
                <a:sym typeface="Bell MT"/>
              </a:defRPr>
            </a:pPr>
            <a:r>
              <a:rPr lang="ar-JO" sz="4400" b="1" dirty="0">
                <a:solidFill>
                  <a:srgbClr val="FFC000"/>
                </a:solidFill>
                <a:latin typeface="Arial" panose="020B0604020202020204" pitchFamily="34" charset="0"/>
                <a:cs typeface="Arial" panose="020B0604020202020204" pitchFamily="34" charset="0"/>
                <a:sym typeface="Bell MT"/>
              </a:rPr>
              <a:t>مخطط المساق</a:t>
            </a:r>
            <a:br>
              <a:rPr lang="en-US" sz="3600" b="1" dirty="0">
                <a:solidFill>
                  <a:srgbClr val="FFC000"/>
                </a:solidFill>
                <a:latin typeface="Arial" panose="020B0604020202020204" pitchFamily="34" charset="0"/>
                <a:cs typeface="Arial" panose="020B0604020202020204" pitchFamily="34" charset="0"/>
                <a:sym typeface="Bell MT"/>
              </a:rPr>
            </a:br>
            <a:endParaRPr lang="en-US" sz="3600" b="1" dirty="0">
              <a:solidFill>
                <a:srgbClr val="FFC000"/>
              </a:solidFill>
              <a:latin typeface="Arial" panose="020B0604020202020204" pitchFamily="34" charset="0"/>
              <a:cs typeface="Arial" panose="020B0604020202020204" pitchFamily="34" charset="0"/>
              <a:sym typeface="Bell MT"/>
            </a:endParaRPr>
          </a:p>
          <a:p>
            <a:pPr marL="530352" indent="-530352" algn="r" defTabSz="795527" rtl="1" hangingPunct="1">
              <a:lnSpc>
                <a:spcPct val="80000"/>
              </a:lnSpc>
              <a:spcBef>
                <a:spcPts val="600"/>
              </a:spcBef>
              <a:defRPr sz="2436" b="0">
                <a:solidFill>
                  <a:srgbClr val="000000"/>
                </a:solidFill>
                <a:latin typeface="+mj-lt"/>
                <a:ea typeface="+mj-ea"/>
                <a:cs typeface="+mj-cs"/>
                <a:sym typeface="Bell MT"/>
              </a:defRPr>
            </a:pPr>
            <a:endParaRPr lang="en-US" sz="3600" b="1" dirty="0">
              <a:solidFill>
                <a:srgbClr val="FFC000"/>
              </a:solidFill>
              <a:latin typeface="Arial" panose="020B0604020202020204" pitchFamily="34" charset="0"/>
              <a:cs typeface="Arial" panose="020B0604020202020204" pitchFamily="34" charset="0"/>
              <a:sym typeface="Bell MT"/>
            </a:endParaRPr>
          </a:p>
          <a:p>
            <a:pPr marL="530352" indent="-530352" algn="r" defTabSz="795527" rtl="1" hangingPunct="1">
              <a:lnSpc>
                <a:spcPct val="80000"/>
              </a:lnSpc>
              <a:spcBef>
                <a:spcPts val="500"/>
              </a:spcBef>
              <a:defRPr sz="2436" b="0">
                <a:solidFill>
                  <a:srgbClr val="000000"/>
                </a:solidFill>
                <a:latin typeface="+mj-lt"/>
                <a:ea typeface="+mj-ea"/>
                <a:cs typeface="+mj-cs"/>
                <a:sym typeface="Bell MT"/>
              </a:defRPr>
            </a:pPr>
            <a:r>
              <a:rPr lang="ar-JO" sz="4000" b="1" dirty="0">
                <a:solidFill>
                  <a:srgbClr val="FFC000"/>
                </a:solidFill>
                <a:latin typeface="Arial" panose="020B0604020202020204" pitchFamily="34" charset="0"/>
                <a:cs typeface="Arial" panose="020B0604020202020204" pitchFamily="34" charset="0"/>
                <a:sym typeface="Bell MT"/>
              </a:rPr>
              <a:t>1. الله الذي نعبده. </a:t>
            </a:r>
            <a:endParaRPr lang="en-US" sz="4000" b="1" dirty="0">
              <a:solidFill>
                <a:srgbClr val="FFC000"/>
              </a:solidFill>
              <a:latin typeface="Arial" panose="020B0604020202020204" pitchFamily="34" charset="0"/>
              <a:cs typeface="Arial" panose="020B0604020202020204" pitchFamily="34" charset="0"/>
              <a:sym typeface="Bell MT"/>
            </a:endParaRPr>
          </a:p>
          <a:p>
            <a:pPr marL="530352" indent="-530352" algn="r" defTabSz="795527" rtl="1" hangingPunct="1">
              <a:lnSpc>
                <a:spcPct val="80000"/>
              </a:lnSpc>
              <a:spcBef>
                <a:spcPts val="600"/>
              </a:spcBef>
              <a:defRPr sz="2436" b="0">
                <a:solidFill>
                  <a:srgbClr val="000000"/>
                </a:solidFill>
                <a:latin typeface="+mj-lt"/>
                <a:ea typeface="+mj-ea"/>
                <a:cs typeface="+mj-cs"/>
                <a:sym typeface="Bell MT"/>
              </a:defRPr>
            </a:pPr>
            <a:endParaRPr lang="en-US" sz="4000" b="1" dirty="0">
              <a:solidFill>
                <a:srgbClr val="FFC000"/>
              </a:solidFill>
              <a:latin typeface="Arial" panose="020B0604020202020204" pitchFamily="34" charset="0"/>
              <a:cs typeface="Arial" panose="020B0604020202020204" pitchFamily="34" charset="0"/>
              <a:sym typeface="Bell MT"/>
            </a:endParaRPr>
          </a:p>
          <a:p>
            <a:pPr marL="530352" indent="-530352" algn="r" defTabSz="795527" rtl="1" hangingPunct="1">
              <a:lnSpc>
                <a:spcPct val="80000"/>
              </a:lnSpc>
              <a:spcBef>
                <a:spcPts val="500"/>
              </a:spcBef>
              <a:defRPr sz="2436" b="0">
                <a:solidFill>
                  <a:srgbClr val="000000"/>
                </a:solidFill>
                <a:latin typeface="+mj-lt"/>
                <a:ea typeface="+mj-ea"/>
                <a:cs typeface="+mj-cs"/>
                <a:sym typeface="Bell MT"/>
              </a:defRPr>
            </a:pPr>
            <a:r>
              <a:rPr lang="ar-JO" sz="4000" b="1" dirty="0">
                <a:solidFill>
                  <a:srgbClr val="FFC000"/>
                </a:solidFill>
                <a:latin typeface="Arial" panose="020B0604020202020204" pitchFamily="34" charset="0"/>
                <a:cs typeface="Arial" panose="020B0604020202020204" pitchFamily="34" charset="0"/>
                <a:sym typeface="Bell MT"/>
              </a:rPr>
              <a:t>2.  مركزية العبادة </a:t>
            </a:r>
            <a:br>
              <a:rPr lang="en-US" sz="4000" b="1" dirty="0">
                <a:solidFill>
                  <a:srgbClr val="FFC000"/>
                </a:solidFill>
                <a:latin typeface="Arial" panose="020B0604020202020204" pitchFamily="34" charset="0"/>
                <a:cs typeface="Arial" panose="020B0604020202020204" pitchFamily="34" charset="0"/>
                <a:sym typeface="Bell MT"/>
              </a:rPr>
            </a:br>
            <a:endParaRPr lang="en-US" sz="4000" b="1" dirty="0">
              <a:solidFill>
                <a:srgbClr val="FFC000"/>
              </a:solidFill>
              <a:latin typeface="Arial" panose="020B0604020202020204" pitchFamily="34" charset="0"/>
              <a:cs typeface="Arial" panose="020B0604020202020204" pitchFamily="34" charset="0"/>
              <a:sym typeface="Bell MT"/>
            </a:endParaRPr>
          </a:p>
          <a:p>
            <a:pPr marL="530352" indent="-530352" algn="r" defTabSz="795527" rtl="1" hangingPunct="1">
              <a:lnSpc>
                <a:spcPct val="80000"/>
              </a:lnSpc>
              <a:spcBef>
                <a:spcPts val="500"/>
              </a:spcBef>
              <a:defRPr sz="2436" b="0">
                <a:solidFill>
                  <a:srgbClr val="000000"/>
                </a:solidFill>
                <a:latin typeface="+mj-lt"/>
                <a:ea typeface="+mj-ea"/>
                <a:cs typeface="+mj-cs"/>
                <a:sym typeface="Bell MT"/>
              </a:defRPr>
            </a:pPr>
            <a:r>
              <a:rPr lang="ar-JO" sz="4000" b="1" dirty="0">
                <a:solidFill>
                  <a:srgbClr val="FFC000"/>
                </a:solidFill>
                <a:latin typeface="Arial" panose="020B0604020202020204" pitchFamily="34" charset="0"/>
                <a:cs typeface="Arial" panose="020B0604020202020204" pitchFamily="34" charset="0"/>
                <a:sym typeface="Bell MT"/>
              </a:rPr>
              <a:t>3. االعبادة في العهد القديم </a:t>
            </a:r>
            <a:br>
              <a:rPr lang="en-US" sz="4000" b="1" dirty="0">
                <a:solidFill>
                  <a:srgbClr val="FFC000"/>
                </a:solidFill>
                <a:latin typeface="Arial" panose="020B0604020202020204" pitchFamily="34" charset="0"/>
                <a:cs typeface="Arial" panose="020B0604020202020204" pitchFamily="34" charset="0"/>
                <a:sym typeface="Bell MT"/>
              </a:rPr>
            </a:br>
            <a:endParaRPr lang="en-US" sz="4000" b="1" dirty="0">
              <a:solidFill>
                <a:srgbClr val="FFC000"/>
              </a:solidFill>
              <a:latin typeface="Arial" panose="020B0604020202020204" pitchFamily="34" charset="0"/>
              <a:cs typeface="Arial" panose="020B0604020202020204" pitchFamily="34" charset="0"/>
              <a:sym typeface="Bell MT"/>
            </a:endParaRPr>
          </a:p>
          <a:p>
            <a:pPr marL="530352" indent="-530352" algn="r" defTabSz="795527" rtl="1" hangingPunct="1">
              <a:lnSpc>
                <a:spcPct val="80000"/>
              </a:lnSpc>
              <a:spcBef>
                <a:spcPts val="500"/>
              </a:spcBef>
              <a:defRPr sz="2436" b="0">
                <a:solidFill>
                  <a:srgbClr val="000000"/>
                </a:solidFill>
                <a:latin typeface="+mj-lt"/>
                <a:ea typeface="+mj-ea"/>
                <a:cs typeface="+mj-cs"/>
                <a:sym typeface="Bell MT"/>
              </a:defRPr>
            </a:pPr>
            <a:r>
              <a:rPr lang="ar-JO" sz="4000" b="1" dirty="0">
                <a:solidFill>
                  <a:srgbClr val="FFC000"/>
                </a:solidFill>
                <a:latin typeface="Arial" panose="020B0604020202020204" pitchFamily="34" charset="0"/>
                <a:cs typeface="Arial" panose="020B0604020202020204" pitchFamily="34" charset="0"/>
                <a:sym typeface="Bell MT"/>
              </a:rPr>
              <a:t>4. العبادة في العهد الجديد </a:t>
            </a:r>
          </a:p>
          <a:p>
            <a:pPr marL="530352" indent="-530352" algn="r" defTabSz="795527" rtl="1" hangingPunct="1">
              <a:lnSpc>
                <a:spcPct val="80000"/>
              </a:lnSpc>
              <a:spcBef>
                <a:spcPts val="500"/>
              </a:spcBef>
              <a:defRPr sz="2436" b="0">
                <a:solidFill>
                  <a:srgbClr val="000000"/>
                </a:solidFill>
                <a:latin typeface="+mj-lt"/>
                <a:ea typeface="+mj-ea"/>
                <a:cs typeface="+mj-cs"/>
                <a:sym typeface="Bell MT"/>
              </a:defRPr>
            </a:pPr>
            <a:endParaRPr lang="en-US" sz="4000" b="1" dirty="0">
              <a:solidFill>
                <a:srgbClr val="FFC000"/>
              </a:solidFill>
              <a:latin typeface="Arial" panose="020B0604020202020204" pitchFamily="34" charset="0"/>
              <a:cs typeface="Arial" panose="020B0604020202020204" pitchFamily="34" charset="0"/>
              <a:sym typeface="Bell MT"/>
            </a:endParaRPr>
          </a:p>
          <a:p>
            <a:pPr marL="530352" indent="-530352" algn="r" defTabSz="795527" rtl="1" hangingPunct="1">
              <a:lnSpc>
                <a:spcPct val="80000"/>
              </a:lnSpc>
              <a:spcBef>
                <a:spcPts val="500"/>
              </a:spcBef>
              <a:defRPr sz="2436" b="0">
                <a:solidFill>
                  <a:srgbClr val="000000"/>
                </a:solidFill>
                <a:latin typeface="+mj-lt"/>
                <a:ea typeface="+mj-ea"/>
                <a:cs typeface="+mj-cs"/>
                <a:sym typeface="Bell MT"/>
              </a:defRPr>
            </a:pPr>
            <a:r>
              <a:rPr lang="ar-JO" sz="4000" b="1" dirty="0">
                <a:solidFill>
                  <a:srgbClr val="FFC000"/>
                </a:solidFill>
                <a:latin typeface="Arial" panose="020B0604020202020204" pitchFamily="34" charset="0"/>
                <a:cs typeface="Arial" panose="020B0604020202020204" pitchFamily="34" charset="0"/>
                <a:sym typeface="Bell MT"/>
              </a:rPr>
              <a:t>5. العبادة في تاريخ الكنيسة </a:t>
            </a:r>
            <a:endParaRPr lang="en-US" sz="4000" b="1" dirty="0">
              <a:solidFill>
                <a:srgbClr val="FFC000"/>
              </a:solidFill>
              <a:latin typeface="Arial" panose="020B0604020202020204" pitchFamily="34" charset="0"/>
              <a:cs typeface="Arial" panose="020B0604020202020204" pitchFamily="34" charset="0"/>
              <a:sym typeface="Bell MT"/>
            </a:endParaRPr>
          </a:p>
          <a:p>
            <a:pPr marL="530352" indent="-530352" algn="r" defTabSz="795527" rtl="1" hangingPunct="1">
              <a:lnSpc>
                <a:spcPct val="80000"/>
              </a:lnSpc>
              <a:spcBef>
                <a:spcPts val="600"/>
              </a:spcBef>
              <a:defRPr sz="2436" b="0">
                <a:solidFill>
                  <a:srgbClr val="000000"/>
                </a:solidFill>
                <a:latin typeface="+mj-lt"/>
                <a:ea typeface="+mj-ea"/>
                <a:cs typeface="+mj-cs"/>
                <a:sym typeface="Bell MT"/>
              </a:defRPr>
            </a:pPr>
            <a:endParaRPr lang="en-US" sz="4000" b="1" dirty="0">
              <a:solidFill>
                <a:srgbClr val="FFC000"/>
              </a:solidFill>
              <a:latin typeface="Arial" panose="020B0604020202020204" pitchFamily="34" charset="0"/>
              <a:cs typeface="Arial" panose="020B0604020202020204" pitchFamily="34" charset="0"/>
              <a:sym typeface="Bell MT"/>
            </a:endParaRPr>
          </a:p>
          <a:p>
            <a:pPr marL="530352" indent="-530352" algn="r" defTabSz="795527" rtl="1" hangingPunct="1">
              <a:lnSpc>
                <a:spcPct val="80000"/>
              </a:lnSpc>
              <a:spcBef>
                <a:spcPts val="500"/>
              </a:spcBef>
              <a:defRPr sz="2436" b="0">
                <a:solidFill>
                  <a:srgbClr val="000000"/>
                </a:solidFill>
                <a:latin typeface="+mj-lt"/>
                <a:ea typeface="+mj-ea"/>
                <a:cs typeface="+mj-cs"/>
                <a:sym typeface="Bell MT"/>
              </a:defRPr>
            </a:pPr>
            <a:r>
              <a:rPr lang="ar-JO" sz="4000" b="1" dirty="0">
                <a:solidFill>
                  <a:srgbClr val="FFC000"/>
                </a:solidFill>
                <a:latin typeface="Arial" panose="020B0604020202020204" pitchFamily="34" charset="0"/>
                <a:cs typeface="Arial" panose="020B0604020202020204" pitchFamily="34" charset="0"/>
                <a:sym typeface="Bell MT"/>
              </a:rPr>
              <a:t>6. العبادة في الكنيسة </a:t>
            </a:r>
            <a:endParaRPr lang="en-US" sz="4000" b="1" dirty="0">
              <a:solidFill>
                <a:srgbClr val="FFC000"/>
              </a:solidFill>
              <a:latin typeface="Arial" panose="020B0604020202020204" pitchFamily="34" charset="0"/>
              <a:cs typeface="Arial" panose="020B0604020202020204" pitchFamily="34" charset="0"/>
              <a:sym typeface="Bell MT"/>
            </a:endParaRPr>
          </a:p>
        </p:txBody>
      </p:sp>
    </p:spTree>
    <p:extLst>
      <p:ext uri="{BB962C8B-B14F-4D97-AF65-F5344CB8AC3E}">
        <p14:creationId xmlns:p14="http://schemas.microsoft.com/office/powerpoint/2010/main" val="2419121600"/>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 name="Biblical Worship"/>
          <p:cNvSpPr txBox="1">
            <a:spLocks noGrp="1"/>
          </p:cNvSpPr>
          <p:nvPr>
            <p:ph type="body" idx="13"/>
          </p:nvPr>
        </p:nvSpPr>
        <p:spPr>
          <a:xfrm>
            <a:off x="508000" y="2185285"/>
            <a:ext cx="7200900" cy="892039"/>
          </a:xfrm>
          <a:prstGeom prst="rect">
            <a:avLst/>
          </a:prstGeom>
        </p:spPr>
        <p:txBody>
          <a:bodyPr/>
          <a:lstStyle>
            <a:lvl1pPr>
              <a:lnSpc>
                <a:spcPct val="90000"/>
              </a:lnSpc>
              <a:spcBef>
                <a:spcPts val="1600"/>
              </a:spcBef>
              <a:defRPr sz="5700">
                <a:solidFill>
                  <a:srgbClr val="D93E2B"/>
                </a:solidFill>
                <a:latin typeface="+mn-lt"/>
                <a:ea typeface="+mn-ea"/>
                <a:cs typeface="+mn-cs"/>
                <a:sym typeface="Bodoni SvtyTwo ITC TT-Book"/>
              </a:defRPr>
            </a:lvl1pPr>
          </a:lstStyle>
          <a:p>
            <a:pPr algn="ctr"/>
            <a:r>
              <a:rPr lang="ar-JO" b="1" dirty="0">
                <a:latin typeface="Arial" panose="020B0604020202020204" pitchFamily="34" charset="0"/>
                <a:cs typeface="Arial" panose="020B0604020202020204" pitchFamily="34" charset="0"/>
              </a:rPr>
              <a:t>لاهوت العبادة وممارستها</a:t>
            </a:r>
            <a:endParaRPr b="1" dirty="0">
              <a:latin typeface="Arial" panose="020B0604020202020204" pitchFamily="34" charset="0"/>
              <a:cs typeface="Arial" panose="020B0604020202020204" pitchFamily="34" charset="0"/>
            </a:endParaRPr>
          </a:p>
        </p:txBody>
      </p:sp>
      <p:sp>
        <p:nvSpPr>
          <p:cNvPr id="255" name="introduction, part 1"/>
          <p:cNvSpPr txBox="1">
            <a:spLocks noGrp="1"/>
          </p:cNvSpPr>
          <p:nvPr>
            <p:ph type="ctrTitle"/>
          </p:nvPr>
        </p:nvSpPr>
        <p:spPr>
          <a:prstGeom prst="rect">
            <a:avLst/>
          </a:prstGeom>
        </p:spPr>
        <p:txBody>
          <a:bodyPr/>
          <a:lstStyle>
            <a:lvl1pPr>
              <a:defRPr sz="5400">
                <a:solidFill>
                  <a:schemeClr val="accent3">
                    <a:hueOff val="702212"/>
                    <a:satOff val="1394"/>
                    <a:lumOff val="-28495"/>
                  </a:schemeClr>
                </a:solidFill>
              </a:defRPr>
            </a:lvl1pPr>
          </a:lstStyle>
          <a:p>
            <a:pPr algn="ctr"/>
            <a:r>
              <a:rPr lang="ar-JO" b="1" dirty="0">
                <a:latin typeface="Arial" panose="020B0604020202020204" pitchFamily="34" charset="0"/>
                <a:cs typeface="Arial" panose="020B0604020202020204" pitchFamily="34" charset="0"/>
              </a:rPr>
              <a:t>مقدمة، الجزء 1</a:t>
            </a:r>
            <a:endParaRPr b="1" dirty="0">
              <a:latin typeface="Arial" panose="020B0604020202020204" pitchFamily="34" charset="0"/>
              <a:cs typeface="Arial" panose="020B0604020202020204" pitchFamily="34" charset="0"/>
            </a:endParaRPr>
          </a:p>
        </p:txBody>
      </p:sp>
      <p:sp>
        <p:nvSpPr>
          <p:cNvPr id="256" name="The Theology of  Worship"/>
          <p:cNvSpPr txBox="1">
            <a:spLocks noGrp="1"/>
          </p:cNvSpPr>
          <p:nvPr>
            <p:ph type="subTitle" sz="quarter" idx="1"/>
          </p:nvPr>
        </p:nvSpPr>
        <p:spPr>
          <a:prstGeom prst="rect">
            <a:avLst/>
          </a:prstGeom>
        </p:spPr>
        <p:txBody>
          <a:bodyPr>
            <a:normAutofit/>
          </a:bodyPr>
          <a:lstStyle>
            <a:lvl1pPr algn="ctr">
              <a:defRPr sz="6000"/>
            </a:lvl1pPr>
          </a:lstStyle>
          <a:p>
            <a:r>
              <a:rPr lang="ar-JO" b="1" dirty="0">
                <a:latin typeface="Arial" panose="020B0604020202020204" pitchFamily="34" charset="0"/>
                <a:cs typeface="Arial" panose="020B0604020202020204" pitchFamily="34" charset="0"/>
              </a:rPr>
              <a:t>لاهوت العبادة</a:t>
            </a:r>
            <a:endParaRPr b="1" dirty="0">
              <a:latin typeface="Arial" panose="020B0604020202020204" pitchFamily="34" charset="0"/>
              <a:cs typeface="Arial" panose="020B0604020202020204" pitchFamily="34" charset="0"/>
            </a:endParaRPr>
          </a:p>
        </p:txBody>
      </p:sp>
      <p:grpSp>
        <p:nvGrpSpPr>
          <p:cNvPr id="259" name="Image Gallery"/>
          <p:cNvGrpSpPr/>
          <p:nvPr/>
        </p:nvGrpSpPr>
        <p:grpSpPr>
          <a:xfrm>
            <a:off x="9091463" y="423532"/>
            <a:ext cx="3407074" cy="3671839"/>
            <a:chOff x="0" y="0"/>
            <a:chExt cx="3407072" cy="3671837"/>
          </a:xfrm>
        </p:grpSpPr>
        <p:pic>
          <p:nvPicPr>
            <p:cNvPr id="257" name="alleluia2.jpg" descr="alleluia2.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0" y="0"/>
              <a:ext cx="3407073" cy="3138438"/>
            </a:xfrm>
            <a:prstGeom prst="rect">
              <a:avLst/>
            </a:prstGeom>
            <a:ln w="12700" cap="flat">
              <a:noFill/>
              <a:miter lim="400000"/>
            </a:ln>
            <a:effectLst/>
          </p:spPr>
        </p:pic>
        <p:sp>
          <p:nvSpPr>
            <p:cNvPr id="258" name="Type to enter a caption."/>
            <p:cNvSpPr/>
            <p:nvPr/>
          </p:nvSpPr>
          <p:spPr>
            <a:xfrm>
              <a:off x="0" y="3214637"/>
              <a:ext cx="3407073" cy="4572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6200" tIns="76200" rIns="76200" bIns="76200" numCol="1" anchor="t">
              <a:noAutofit/>
            </a:bodyPr>
            <a:lstStyle>
              <a:lvl1pPr>
                <a:defRPr sz="2000"/>
              </a:lvl1pPr>
            </a:lstStyle>
            <a:p>
              <a:r>
                <a:rPr lang="en-US" b="1" dirty="0">
                  <a:latin typeface="Arial" panose="020B0604020202020204" pitchFamily="34" charset="0"/>
                  <a:cs typeface="Arial" panose="020B0604020202020204" pitchFamily="34" charset="0"/>
                </a:rPr>
                <a:t> </a:t>
              </a:r>
              <a:endParaRPr b="1" dirty="0">
                <a:latin typeface="Arial" panose="020B0604020202020204" pitchFamily="34" charset="0"/>
                <a:cs typeface="Arial" panose="020B0604020202020204" pitchFamily="34" charset="0"/>
              </a:endParaRPr>
            </a:p>
          </p:txBody>
        </p:sp>
      </p:gr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 name="Double-click to edit"/>
          <p:cNvSpPr txBox="1">
            <a:spLocks noGrp="1"/>
          </p:cNvSpPr>
          <p:nvPr>
            <p:ph type="title"/>
          </p:nvPr>
        </p:nvSpPr>
        <p:spPr>
          <a:xfrm>
            <a:off x="508000" y="5232400"/>
            <a:ext cx="11988800" cy="2413000"/>
          </a:xfrm>
          <a:prstGeom prst="rect">
            <a:avLst/>
          </a:prstGeom>
        </p:spPr>
        <p:txBody>
          <a:bodyPr/>
          <a:lstStyle/>
          <a:p>
            <a:r>
              <a:t> </a:t>
            </a:r>
          </a:p>
        </p:txBody>
      </p:sp>
      <p:sp>
        <p:nvSpPr>
          <p:cNvPr id="262" name="Now, worship is the missing jewel in modern evangelicalism.…"/>
          <p:cNvSpPr txBox="1"/>
          <p:nvPr/>
        </p:nvSpPr>
        <p:spPr>
          <a:xfrm>
            <a:off x="416969" y="1709296"/>
            <a:ext cx="11916862" cy="66561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5023" tIns="65023" rIns="65023" bIns="65023">
            <a:spAutoFit/>
          </a:bodyPr>
          <a:lstStyle/>
          <a:p>
            <a:pPr defTabSz="650240" rtl="1">
              <a:defRPr sz="3600">
                <a:solidFill>
                  <a:schemeClr val="accent6">
                    <a:hueOff val="36663"/>
                    <a:satOff val="1899"/>
                    <a:lumOff val="-23748"/>
                  </a:schemeClr>
                </a:solidFill>
              </a:defRPr>
            </a:pPr>
            <a:r>
              <a:rPr lang="ar-JO" sz="4400" b="1" dirty="0">
                <a:latin typeface="Arial" panose="020B0604020202020204" pitchFamily="34" charset="0"/>
                <a:cs typeface="Arial" panose="020B0604020202020204" pitchFamily="34" charset="0"/>
              </a:rPr>
              <a:t>نعرف الآن أن العبادة هي الجوهرة المفقودة في الإنجيلية الحديثة. </a:t>
            </a:r>
          </a:p>
          <a:p>
            <a:pPr defTabSz="650240" rtl="1">
              <a:defRPr sz="3600">
                <a:solidFill>
                  <a:schemeClr val="accent6">
                    <a:hueOff val="36663"/>
                    <a:satOff val="1899"/>
                    <a:lumOff val="-23748"/>
                  </a:schemeClr>
                </a:solidFill>
              </a:defRPr>
            </a:pPr>
            <a:r>
              <a:rPr lang="ar-JO" sz="4400" b="1" dirty="0">
                <a:latin typeface="Arial" panose="020B0604020202020204" pitchFamily="34" charset="0"/>
                <a:ea typeface="Bodoni SvtyTwo ITC TT-Bold"/>
                <a:cs typeface="Arial" panose="020B0604020202020204" pitchFamily="34" charset="0"/>
                <a:sym typeface="Bodoni SvtyTwo ITC TT-Bold"/>
              </a:rPr>
              <a:t>نحن منظمون؛ نحن نعمل؛ نحن لدينا جدول أعمال. </a:t>
            </a:r>
          </a:p>
          <a:p>
            <a:pPr defTabSz="650240" rtl="1">
              <a:defRPr sz="3600">
                <a:solidFill>
                  <a:schemeClr val="accent6">
                    <a:hueOff val="36663"/>
                    <a:satOff val="1899"/>
                    <a:lumOff val="-23748"/>
                  </a:schemeClr>
                </a:solidFill>
              </a:defRPr>
            </a:pPr>
            <a:r>
              <a:rPr lang="ar-JO" sz="4400" b="1" dirty="0">
                <a:latin typeface="Arial" panose="020B0604020202020204" pitchFamily="34" charset="0"/>
                <a:ea typeface="Bodoni SvtyTwo ITC TT-Bold"/>
                <a:cs typeface="Arial" panose="020B0604020202020204" pitchFamily="34" charset="0"/>
                <a:sym typeface="Bodoni SvtyTwo ITC TT-Bold"/>
              </a:rPr>
              <a:t>نحن لدينا كل شيء تقريباً، لكن هناك شيء واحد لا تمتلكه الكنائس حتى كنائس «الإنجيل»</a:t>
            </a:r>
            <a:r>
              <a:rPr lang="ar-JO" b="1" dirty="0">
                <a:latin typeface="Arial" panose="020B0604020202020204" pitchFamily="34" charset="0"/>
                <a:ea typeface="Bodoni SvtyTwo ITC TT-Bold"/>
                <a:cs typeface="Arial" panose="020B0604020202020204" pitchFamily="34" charset="0"/>
                <a:sym typeface="Bodoni SvtyTwo ITC TT-Bold"/>
              </a:rPr>
              <a:t> </a:t>
            </a:r>
          </a:p>
          <a:p>
            <a:pPr defTabSz="650240" rtl="1">
              <a:defRPr sz="3600">
                <a:solidFill>
                  <a:schemeClr val="accent6">
                    <a:hueOff val="36663"/>
                    <a:satOff val="1899"/>
                    <a:lumOff val="-23748"/>
                  </a:schemeClr>
                </a:solidFill>
              </a:defRPr>
            </a:pPr>
            <a:r>
              <a:rPr lang="ar-JO" sz="4400" b="1" dirty="0">
                <a:latin typeface="Arial" panose="020B0604020202020204" pitchFamily="34" charset="0"/>
                <a:ea typeface="Bodoni SvtyTwo ITC TT-Bold"/>
                <a:cs typeface="Arial" panose="020B0604020202020204" pitchFamily="34" charset="0"/>
                <a:sym typeface="Bodoni SvtyTwo ITC TT-Bold"/>
              </a:rPr>
              <a:t>هذا الشيء هو القدرة على العبادة </a:t>
            </a:r>
          </a:p>
          <a:p>
            <a:pPr defTabSz="650240" rtl="1">
              <a:defRPr sz="3600">
                <a:solidFill>
                  <a:schemeClr val="accent6">
                    <a:hueOff val="36663"/>
                    <a:satOff val="1899"/>
                    <a:lumOff val="-23748"/>
                  </a:schemeClr>
                </a:solidFill>
              </a:defRPr>
            </a:pPr>
            <a:r>
              <a:rPr lang="ar-JO" sz="4400" b="1" dirty="0">
                <a:latin typeface="Arial" panose="020B0604020202020204" pitchFamily="34" charset="0"/>
                <a:ea typeface="Bodoni SvtyTwo ITC TT-Bold"/>
                <a:cs typeface="Arial" panose="020B0604020202020204" pitchFamily="34" charset="0"/>
                <a:sym typeface="Bodoni SvtyTwo ITC TT-Bold"/>
              </a:rPr>
              <a:t>فنحن لا</a:t>
            </a:r>
            <a:r>
              <a:rPr lang="en-US" sz="4400" b="1" dirty="0">
                <a:latin typeface="Arial" panose="020B0604020202020204" pitchFamily="34" charset="0"/>
                <a:ea typeface="Bodoni SvtyTwo ITC TT-Bold"/>
                <a:cs typeface="Arial" panose="020B0604020202020204" pitchFamily="34" charset="0"/>
                <a:sym typeface="Bodoni SvtyTwo ITC TT-Bold"/>
              </a:rPr>
              <a:t> </a:t>
            </a:r>
            <a:r>
              <a:rPr lang="ar-JO" sz="4400" b="1" dirty="0">
                <a:latin typeface="Arial" panose="020B0604020202020204" pitchFamily="34" charset="0"/>
                <a:ea typeface="Bodoni SvtyTwo ITC TT-Bold"/>
                <a:cs typeface="Arial" panose="020B0604020202020204" pitchFamily="34" charset="0"/>
                <a:sym typeface="Bodoni SvtyTwo ITC TT-Bold"/>
              </a:rPr>
              <a:t>ننمي فن العبادة فينا</a:t>
            </a:r>
          </a:p>
          <a:p>
            <a:pPr defTabSz="650240" rtl="1">
              <a:defRPr sz="3600">
                <a:solidFill>
                  <a:schemeClr val="accent6">
                    <a:hueOff val="36663"/>
                    <a:satOff val="1899"/>
                    <a:lumOff val="-23748"/>
                  </a:schemeClr>
                </a:solidFill>
              </a:defRPr>
            </a:pPr>
            <a:r>
              <a:rPr lang="ar-JO" sz="4400" b="1" dirty="0">
                <a:latin typeface="Arial" panose="020B0604020202020204" pitchFamily="34" charset="0"/>
                <a:ea typeface="Bodoni SvtyTwo ITC TT-Bold"/>
                <a:cs typeface="Arial" panose="020B0604020202020204" pitchFamily="34" charset="0"/>
                <a:sym typeface="Bodoni SvtyTwo ITC TT-Bold"/>
              </a:rPr>
              <a:t>انها الجوهرة البراقة الضائعة في الكنيسة الحديثة</a:t>
            </a:r>
          </a:p>
          <a:p>
            <a:pPr defTabSz="650240" rtl="1">
              <a:defRPr sz="3600">
                <a:solidFill>
                  <a:schemeClr val="accent6">
                    <a:hueOff val="36663"/>
                    <a:satOff val="1899"/>
                    <a:lumOff val="-23748"/>
                  </a:schemeClr>
                </a:solidFill>
              </a:defRPr>
            </a:pPr>
            <a:r>
              <a:rPr lang="ar-JO" sz="4400" b="1" dirty="0">
                <a:latin typeface="Arial" panose="020B0604020202020204" pitchFamily="34" charset="0"/>
                <a:ea typeface="Bodoni SvtyTwo ITC TT-Bold"/>
                <a:cs typeface="Arial" panose="020B0604020202020204" pitchFamily="34" charset="0"/>
                <a:sym typeface="Bodoni SvtyTwo ITC TT-Bold"/>
              </a:rPr>
              <a:t>وأعتقد أنه ينبغي علينا أن نبحث عنها حتى نجدها.</a:t>
            </a:r>
            <a:endParaRPr sz="4400" b="1" dirty="0">
              <a:latin typeface="Arial" panose="020B0604020202020204" pitchFamily="34" charset="0"/>
              <a:ea typeface="Bodoni SvtyTwo ITC TT-Bold"/>
              <a:cs typeface="Arial" panose="020B0604020202020204" pitchFamily="34" charset="0"/>
              <a:sym typeface="Bodoni SvtyTwo ITC TT-Bold"/>
            </a:endParaRPr>
          </a:p>
          <a:p>
            <a:pPr defTabSz="650240">
              <a:defRPr sz="3600">
                <a:solidFill>
                  <a:schemeClr val="accent6">
                    <a:hueOff val="36663"/>
                    <a:satOff val="1899"/>
                    <a:lumOff val="-23748"/>
                  </a:schemeClr>
                </a:solidFill>
              </a:defRPr>
            </a:pPr>
            <a:endParaRPr lang="en-US" b="1" dirty="0">
              <a:latin typeface="Arial" panose="020B0604020202020204" pitchFamily="34" charset="0"/>
              <a:cs typeface="Arial" panose="020B0604020202020204" pitchFamily="34" charset="0"/>
            </a:endParaRPr>
          </a:p>
          <a:p>
            <a:pPr defTabSz="650240">
              <a:defRPr sz="3600">
                <a:solidFill>
                  <a:schemeClr val="accent6">
                    <a:hueOff val="36663"/>
                    <a:satOff val="1899"/>
                    <a:lumOff val="-23748"/>
                  </a:schemeClr>
                </a:solidFill>
              </a:defRPr>
            </a:pPr>
            <a:r>
              <a:rPr lang="ar-JO" b="1" dirty="0">
                <a:latin typeface="Arial" panose="020B0604020202020204" pitchFamily="34" charset="0"/>
                <a:cs typeface="Arial" panose="020B0604020202020204" pitchFamily="34" charset="0"/>
              </a:rPr>
              <a:t>(أ. و. توزر، 1961)</a:t>
            </a:r>
            <a:endParaRPr b="1"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 name="Double-click to edit"/>
          <p:cNvSpPr txBox="1">
            <a:spLocks noGrp="1"/>
          </p:cNvSpPr>
          <p:nvPr>
            <p:ph type="title"/>
          </p:nvPr>
        </p:nvSpPr>
        <p:spPr>
          <a:xfrm>
            <a:off x="508000" y="5232400"/>
            <a:ext cx="11988800" cy="2413000"/>
          </a:xfrm>
          <a:prstGeom prst="rect">
            <a:avLst/>
          </a:prstGeom>
        </p:spPr>
        <p:txBody>
          <a:bodyPr/>
          <a:lstStyle/>
          <a:p>
            <a:r>
              <a:rPr b="1" dirty="0">
                <a:latin typeface="Arial" panose="020B0604020202020204" pitchFamily="34" charset="0"/>
                <a:cs typeface="Arial" panose="020B0604020202020204" pitchFamily="34" charset="0"/>
              </a:rPr>
              <a:t> </a:t>
            </a:r>
          </a:p>
        </p:txBody>
      </p:sp>
      <p:sp>
        <p:nvSpPr>
          <p:cNvPr id="265" name="Worship books…"/>
          <p:cNvSpPr txBox="1"/>
          <p:nvPr/>
        </p:nvSpPr>
        <p:spPr>
          <a:xfrm>
            <a:off x="0" y="3351164"/>
            <a:ext cx="10223500" cy="52045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5023" tIns="65023" rIns="65023" bIns="65023">
            <a:spAutoFit/>
          </a:bodyPr>
          <a:lstStyle/>
          <a:p>
            <a:pPr marL="471487" indent="-471487" algn="r" defTabSz="1300480" rtl="1">
              <a:spcBef>
                <a:spcPts val="1000"/>
              </a:spcBef>
              <a:buClr>
                <a:schemeClr val="accent5">
                  <a:hueOff val="-411174"/>
                  <a:satOff val="4030"/>
                  <a:lumOff val="-29867"/>
                </a:schemeClr>
              </a:buClr>
              <a:buSzPct val="60000"/>
              <a:buChar char="■"/>
              <a:defRPr sz="4400">
                <a:solidFill>
                  <a:srgbClr val="000000"/>
                </a:solidFill>
              </a:defRPr>
            </a:pPr>
            <a:r>
              <a:rPr lang="ar-JO" sz="4800" b="1" dirty="0">
                <a:latin typeface="Arial" panose="020B0604020202020204" pitchFamily="34" charset="0"/>
                <a:cs typeface="Arial" panose="020B0604020202020204" pitchFamily="34" charset="0"/>
              </a:rPr>
              <a:t>كتب عن العبادة</a:t>
            </a:r>
            <a:endParaRPr sz="4800" b="1" dirty="0">
              <a:latin typeface="Arial" panose="020B0604020202020204" pitchFamily="34" charset="0"/>
              <a:cs typeface="Arial" panose="020B0604020202020204" pitchFamily="34" charset="0"/>
            </a:endParaRPr>
          </a:p>
          <a:p>
            <a:pPr marL="471487" indent="-471487" algn="r" defTabSz="1300480" rtl="1">
              <a:spcBef>
                <a:spcPts val="1000"/>
              </a:spcBef>
              <a:buClr>
                <a:schemeClr val="accent5">
                  <a:hueOff val="-411174"/>
                  <a:satOff val="4030"/>
                  <a:lumOff val="-29867"/>
                </a:schemeClr>
              </a:buClr>
              <a:buSzPct val="60000"/>
              <a:buChar char="■"/>
              <a:defRPr sz="4400">
                <a:solidFill>
                  <a:srgbClr val="000000"/>
                </a:solidFill>
              </a:defRPr>
            </a:pPr>
            <a:r>
              <a:rPr lang="ar-JO" sz="4800" b="1" dirty="0">
                <a:latin typeface="Arial" panose="020B0604020202020204" pitchFamily="34" charset="0"/>
                <a:cs typeface="Arial" panose="020B0604020202020204" pitchFamily="34" charset="0"/>
              </a:rPr>
              <a:t>مؤتمرات عبادة</a:t>
            </a:r>
            <a:endParaRPr sz="4800" b="1" dirty="0">
              <a:latin typeface="Arial" panose="020B0604020202020204" pitchFamily="34" charset="0"/>
              <a:cs typeface="Arial" panose="020B0604020202020204" pitchFamily="34" charset="0"/>
            </a:endParaRPr>
          </a:p>
          <a:p>
            <a:pPr marL="471487" indent="-471487" algn="r" defTabSz="1300480" rtl="1">
              <a:spcBef>
                <a:spcPts val="1000"/>
              </a:spcBef>
              <a:buClr>
                <a:schemeClr val="accent5">
                  <a:hueOff val="-411174"/>
                  <a:satOff val="4030"/>
                  <a:lumOff val="-29867"/>
                </a:schemeClr>
              </a:buClr>
              <a:buSzPct val="60000"/>
              <a:buChar char="■"/>
              <a:defRPr sz="4400">
                <a:solidFill>
                  <a:srgbClr val="000000"/>
                </a:solidFill>
              </a:defRPr>
            </a:pPr>
            <a:r>
              <a:rPr lang="ar-JO" sz="4800" b="1" dirty="0">
                <a:latin typeface="Arial" panose="020B0604020202020204" pitchFamily="34" charset="0"/>
                <a:cs typeface="Arial" panose="020B0604020202020204" pitchFamily="34" charset="0"/>
              </a:rPr>
              <a:t>ترانيم عبادة</a:t>
            </a:r>
            <a:endParaRPr sz="4800" b="1" dirty="0">
              <a:latin typeface="Arial" panose="020B0604020202020204" pitchFamily="34" charset="0"/>
              <a:cs typeface="Arial" panose="020B0604020202020204" pitchFamily="34" charset="0"/>
            </a:endParaRPr>
          </a:p>
          <a:p>
            <a:pPr marL="471487" indent="-471487" algn="r" defTabSz="1300480" rtl="1">
              <a:spcBef>
                <a:spcPts val="1000"/>
              </a:spcBef>
              <a:buClr>
                <a:schemeClr val="accent5">
                  <a:hueOff val="-411174"/>
                  <a:satOff val="4030"/>
                  <a:lumOff val="-29867"/>
                </a:schemeClr>
              </a:buClr>
              <a:buSzPct val="60000"/>
              <a:buChar char="■"/>
              <a:defRPr sz="4400">
                <a:solidFill>
                  <a:srgbClr val="000000"/>
                </a:solidFill>
              </a:defRPr>
            </a:pPr>
            <a:r>
              <a:rPr lang="ar-JO" sz="4800" b="1" dirty="0">
                <a:latin typeface="Arial" panose="020B0604020202020204" pitchFamily="34" charset="0"/>
                <a:cs typeface="Arial" panose="020B0604020202020204" pitchFamily="34" charset="0"/>
              </a:rPr>
              <a:t>مساقات عبادة</a:t>
            </a:r>
            <a:endParaRPr sz="4800" b="1" dirty="0">
              <a:latin typeface="Arial" panose="020B0604020202020204" pitchFamily="34" charset="0"/>
              <a:cs typeface="Arial" panose="020B0604020202020204" pitchFamily="34" charset="0"/>
            </a:endParaRPr>
          </a:p>
          <a:p>
            <a:pPr marL="471487" indent="-471487" algn="r" defTabSz="1300480" rtl="1">
              <a:spcBef>
                <a:spcPts val="1000"/>
              </a:spcBef>
              <a:buClr>
                <a:schemeClr val="accent5">
                  <a:hueOff val="-411174"/>
                  <a:satOff val="4030"/>
                  <a:lumOff val="-29867"/>
                </a:schemeClr>
              </a:buClr>
              <a:buSzPct val="60000"/>
              <a:buChar char="■"/>
              <a:defRPr sz="4400">
                <a:solidFill>
                  <a:srgbClr val="000000"/>
                </a:solidFill>
              </a:defRPr>
            </a:pPr>
            <a:r>
              <a:rPr lang="ar-JO" sz="4800" b="1" dirty="0">
                <a:latin typeface="Arial" panose="020B0604020202020204" pitchFamily="34" charset="0"/>
                <a:cs typeface="Arial" panose="020B0604020202020204" pitchFamily="34" charset="0"/>
              </a:rPr>
              <a:t>درجات أكاديمية في العبادة </a:t>
            </a:r>
            <a:endParaRPr sz="4800" b="1" dirty="0">
              <a:latin typeface="Arial" panose="020B0604020202020204" pitchFamily="34" charset="0"/>
              <a:cs typeface="Arial" panose="020B0604020202020204" pitchFamily="34" charset="0"/>
            </a:endParaRPr>
          </a:p>
          <a:p>
            <a:pPr marL="471487" indent="-471487" algn="r" defTabSz="1300480" rtl="1">
              <a:spcBef>
                <a:spcPts val="1000"/>
              </a:spcBef>
              <a:buClr>
                <a:schemeClr val="accent5">
                  <a:hueOff val="-411174"/>
                  <a:satOff val="4030"/>
                  <a:lumOff val="-29867"/>
                </a:schemeClr>
              </a:buClr>
              <a:buSzPct val="60000"/>
              <a:buChar char="■"/>
              <a:defRPr sz="4400">
                <a:solidFill>
                  <a:srgbClr val="000000"/>
                </a:solidFill>
              </a:defRPr>
            </a:pPr>
            <a:r>
              <a:rPr lang="ar-JO" sz="4800" b="1" dirty="0">
                <a:latin typeface="Arial" panose="020B0604020202020204" pitchFamily="34" charset="0"/>
                <a:cs typeface="Arial" panose="020B0604020202020204" pitchFamily="34" charset="0"/>
              </a:rPr>
              <a:t>نقاشات واستفتاءات بخصوص العبادة</a:t>
            </a:r>
            <a:endParaRPr sz="4800" b="1" dirty="0">
              <a:latin typeface="Arial" panose="020B0604020202020204" pitchFamily="34" charset="0"/>
              <a:cs typeface="Arial" panose="020B0604020202020204" pitchFamily="34" charset="0"/>
            </a:endParaRPr>
          </a:p>
        </p:txBody>
      </p:sp>
      <p:sp>
        <p:nvSpPr>
          <p:cNvPr id="266" name="SINCE"/>
          <p:cNvSpPr txBox="1"/>
          <p:nvPr/>
        </p:nvSpPr>
        <p:spPr>
          <a:xfrm>
            <a:off x="4763946" y="828774"/>
            <a:ext cx="3476914" cy="194925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defRPr sz="4900"/>
            </a:lvl1pPr>
          </a:lstStyle>
          <a:p>
            <a:r>
              <a:rPr lang="ar-JO" sz="6000" b="1" dirty="0">
                <a:latin typeface="Arial" panose="020B0604020202020204" pitchFamily="34" charset="0"/>
                <a:cs typeface="Arial" panose="020B0604020202020204" pitchFamily="34" charset="0"/>
              </a:rPr>
              <a:t>منذ ذلك الحين</a:t>
            </a:r>
            <a:endParaRPr sz="6000" b="1"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 name="Double-click to edit"/>
          <p:cNvSpPr txBox="1">
            <a:spLocks noGrp="1"/>
          </p:cNvSpPr>
          <p:nvPr>
            <p:ph type="title"/>
          </p:nvPr>
        </p:nvSpPr>
        <p:spPr>
          <a:xfrm>
            <a:off x="508000" y="5232400"/>
            <a:ext cx="11988800" cy="2413000"/>
          </a:xfrm>
          <a:prstGeom prst="rect">
            <a:avLst/>
          </a:prstGeom>
        </p:spPr>
        <p:txBody>
          <a:bodyPr/>
          <a:lstStyle/>
          <a:p>
            <a:r>
              <a:rPr b="1" dirty="0">
                <a:latin typeface="Arial" panose="020B0604020202020204" pitchFamily="34" charset="0"/>
                <a:cs typeface="Arial" panose="020B0604020202020204" pitchFamily="34" charset="0"/>
              </a:rPr>
              <a:t> </a:t>
            </a:r>
          </a:p>
        </p:txBody>
      </p:sp>
      <p:sp>
        <p:nvSpPr>
          <p:cNvPr id="269" name="Good news…"/>
          <p:cNvSpPr txBox="1"/>
          <p:nvPr/>
        </p:nvSpPr>
        <p:spPr>
          <a:xfrm>
            <a:off x="4507723" y="2134812"/>
            <a:ext cx="3608360" cy="34265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rtl="1">
              <a:defRPr sz="4900"/>
            </a:pPr>
            <a:r>
              <a:rPr lang="ar-JO" sz="7200" b="1" dirty="0">
                <a:latin typeface="Arial" panose="020B0604020202020204" pitchFamily="34" charset="0"/>
                <a:cs typeface="Arial" panose="020B0604020202020204" pitchFamily="34" charset="0"/>
              </a:rPr>
              <a:t>أخبار جيدة</a:t>
            </a:r>
          </a:p>
          <a:p>
            <a:pPr rtl="1">
              <a:defRPr sz="4900"/>
            </a:pPr>
            <a:r>
              <a:rPr lang="ar-JO" sz="7200" b="1" dirty="0">
                <a:latin typeface="Arial" panose="020B0604020202020204" pitchFamily="34" charset="0"/>
                <a:cs typeface="Arial" panose="020B0604020202020204" pitchFamily="34" charset="0"/>
              </a:rPr>
              <a:t>و</a:t>
            </a:r>
          </a:p>
          <a:p>
            <a:pPr rtl="1">
              <a:defRPr sz="4900"/>
            </a:pPr>
            <a:r>
              <a:rPr lang="ar-JO" sz="7200" b="1" dirty="0">
                <a:latin typeface="Arial" panose="020B0604020202020204" pitchFamily="34" charset="0"/>
                <a:cs typeface="Arial" panose="020B0604020202020204" pitchFamily="34" charset="0"/>
              </a:rPr>
              <a:t>أخبار سيئة </a:t>
            </a:r>
            <a:endParaRPr sz="7200" b="1"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 name="Why study the “theology of worship”?"/>
          <p:cNvSpPr txBox="1">
            <a:spLocks noGrp="1"/>
          </p:cNvSpPr>
          <p:nvPr>
            <p:ph type="title"/>
          </p:nvPr>
        </p:nvSpPr>
        <p:spPr>
          <a:xfrm>
            <a:off x="508000" y="2679700"/>
            <a:ext cx="11988800" cy="2413000"/>
          </a:xfrm>
          <a:prstGeom prst="rect">
            <a:avLst/>
          </a:prstGeom>
        </p:spPr>
        <p:txBody>
          <a:bodyPr/>
          <a:lstStyle/>
          <a:p>
            <a:pPr>
              <a:defRPr sz="6800">
                <a:solidFill>
                  <a:schemeClr val="accent6">
                    <a:hueOff val="36663"/>
                    <a:satOff val="1899"/>
                    <a:lumOff val="-23748"/>
                  </a:schemeClr>
                </a:solidFill>
              </a:defRPr>
            </a:pPr>
            <a:r>
              <a:rPr lang="ar-JO" b="1" dirty="0">
                <a:latin typeface="Arial" panose="020B0604020202020204" pitchFamily="34" charset="0"/>
                <a:cs typeface="Arial" panose="020B0604020202020204" pitchFamily="34" charset="0"/>
              </a:rPr>
              <a:t>لماذا ندرس لاهوت العبادة؟ </a:t>
            </a:r>
            <a:endParaRPr b="1" dirty="0">
              <a:latin typeface="Arial" panose="020B0604020202020204" pitchFamily="34" charset="0"/>
              <a:cs typeface="Arial" panose="020B0604020202020204" pitchFamily="34" charset="0"/>
            </a:endParaRPr>
          </a:p>
        </p:txBody>
      </p:sp>
      <p:sp>
        <p:nvSpPr>
          <p:cNvPr id="272" name="What a “theology” is…"/>
          <p:cNvSpPr txBox="1"/>
          <p:nvPr/>
        </p:nvSpPr>
        <p:spPr>
          <a:xfrm>
            <a:off x="4572050" y="5281912"/>
            <a:ext cx="4924104" cy="17081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marL="471487" indent="-471487" algn="r" defTabSz="1300480" rtl="1">
              <a:spcBef>
                <a:spcPts val="1000"/>
              </a:spcBef>
              <a:buClr>
                <a:schemeClr val="accent3">
                  <a:hueOff val="702212"/>
                  <a:satOff val="1394"/>
                  <a:lumOff val="-28495"/>
                </a:schemeClr>
              </a:buClr>
              <a:buSzPct val="115000"/>
              <a:buChar char="•"/>
              <a:defRPr sz="4400">
                <a:solidFill>
                  <a:schemeClr val="accent3">
                    <a:hueOff val="702212"/>
                    <a:satOff val="1394"/>
                    <a:lumOff val="-28495"/>
                  </a:schemeClr>
                </a:solidFill>
              </a:defRPr>
            </a:pPr>
            <a:r>
              <a:rPr lang="ar-JO" sz="4800" b="1" dirty="0">
                <a:latin typeface="Arial" panose="020B0604020202020204" pitchFamily="34" charset="0"/>
                <a:cs typeface="Arial" panose="020B0604020202020204" pitchFamily="34" charset="0"/>
              </a:rPr>
              <a:t> ما هو لاهوت .....  </a:t>
            </a:r>
            <a:endParaRPr sz="4800" b="1" dirty="0">
              <a:latin typeface="Arial" panose="020B0604020202020204" pitchFamily="34" charset="0"/>
              <a:cs typeface="Arial" panose="020B0604020202020204" pitchFamily="34" charset="0"/>
            </a:endParaRPr>
          </a:p>
          <a:p>
            <a:pPr marL="471487" indent="-471487" algn="r" defTabSz="1300480" rtl="1">
              <a:spcBef>
                <a:spcPts val="1000"/>
              </a:spcBef>
              <a:buClr>
                <a:schemeClr val="accent3">
                  <a:hueOff val="702212"/>
                  <a:satOff val="1394"/>
                  <a:lumOff val="-28495"/>
                </a:schemeClr>
              </a:buClr>
              <a:buSzPct val="115000"/>
              <a:buChar char="•"/>
              <a:defRPr sz="4400">
                <a:solidFill>
                  <a:schemeClr val="accent3">
                    <a:hueOff val="702212"/>
                    <a:satOff val="1394"/>
                    <a:lumOff val="-28495"/>
                  </a:schemeClr>
                </a:solidFill>
              </a:defRPr>
            </a:pPr>
            <a:r>
              <a:rPr lang="ar-JO" sz="4800" b="1" dirty="0">
                <a:latin typeface="Arial" panose="020B0604020202020204" pitchFamily="34" charset="0"/>
                <a:cs typeface="Arial" panose="020B0604020202020204" pitchFamily="34" charset="0"/>
              </a:rPr>
              <a:t> ما هو لاهوت العبادة </a:t>
            </a:r>
            <a:endParaRPr sz="4800" b="1"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 name="The Importance of a Theology…"/>
          <p:cNvSpPr txBox="1">
            <a:spLocks noGrp="1"/>
          </p:cNvSpPr>
          <p:nvPr>
            <p:ph type="title"/>
          </p:nvPr>
        </p:nvSpPr>
        <p:spPr>
          <a:xfrm>
            <a:off x="508000" y="1955800"/>
            <a:ext cx="11988800" cy="2413000"/>
          </a:xfrm>
          <a:prstGeom prst="rect">
            <a:avLst/>
          </a:prstGeom>
        </p:spPr>
        <p:txBody>
          <a:bodyPr/>
          <a:lstStyle/>
          <a:p>
            <a:pPr rtl="1">
              <a:defRPr sz="5400">
                <a:solidFill>
                  <a:schemeClr val="accent5">
                    <a:hueOff val="-411174"/>
                    <a:satOff val="4030"/>
                    <a:lumOff val="-29867"/>
                  </a:schemeClr>
                </a:solidFill>
              </a:defRPr>
            </a:pPr>
            <a:r>
              <a:rPr lang="ar-JO" b="1" dirty="0">
                <a:latin typeface="Arial" panose="020B0604020202020204" pitchFamily="34" charset="0"/>
                <a:cs typeface="Arial" panose="020B0604020202020204" pitchFamily="34" charset="0"/>
              </a:rPr>
              <a:t>أهمية لاهوت العبادة </a:t>
            </a:r>
            <a:br>
              <a:rPr lang="ar-JO" b="1" dirty="0">
                <a:latin typeface="Arial" panose="020B0604020202020204" pitchFamily="34" charset="0"/>
                <a:cs typeface="Arial" panose="020B0604020202020204" pitchFamily="34" charset="0"/>
              </a:rPr>
            </a:br>
            <a:r>
              <a:rPr lang="ar-JO" b="1" dirty="0">
                <a:latin typeface="Arial" panose="020B0604020202020204" pitchFamily="34" charset="0"/>
                <a:cs typeface="Arial" panose="020B0604020202020204" pitchFamily="34" charset="0"/>
              </a:rPr>
              <a:t>لاهوت = ( الفهم الكتابي)</a:t>
            </a:r>
            <a:endParaRPr b="1" dirty="0">
              <a:latin typeface="Arial" panose="020B0604020202020204" pitchFamily="34" charset="0"/>
              <a:cs typeface="Arial" panose="020B0604020202020204" pitchFamily="34" charset="0"/>
            </a:endParaRPr>
          </a:p>
        </p:txBody>
      </p:sp>
      <p:pic>
        <p:nvPicPr>
          <p:cNvPr id="275" name="bible.jpg" descr="bible.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098287" y="4599983"/>
            <a:ext cx="6808226" cy="4535981"/>
          </a:xfrm>
          <a:prstGeom prst="rect">
            <a:avLst/>
          </a:prstGeom>
          <a:ln w="12700">
            <a:miter lim="400000"/>
          </a:ln>
        </p:spPr>
      </p:pic>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7" name="cloud.jpeg" descr="cloud.jpeg"/>
          <p:cNvPicPr>
            <a:picLocks noGrp="1"/>
          </p:cNvPicPr>
          <p:nvPr>
            <p:ph type="pic" idx="13"/>
          </p:nvPr>
        </p:nvPicPr>
        <p:blipFill>
          <a:blip r:embed="rId3" cstate="email">
            <a:extLst>
              <a:ext uri="{28A0092B-C50C-407E-A947-70E740481C1C}">
                <a14:useLocalDpi xmlns:a14="http://schemas.microsoft.com/office/drawing/2010/main"/>
              </a:ext>
            </a:extLst>
          </a:blip>
          <a:stretch>
            <a:fillRect/>
          </a:stretch>
        </p:blipFill>
        <p:spPr>
          <a:xfrm>
            <a:off x="7156174" y="2565400"/>
            <a:ext cx="5378726" cy="6680200"/>
          </a:xfrm>
          <a:prstGeom prst="rect">
            <a:avLst/>
          </a:prstGeom>
        </p:spPr>
      </p:pic>
      <p:sp>
        <p:nvSpPr>
          <p:cNvPr id="278" name="Double-click to edit"/>
          <p:cNvSpPr txBox="1">
            <a:spLocks noGrp="1"/>
          </p:cNvSpPr>
          <p:nvPr>
            <p:ph type="title"/>
          </p:nvPr>
        </p:nvSpPr>
        <p:spPr>
          <a:xfrm>
            <a:off x="698500" y="325336"/>
            <a:ext cx="11988800" cy="1219200"/>
          </a:xfrm>
          <a:prstGeom prst="rect">
            <a:avLst/>
          </a:prstGeom>
        </p:spPr>
        <p:txBody>
          <a:bodyPr/>
          <a:lstStyle>
            <a:lvl1pPr defTabSz="332993">
              <a:spcBef>
                <a:spcPts val="900"/>
              </a:spcBef>
              <a:defRPr sz="3875">
                <a:solidFill>
                  <a:schemeClr val="accent6">
                    <a:hueOff val="36663"/>
                    <a:satOff val="1899"/>
                    <a:lumOff val="-23748"/>
                  </a:schemeClr>
                </a:solidFill>
              </a:defRPr>
            </a:lvl1pPr>
          </a:lstStyle>
          <a:p>
            <a:br>
              <a:rPr b="1" dirty="0">
                <a:latin typeface="Arial" panose="020B0604020202020204" pitchFamily="34" charset="0"/>
                <a:cs typeface="Arial" panose="020B0604020202020204" pitchFamily="34" charset="0"/>
              </a:rPr>
            </a:br>
            <a:endParaRPr b="1" dirty="0">
              <a:latin typeface="Arial" panose="020B0604020202020204" pitchFamily="34" charset="0"/>
              <a:cs typeface="Arial" panose="020B0604020202020204" pitchFamily="34" charset="0"/>
            </a:endParaRPr>
          </a:p>
        </p:txBody>
      </p:sp>
      <p:sp>
        <p:nvSpPr>
          <p:cNvPr id="279" name="1. GOD’S WORD tells us who God is.…"/>
          <p:cNvSpPr txBox="1">
            <a:spLocks noGrp="1"/>
          </p:cNvSpPr>
          <p:nvPr>
            <p:ph type="body" sz="half" idx="1"/>
          </p:nvPr>
        </p:nvSpPr>
        <p:spPr>
          <a:xfrm>
            <a:off x="0" y="2565400"/>
            <a:ext cx="7156174" cy="6350000"/>
          </a:xfrm>
          <a:prstGeom prst="rect">
            <a:avLst/>
          </a:prstGeom>
        </p:spPr>
        <p:txBody>
          <a:bodyPr>
            <a:normAutofit/>
          </a:bodyPr>
          <a:lstStyle/>
          <a:p>
            <a:pPr marL="316088" indent="-316088" algn="r" rtl="1">
              <a:spcBef>
                <a:spcPts val="1300"/>
              </a:spcBef>
              <a:buClrTx/>
              <a:buSzTx/>
              <a:buFontTx/>
              <a:buNone/>
              <a:defRPr sz="5600"/>
            </a:pPr>
            <a:r>
              <a:rPr b="1" dirty="0">
                <a:latin typeface="Arial" panose="020B0604020202020204" pitchFamily="34" charset="0"/>
                <a:cs typeface="Arial" panose="020B0604020202020204" pitchFamily="34" charset="0"/>
              </a:rPr>
              <a:t> </a:t>
            </a:r>
            <a:r>
              <a:rPr lang="ar-JO" b="1" dirty="0">
                <a:latin typeface="Arial" panose="020B0604020202020204" pitchFamily="34" charset="0"/>
                <a:cs typeface="Arial" panose="020B0604020202020204" pitchFamily="34" charset="0"/>
              </a:rPr>
              <a:t>1. تخبرنا كلمة الله من هو الله. </a:t>
            </a:r>
            <a:endParaRPr sz="5600" b="1" dirty="0">
              <a:latin typeface="Arial" panose="020B0604020202020204" pitchFamily="34" charset="0"/>
              <a:cs typeface="Arial" panose="020B0604020202020204" pitchFamily="34" charset="0"/>
            </a:endParaRPr>
          </a:p>
          <a:p>
            <a:pPr marL="329009" indent="-208359" algn="r" rtl="1"/>
            <a:r>
              <a:rPr lang="ar-JO" sz="3600" b="1" dirty="0">
                <a:latin typeface="Arial" panose="020B0604020202020204" pitchFamily="34" charset="0"/>
                <a:cs typeface="Arial" panose="020B0604020202020204" pitchFamily="34" charset="0"/>
              </a:rPr>
              <a:t>الله هو مدار( موضوع ) عبادتنا</a:t>
            </a:r>
            <a:endParaRPr sz="3600" b="1" dirty="0">
              <a:latin typeface="Arial" panose="020B0604020202020204" pitchFamily="34" charset="0"/>
              <a:cs typeface="Arial" panose="020B0604020202020204" pitchFamily="34" charset="0"/>
            </a:endParaRPr>
          </a:p>
          <a:p>
            <a:pPr marL="329009" indent="-208359" algn="r" rtl="1"/>
            <a:r>
              <a:rPr lang="ar-JO" sz="3600" b="1" dirty="0">
                <a:latin typeface="Arial" panose="020B0604020202020204" pitchFamily="34" charset="0"/>
                <a:cs typeface="Arial" panose="020B0604020202020204" pitchFamily="34" charset="0"/>
              </a:rPr>
              <a:t>عبادتنا  متعلقة فيه </a:t>
            </a:r>
            <a:r>
              <a:rPr sz="3600" b="1" dirty="0">
                <a:latin typeface="Arial" panose="020B0604020202020204" pitchFamily="34" charset="0"/>
                <a:cs typeface="Arial" panose="020B0604020202020204" pitchFamily="34" charset="0"/>
              </a:rPr>
              <a:t>.</a:t>
            </a:r>
          </a:p>
          <a:p>
            <a:pPr marL="329009" indent="-208359" algn="r" rtl="1"/>
            <a:r>
              <a:rPr lang="ar-JO" sz="3600" b="1" dirty="0">
                <a:latin typeface="Arial" panose="020B0604020202020204" pitchFamily="34" charset="0"/>
                <a:cs typeface="Arial" panose="020B0604020202020204" pitchFamily="34" charset="0"/>
              </a:rPr>
              <a:t>يجب أن نعبده كما هو حقيقة.ً</a:t>
            </a:r>
            <a:endParaRPr sz="3600" b="1" dirty="0">
              <a:latin typeface="Arial" panose="020B0604020202020204" pitchFamily="34" charset="0"/>
              <a:cs typeface="Arial" panose="020B0604020202020204" pitchFamily="34" charset="0"/>
            </a:endParaRPr>
          </a:p>
        </p:txBody>
      </p:sp>
      <p:sp>
        <p:nvSpPr>
          <p:cNvPr id="280" name="The Importance of a Theology…"/>
          <p:cNvSpPr txBox="1"/>
          <p:nvPr/>
        </p:nvSpPr>
        <p:spPr>
          <a:xfrm>
            <a:off x="508000" y="918318"/>
            <a:ext cx="11988800" cy="12192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Autofit/>
          </a:bodyPr>
          <a:lstStyle/>
          <a:p>
            <a:pPr defTabSz="233679" rtl="1">
              <a:lnSpc>
                <a:spcPct val="90000"/>
              </a:lnSpc>
              <a:spcBef>
                <a:spcPts val="600"/>
              </a:spcBef>
              <a:defRPr sz="3560">
                <a:solidFill>
                  <a:schemeClr val="accent5">
                    <a:hueOff val="-411174"/>
                    <a:satOff val="4030"/>
                    <a:lumOff val="-29867"/>
                  </a:schemeClr>
                </a:solidFill>
              </a:defRPr>
            </a:pPr>
            <a:r>
              <a:rPr lang="ar-JO" sz="4800" b="1" dirty="0">
                <a:latin typeface="Arial" panose="020B0604020202020204" pitchFamily="34" charset="0"/>
                <a:cs typeface="Arial" panose="020B0604020202020204" pitchFamily="34" charset="0"/>
              </a:rPr>
              <a:t>أهمية لاهوت العبادة ( الفهم الكتابي للعبادة)</a:t>
            </a:r>
            <a:endParaRPr sz="4800" b="1"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 name="O come, let us sing for joy to the Lord,…"/>
          <p:cNvSpPr txBox="1"/>
          <p:nvPr/>
        </p:nvSpPr>
        <p:spPr>
          <a:xfrm>
            <a:off x="606890" y="1108286"/>
            <a:ext cx="11791020" cy="788728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5023" tIns="65023" rIns="65023" bIns="65023">
            <a:spAutoFit/>
          </a:bodyPr>
          <a:lstStyle/>
          <a:p>
            <a:pPr defTabSz="650240">
              <a:defRPr sz="4200">
                <a:solidFill>
                  <a:schemeClr val="accent6">
                    <a:hueOff val="36663"/>
                    <a:satOff val="1899"/>
                    <a:lumOff val="-23748"/>
                  </a:schemeClr>
                </a:solidFill>
              </a:defRPr>
            </a:pPr>
            <a:r>
              <a:rPr lang="ar-JO" b="1" dirty="0">
                <a:latin typeface="Arial" panose="020B0604020202020204" pitchFamily="34" charset="0"/>
                <a:cs typeface="Arial" panose="020B0604020202020204" pitchFamily="34" charset="0"/>
              </a:rPr>
              <a:t>هلم نرنم للرب</a:t>
            </a:r>
          </a:p>
          <a:p>
            <a:pPr defTabSz="650240">
              <a:defRPr sz="4200">
                <a:solidFill>
                  <a:schemeClr val="accent6">
                    <a:hueOff val="36663"/>
                    <a:satOff val="1899"/>
                    <a:lumOff val="-23748"/>
                  </a:schemeClr>
                </a:solidFill>
              </a:defRPr>
            </a:pPr>
            <a:r>
              <a:rPr lang="ar-JO" b="1" dirty="0">
                <a:latin typeface="Arial" panose="020B0604020202020204" pitchFamily="34" charset="0"/>
                <a:cs typeface="Arial" panose="020B0604020202020204" pitchFamily="34" charset="0"/>
              </a:rPr>
              <a:t>نهتف لصخرة خلاصنا.</a:t>
            </a:r>
          </a:p>
          <a:p>
            <a:pPr defTabSz="650240">
              <a:defRPr sz="4200">
                <a:solidFill>
                  <a:schemeClr val="accent6">
                    <a:hueOff val="36663"/>
                    <a:satOff val="1899"/>
                    <a:lumOff val="-23748"/>
                  </a:schemeClr>
                </a:solidFill>
              </a:defRPr>
            </a:pPr>
            <a:r>
              <a:rPr lang="ar-JO" b="1" dirty="0">
                <a:latin typeface="Arial" panose="020B0604020202020204" pitchFamily="34" charset="0"/>
                <a:cs typeface="Arial" panose="020B0604020202020204" pitchFamily="34" charset="0"/>
              </a:rPr>
              <a:t>نتقدم أمامه بحمد</a:t>
            </a:r>
          </a:p>
          <a:p>
            <a:pPr defTabSz="650240">
              <a:defRPr sz="4200">
                <a:solidFill>
                  <a:schemeClr val="accent6">
                    <a:hueOff val="36663"/>
                    <a:satOff val="1899"/>
                    <a:lumOff val="-23748"/>
                  </a:schemeClr>
                </a:solidFill>
              </a:defRPr>
            </a:pPr>
            <a:r>
              <a:rPr lang="ar-JO" b="1" dirty="0">
                <a:latin typeface="Arial" panose="020B0604020202020204" pitchFamily="34" charset="0"/>
                <a:cs typeface="Arial" panose="020B0604020202020204" pitchFamily="34" charset="0"/>
              </a:rPr>
              <a:t>وبترنيمات نهتف له.</a:t>
            </a:r>
          </a:p>
          <a:p>
            <a:pPr defTabSz="650240">
              <a:defRPr sz="4200">
                <a:solidFill>
                  <a:schemeClr val="accent6">
                    <a:hueOff val="36663"/>
                    <a:satOff val="1899"/>
                    <a:lumOff val="-23748"/>
                  </a:schemeClr>
                </a:solidFill>
              </a:defRPr>
            </a:pPr>
            <a:endParaRPr lang="ar-JO" b="1" dirty="0">
              <a:latin typeface="Arial" panose="020B0604020202020204" pitchFamily="34" charset="0"/>
              <a:cs typeface="Arial" panose="020B0604020202020204" pitchFamily="34" charset="0"/>
            </a:endParaRPr>
          </a:p>
          <a:p>
            <a:pPr defTabSz="650240">
              <a:defRPr sz="4200">
                <a:solidFill>
                  <a:schemeClr val="accent6">
                    <a:hueOff val="36663"/>
                    <a:satOff val="1899"/>
                    <a:lumOff val="-23748"/>
                  </a:schemeClr>
                </a:solidFill>
              </a:defRPr>
            </a:pPr>
            <a:r>
              <a:rPr lang="ar-JO" b="1" dirty="0">
                <a:latin typeface="Arial" panose="020B0604020202020204" pitchFamily="34" charset="0"/>
                <a:cs typeface="Arial" panose="020B0604020202020204" pitchFamily="34" charset="0"/>
              </a:rPr>
              <a:t>لأن الرب إله عظيم</a:t>
            </a:r>
          </a:p>
          <a:p>
            <a:pPr defTabSz="650240">
              <a:defRPr sz="4200">
                <a:solidFill>
                  <a:schemeClr val="accent6">
                    <a:hueOff val="36663"/>
                    <a:satOff val="1899"/>
                    <a:lumOff val="-23748"/>
                  </a:schemeClr>
                </a:solidFill>
              </a:defRPr>
            </a:pPr>
            <a:r>
              <a:rPr lang="ar-JO" b="1" dirty="0">
                <a:latin typeface="Arial" panose="020B0604020202020204" pitchFamily="34" charset="0"/>
                <a:cs typeface="Arial" panose="020B0604020202020204" pitchFamily="34" charset="0"/>
              </a:rPr>
              <a:t>ملك كبير على كل الآلهة.</a:t>
            </a:r>
          </a:p>
          <a:p>
            <a:pPr defTabSz="650240">
              <a:defRPr sz="4200">
                <a:solidFill>
                  <a:schemeClr val="accent6">
                    <a:hueOff val="36663"/>
                    <a:satOff val="1899"/>
                    <a:lumOff val="-23748"/>
                  </a:schemeClr>
                </a:solidFill>
              </a:defRPr>
            </a:pPr>
            <a:r>
              <a:rPr lang="ar-JO" b="1" dirty="0">
                <a:latin typeface="Arial" panose="020B0604020202020204" pitchFamily="34" charset="0"/>
                <a:cs typeface="Arial" panose="020B0604020202020204" pitchFamily="34" charset="0"/>
              </a:rPr>
              <a:t>الذي بيده مقاصير الأرض</a:t>
            </a:r>
          </a:p>
          <a:p>
            <a:pPr defTabSz="650240">
              <a:defRPr sz="4200">
                <a:solidFill>
                  <a:schemeClr val="accent6">
                    <a:hueOff val="36663"/>
                    <a:satOff val="1899"/>
                    <a:lumOff val="-23748"/>
                  </a:schemeClr>
                </a:solidFill>
              </a:defRPr>
            </a:pPr>
            <a:r>
              <a:rPr lang="ar-JO" b="1" dirty="0">
                <a:latin typeface="Arial" panose="020B0604020202020204" pitchFamily="34" charset="0"/>
                <a:cs typeface="Arial" panose="020B0604020202020204" pitchFamily="34" charset="0"/>
              </a:rPr>
              <a:t>وخزائن الجبال له.</a:t>
            </a:r>
          </a:p>
          <a:p>
            <a:pPr defTabSz="650240">
              <a:defRPr sz="4200">
                <a:solidFill>
                  <a:schemeClr val="accent6">
                    <a:hueOff val="36663"/>
                    <a:satOff val="1899"/>
                    <a:lumOff val="-23748"/>
                  </a:schemeClr>
                </a:solidFill>
              </a:defRPr>
            </a:pPr>
            <a:r>
              <a:rPr lang="ar-JO" b="1" dirty="0">
                <a:latin typeface="Arial" panose="020B0604020202020204" pitchFamily="34" charset="0"/>
                <a:cs typeface="Arial" panose="020B0604020202020204" pitchFamily="34" charset="0"/>
              </a:rPr>
              <a:t>الذي له البحر وهو صنعه</a:t>
            </a:r>
          </a:p>
          <a:p>
            <a:pPr defTabSz="650240">
              <a:defRPr sz="4200">
                <a:solidFill>
                  <a:schemeClr val="accent6">
                    <a:hueOff val="36663"/>
                    <a:satOff val="1899"/>
                    <a:lumOff val="-23748"/>
                  </a:schemeClr>
                </a:solidFill>
              </a:defRPr>
            </a:pPr>
            <a:r>
              <a:rPr lang="ar-JO" b="1" dirty="0">
                <a:latin typeface="Arial" panose="020B0604020202020204" pitchFamily="34" charset="0"/>
                <a:cs typeface="Arial" panose="020B0604020202020204" pitchFamily="34" charset="0"/>
              </a:rPr>
              <a:t>ويداه سبكتا اليابسة.</a:t>
            </a:r>
            <a:endParaRPr b="1" dirty="0">
              <a:latin typeface="Arial" panose="020B0604020202020204" pitchFamily="34" charset="0"/>
              <a:cs typeface="Arial" panose="020B0604020202020204" pitchFamily="34" charset="0"/>
            </a:endParaRPr>
          </a:p>
          <a:p>
            <a:pPr defTabSz="650240">
              <a:defRPr sz="4200">
                <a:solidFill>
                  <a:schemeClr val="accent6">
                    <a:hueOff val="36663"/>
                    <a:satOff val="1899"/>
                    <a:lumOff val="-23748"/>
                  </a:schemeClr>
                </a:solidFill>
              </a:defRPr>
            </a:pPr>
            <a:endParaRPr b="1"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4" name="worship.jpeg" descr="worship.jpeg"/>
          <p:cNvPicPr>
            <a:picLocks noGrp="1"/>
          </p:cNvPicPr>
          <p:nvPr>
            <p:ph type="pic" idx="13"/>
          </p:nvPr>
        </p:nvPicPr>
        <p:blipFill>
          <a:blip r:embed="rId3" cstate="email">
            <a:extLst>
              <a:ext uri="{28A0092B-C50C-407E-A947-70E740481C1C}">
                <a14:useLocalDpi xmlns:a14="http://schemas.microsoft.com/office/drawing/2010/main"/>
              </a:ext>
            </a:extLst>
          </a:blip>
          <a:stretch>
            <a:fillRect/>
          </a:stretch>
        </p:blipFill>
        <p:spPr>
          <a:xfrm>
            <a:off x="7393020" y="2730500"/>
            <a:ext cx="5316977" cy="6680200"/>
          </a:xfrm>
          <a:prstGeom prst="rect">
            <a:avLst/>
          </a:prstGeom>
        </p:spPr>
      </p:pic>
      <p:sp>
        <p:nvSpPr>
          <p:cNvPr id="285" name="The Importance of a Theology…"/>
          <p:cNvSpPr txBox="1">
            <a:spLocks noGrp="1"/>
          </p:cNvSpPr>
          <p:nvPr>
            <p:ph type="title"/>
          </p:nvPr>
        </p:nvSpPr>
        <p:spPr>
          <a:xfrm>
            <a:off x="546100" y="1181100"/>
            <a:ext cx="11988800" cy="1219200"/>
          </a:xfrm>
          <a:prstGeom prst="rect">
            <a:avLst/>
          </a:prstGeom>
        </p:spPr>
        <p:txBody>
          <a:bodyPr>
            <a:normAutofit/>
          </a:bodyPr>
          <a:lstStyle/>
          <a:p>
            <a:pPr defTabSz="233679" rtl="1">
              <a:spcBef>
                <a:spcPts val="600"/>
              </a:spcBef>
              <a:defRPr sz="3560">
                <a:solidFill>
                  <a:schemeClr val="accent5">
                    <a:hueOff val="-411174"/>
                    <a:satOff val="4030"/>
                    <a:lumOff val="-29867"/>
                  </a:schemeClr>
                </a:solidFill>
              </a:defRPr>
            </a:pPr>
            <a:r>
              <a:rPr lang="ar-JO" sz="3600" b="1" dirty="0">
                <a:latin typeface="Arial" panose="020B0604020202020204" pitchFamily="34" charset="0"/>
                <a:cs typeface="Arial" panose="020B0604020202020204" pitchFamily="34" charset="0"/>
              </a:rPr>
              <a:t>أهمية لاهوت العبادة ( الفهم الكتابي للعبادة)</a:t>
            </a:r>
          </a:p>
        </p:txBody>
      </p:sp>
      <p:sp>
        <p:nvSpPr>
          <p:cNvPr id="286" name="2. GOD’S WORD tells us what God wants.…"/>
          <p:cNvSpPr txBox="1">
            <a:spLocks noGrp="1"/>
          </p:cNvSpPr>
          <p:nvPr>
            <p:ph type="body" sz="half" idx="1"/>
          </p:nvPr>
        </p:nvSpPr>
        <p:spPr>
          <a:xfrm>
            <a:off x="21887" y="2659434"/>
            <a:ext cx="7371133" cy="6350000"/>
          </a:xfrm>
          <a:prstGeom prst="rect">
            <a:avLst/>
          </a:prstGeom>
        </p:spPr>
        <p:txBody>
          <a:bodyPr>
            <a:normAutofit/>
          </a:bodyPr>
          <a:lstStyle/>
          <a:p>
            <a:pPr marL="316088" indent="-195438" algn="r" rtl="1">
              <a:spcBef>
                <a:spcPts val="1300"/>
              </a:spcBef>
              <a:buSzTx/>
              <a:buNone/>
              <a:defRPr sz="5400">
                <a:solidFill>
                  <a:schemeClr val="accent6">
                    <a:hueOff val="36663"/>
                    <a:satOff val="1899"/>
                    <a:lumOff val="-23748"/>
                  </a:schemeClr>
                </a:solidFill>
              </a:defRPr>
            </a:pPr>
            <a:r>
              <a:rPr sz="4800" b="1" dirty="0">
                <a:latin typeface="Arial" panose="020B0604020202020204" pitchFamily="34" charset="0"/>
                <a:cs typeface="Arial" panose="020B0604020202020204" pitchFamily="34" charset="0"/>
              </a:rPr>
              <a:t> </a:t>
            </a:r>
            <a:r>
              <a:rPr lang="ar-JO" sz="4800" b="1" dirty="0">
                <a:latin typeface="Arial" panose="020B0604020202020204" pitchFamily="34" charset="0"/>
                <a:cs typeface="Arial" panose="020B0604020202020204" pitchFamily="34" charset="0"/>
              </a:rPr>
              <a:t>2. تخبرنا </a:t>
            </a:r>
            <a:r>
              <a:rPr lang="ar-JO" sz="5400" b="1" dirty="0">
                <a:latin typeface="Arial" panose="020B0604020202020204" pitchFamily="34" charset="0"/>
                <a:cs typeface="Arial" panose="020B0604020202020204" pitchFamily="34" charset="0"/>
              </a:rPr>
              <a:t>كلمة الله ما يريده الله. </a:t>
            </a:r>
            <a:endParaRPr sz="4800" b="1" dirty="0">
              <a:latin typeface="Arial" panose="020B0604020202020204" pitchFamily="34" charset="0"/>
              <a:cs typeface="Arial" panose="020B0604020202020204" pitchFamily="34" charset="0"/>
            </a:endParaRPr>
          </a:p>
          <a:p>
            <a:pPr marL="316088" indent="-195438" algn="r" rtl="1">
              <a:spcBef>
                <a:spcPts val="1300"/>
              </a:spcBef>
              <a:buSzTx/>
              <a:buNone/>
              <a:defRPr sz="2500"/>
            </a:pPr>
            <a:endParaRPr b="1" dirty="0">
              <a:latin typeface="Arial" panose="020B0604020202020204" pitchFamily="34" charset="0"/>
              <a:cs typeface="Arial" panose="020B0604020202020204" pitchFamily="34" charset="0"/>
            </a:endParaRPr>
          </a:p>
          <a:p>
            <a:pPr marL="208359" lvl="5" indent="-208359" algn="r" rtl="1">
              <a:spcBef>
                <a:spcPts val="1800"/>
              </a:spcBef>
              <a:buSzPct val="65000"/>
              <a:defRPr sz="3000">
                <a:solidFill>
                  <a:schemeClr val="accent3">
                    <a:hueOff val="702212"/>
                    <a:satOff val="1394"/>
                    <a:lumOff val="-28495"/>
                  </a:schemeClr>
                </a:solidFill>
              </a:defRPr>
            </a:pPr>
            <a:r>
              <a:rPr lang="ar-JO" sz="3200" b="1" dirty="0">
                <a:latin typeface="Arial" panose="020B0604020202020204" pitchFamily="34" charset="0"/>
                <a:cs typeface="Arial" panose="020B0604020202020204" pitchFamily="34" charset="0"/>
              </a:rPr>
              <a:t>الله هو من نوجه عبادتنا له. </a:t>
            </a:r>
            <a:endParaRPr lang="en-US" sz="3200" b="1" dirty="0">
              <a:latin typeface="Arial" panose="020B0604020202020204" pitchFamily="34" charset="0"/>
              <a:cs typeface="Arial" panose="020B0604020202020204" pitchFamily="34" charset="0"/>
            </a:endParaRPr>
          </a:p>
          <a:p>
            <a:pPr marL="208359" lvl="5" indent="-208359" algn="r" rtl="1">
              <a:spcBef>
                <a:spcPts val="1800"/>
              </a:spcBef>
              <a:buSzPct val="65000"/>
              <a:defRPr sz="3000">
                <a:solidFill>
                  <a:schemeClr val="accent3">
                    <a:hueOff val="702212"/>
                    <a:satOff val="1394"/>
                    <a:lumOff val="-28495"/>
                  </a:schemeClr>
                </a:solidFill>
              </a:defRPr>
            </a:pPr>
            <a:r>
              <a:rPr lang="ar-JO" sz="3200" b="1" dirty="0">
                <a:latin typeface="Arial" panose="020B0604020202020204" pitchFamily="34" charset="0"/>
                <a:ea typeface="Bodoni SvtyTwo ITC TT-BookIta"/>
                <a:cs typeface="Arial" panose="020B0604020202020204" pitchFamily="34" charset="0"/>
                <a:sym typeface="Bodoni SvtyTwo ITC TT-BookIta"/>
              </a:rPr>
              <a:t>العبادة له ولمسرته </a:t>
            </a:r>
          </a:p>
          <a:p>
            <a:pPr marL="208359" lvl="5" indent="-208359" algn="r" rtl="1">
              <a:spcBef>
                <a:spcPts val="1800"/>
              </a:spcBef>
              <a:buSzPct val="65000"/>
              <a:defRPr sz="3000">
                <a:solidFill>
                  <a:schemeClr val="accent3">
                    <a:hueOff val="702212"/>
                    <a:satOff val="1394"/>
                    <a:lumOff val="-28495"/>
                  </a:schemeClr>
                </a:solidFill>
              </a:defRPr>
            </a:pPr>
            <a:r>
              <a:rPr lang="ar-JO" sz="3200" b="1" dirty="0">
                <a:latin typeface="Arial" panose="020B0604020202020204" pitchFamily="34" charset="0"/>
                <a:ea typeface="Bodoni SvtyTwo ITC TT-BookIta"/>
                <a:cs typeface="Arial" panose="020B0604020202020204" pitchFamily="34" charset="0"/>
                <a:sym typeface="Bodoni SvtyTwo ITC TT-BookIta"/>
              </a:rPr>
              <a:t>يجب أن نعبده كما يريد هو أن يُعبَد</a:t>
            </a:r>
            <a:endParaRPr sz="3200" b="1" dirty="0">
              <a:latin typeface="Arial" panose="020B0604020202020204" pitchFamily="34" charset="0"/>
              <a:ea typeface="Bodoni SvtyTwo ITC TT-BookIta"/>
              <a:cs typeface="Arial" panose="020B0604020202020204" pitchFamily="34" charset="0"/>
              <a:sym typeface="Bodoni SvtyTwo ITC TT-BookIta"/>
            </a:endParaRPr>
          </a:p>
        </p:txBody>
      </p:sp>
      <p:sp>
        <p:nvSpPr>
          <p:cNvPr id="5" name="Double-click to edit">
            <a:extLst>
              <a:ext uri="{FF2B5EF4-FFF2-40B4-BE49-F238E27FC236}">
                <a16:creationId xmlns:a16="http://schemas.microsoft.com/office/drawing/2014/main" id="{4CFDF07B-A9EA-BC40-8712-47D365A8A1C5}"/>
              </a:ext>
            </a:extLst>
          </p:cNvPr>
          <p:cNvSpPr txBox="1">
            <a:spLocks/>
          </p:cNvSpPr>
          <p:nvPr/>
        </p:nvSpPr>
        <p:spPr>
          <a:xfrm>
            <a:off x="508000" y="1346200"/>
            <a:ext cx="11988800" cy="12192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lvl1pPr marL="0" marR="0" indent="0" algn="ctr" defTabSz="332993" rtl="0" latinLnBrk="0">
              <a:lnSpc>
                <a:spcPct val="90000"/>
              </a:lnSpc>
              <a:spcBef>
                <a:spcPts val="900"/>
              </a:spcBef>
              <a:spcAft>
                <a:spcPts val="0"/>
              </a:spcAft>
              <a:buClrTx/>
              <a:buSzTx/>
              <a:buFontTx/>
              <a:buNone/>
              <a:tabLst/>
              <a:defRPr sz="3875" b="0" i="0" u="none" strike="noStrike" cap="none" spc="0" baseline="0">
                <a:solidFill>
                  <a:schemeClr val="accent6">
                    <a:hueOff val="36663"/>
                    <a:satOff val="1899"/>
                    <a:lumOff val="-23748"/>
                  </a:schemeClr>
                </a:solidFill>
                <a:uFillTx/>
                <a:latin typeface="+mn-lt"/>
                <a:ea typeface="+mn-ea"/>
                <a:cs typeface="+mn-cs"/>
                <a:sym typeface="Bodoni SvtyTwo ITC TT-Book"/>
              </a:defRPr>
            </a:lvl1pPr>
            <a:lvl2pPr marL="0" marR="0" indent="0" algn="ctr" defTabSz="584200" rtl="0" latinLnBrk="0">
              <a:lnSpc>
                <a:spcPct val="90000"/>
              </a:lnSpc>
              <a:spcBef>
                <a:spcPts val="1600"/>
              </a:spcBef>
              <a:spcAft>
                <a:spcPts val="0"/>
              </a:spcAft>
              <a:buClrTx/>
              <a:buSzTx/>
              <a:buFontTx/>
              <a:buNone/>
              <a:tabLst/>
              <a:defRPr sz="7000" b="0" i="0" u="none" strike="noStrike" cap="none" spc="0" baseline="0">
                <a:solidFill>
                  <a:srgbClr val="D93E2B"/>
                </a:solidFill>
                <a:uFillTx/>
                <a:latin typeface="+mn-lt"/>
                <a:ea typeface="+mn-ea"/>
                <a:cs typeface="+mn-cs"/>
                <a:sym typeface="Bodoni SvtyTwo ITC TT-Book"/>
              </a:defRPr>
            </a:lvl2pPr>
            <a:lvl3pPr marL="0" marR="0" indent="0" algn="ctr" defTabSz="584200" rtl="0" latinLnBrk="0">
              <a:lnSpc>
                <a:spcPct val="90000"/>
              </a:lnSpc>
              <a:spcBef>
                <a:spcPts val="1600"/>
              </a:spcBef>
              <a:spcAft>
                <a:spcPts val="0"/>
              </a:spcAft>
              <a:buClrTx/>
              <a:buSzTx/>
              <a:buFontTx/>
              <a:buNone/>
              <a:tabLst/>
              <a:defRPr sz="7000" b="0" i="0" u="none" strike="noStrike" cap="none" spc="0" baseline="0">
                <a:solidFill>
                  <a:srgbClr val="D93E2B"/>
                </a:solidFill>
                <a:uFillTx/>
                <a:latin typeface="+mn-lt"/>
                <a:ea typeface="+mn-ea"/>
                <a:cs typeface="+mn-cs"/>
                <a:sym typeface="Bodoni SvtyTwo ITC TT-Book"/>
              </a:defRPr>
            </a:lvl3pPr>
            <a:lvl4pPr marL="0" marR="0" indent="0" algn="ctr" defTabSz="584200" rtl="0" latinLnBrk="0">
              <a:lnSpc>
                <a:spcPct val="90000"/>
              </a:lnSpc>
              <a:spcBef>
                <a:spcPts val="1600"/>
              </a:spcBef>
              <a:spcAft>
                <a:spcPts val="0"/>
              </a:spcAft>
              <a:buClrTx/>
              <a:buSzTx/>
              <a:buFontTx/>
              <a:buNone/>
              <a:tabLst/>
              <a:defRPr sz="7000" b="0" i="0" u="none" strike="noStrike" cap="none" spc="0" baseline="0">
                <a:solidFill>
                  <a:srgbClr val="D93E2B"/>
                </a:solidFill>
                <a:uFillTx/>
                <a:latin typeface="+mn-lt"/>
                <a:ea typeface="+mn-ea"/>
                <a:cs typeface="+mn-cs"/>
                <a:sym typeface="Bodoni SvtyTwo ITC TT-Book"/>
              </a:defRPr>
            </a:lvl4pPr>
            <a:lvl5pPr marL="0" marR="0" indent="0" algn="ctr" defTabSz="584200" rtl="0" latinLnBrk="0">
              <a:lnSpc>
                <a:spcPct val="90000"/>
              </a:lnSpc>
              <a:spcBef>
                <a:spcPts val="1600"/>
              </a:spcBef>
              <a:spcAft>
                <a:spcPts val="0"/>
              </a:spcAft>
              <a:buClrTx/>
              <a:buSzTx/>
              <a:buFontTx/>
              <a:buNone/>
              <a:tabLst/>
              <a:defRPr sz="7000" b="0" i="0" u="none" strike="noStrike" cap="none" spc="0" baseline="0">
                <a:solidFill>
                  <a:srgbClr val="D93E2B"/>
                </a:solidFill>
                <a:uFillTx/>
                <a:latin typeface="+mn-lt"/>
                <a:ea typeface="+mn-ea"/>
                <a:cs typeface="+mn-cs"/>
                <a:sym typeface="Bodoni SvtyTwo ITC TT-Book"/>
              </a:defRPr>
            </a:lvl5pPr>
            <a:lvl6pPr marL="0" marR="0" indent="0" algn="ctr" defTabSz="584200" rtl="0" latinLnBrk="0">
              <a:lnSpc>
                <a:spcPct val="90000"/>
              </a:lnSpc>
              <a:spcBef>
                <a:spcPts val="1600"/>
              </a:spcBef>
              <a:spcAft>
                <a:spcPts val="0"/>
              </a:spcAft>
              <a:buClrTx/>
              <a:buSzTx/>
              <a:buFontTx/>
              <a:buNone/>
              <a:tabLst/>
              <a:defRPr sz="7000" b="0" i="0" u="none" strike="noStrike" cap="none" spc="0" baseline="0">
                <a:solidFill>
                  <a:srgbClr val="D93E2B"/>
                </a:solidFill>
                <a:uFillTx/>
                <a:latin typeface="+mn-lt"/>
                <a:ea typeface="+mn-ea"/>
                <a:cs typeface="+mn-cs"/>
                <a:sym typeface="Bodoni SvtyTwo ITC TT-Book"/>
              </a:defRPr>
            </a:lvl6pPr>
            <a:lvl7pPr marL="0" marR="0" indent="0" algn="ctr" defTabSz="584200" rtl="0" latinLnBrk="0">
              <a:lnSpc>
                <a:spcPct val="90000"/>
              </a:lnSpc>
              <a:spcBef>
                <a:spcPts val="1600"/>
              </a:spcBef>
              <a:spcAft>
                <a:spcPts val="0"/>
              </a:spcAft>
              <a:buClrTx/>
              <a:buSzTx/>
              <a:buFontTx/>
              <a:buNone/>
              <a:tabLst/>
              <a:defRPr sz="7000" b="0" i="0" u="none" strike="noStrike" cap="none" spc="0" baseline="0">
                <a:solidFill>
                  <a:srgbClr val="D93E2B"/>
                </a:solidFill>
                <a:uFillTx/>
                <a:latin typeface="+mn-lt"/>
                <a:ea typeface="+mn-ea"/>
                <a:cs typeface="+mn-cs"/>
                <a:sym typeface="Bodoni SvtyTwo ITC TT-Book"/>
              </a:defRPr>
            </a:lvl7pPr>
            <a:lvl8pPr marL="0" marR="0" indent="0" algn="ctr" defTabSz="584200" rtl="0" latinLnBrk="0">
              <a:lnSpc>
                <a:spcPct val="90000"/>
              </a:lnSpc>
              <a:spcBef>
                <a:spcPts val="1600"/>
              </a:spcBef>
              <a:spcAft>
                <a:spcPts val="0"/>
              </a:spcAft>
              <a:buClrTx/>
              <a:buSzTx/>
              <a:buFontTx/>
              <a:buNone/>
              <a:tabLst/>
              <a:defRPr sz="7000" b="0" i="0" u="none" strike="noStrike" cap="none" spc="0" baseline="0">
                <a:solidFill>
                  <a:srgbClr val="D93E2B"/>
                </a:solidFill>
                <a:uFillTx/>
                <a:latin typeface="+mn-lt"/>
                <a:ea typeface="+mn-ea"/>
                <a:cs typeface="+mn-cs"/>
                <a:sym typeface="Bodoni SvtyTwo ITC TT-Book"/>
              </a:defRPr>
            </a:lvl8pPr>
            <a:lvl9pPr marL="0" marR="0" indent="0" algn="ctr" defTabSz="584200" rtl="0" latinLnBrk="0">
              <a:lnSpc>
                <a:spcPct val="90000"/>
              </a:lnSpc>
              <a:spcBef>
                <a:spcPts val="1600"/>
              </a:spcBef>
              <a:spcAft>
                <a:spcPts val="0"/>
              </a:spcAft>
              <a:buClrTx/>
              <a:buSzTx/>
              <a:buFontTx/>
              <a:buNone/>
              <a:tabLst/>
              <a:defRPr sz="7000" b="0" i="0" u="none" strike="noStrike" cap="none" spc="0" baseline="0">
                <a:solidFill>
                  <a:srgbClr val="D93E2B"/>
                </a:solidFill>
                <a:uFillTx/>
                <a:latin typeface="+mn-lt"/>
                <a:ea typeface="+mn-ea"/>
                <a:cs typeface="+mn-cs"/>
                <a:sym typeface="Bodoni SvtyTwo ITC TT-Book"/>
              </a:defRPr>
            </a:lvl9pPr>
          </a:lstStyle>
          <a:p>
            <a:pPr hangingPunct="1"/>
            <a:br>
              <a:rPr lang="en-US" b="1" dirty="0">
                <a:latin typeface="Arial" panose="020B0604020202020204" pitchFamily="34" charset="0"/>
                <a:cs typeface="Arial" panose="020B0604020202020204" pitchFamily="34" charset="0"/>
              </a:rPr>
            </a:br>
            <a:endParaRPr lang="en-US" b="1"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0" name="path.jpeg" descr="path.jpeg"/>
          <p:cNvPicPr>
            <a:picLocks noGrp="1"/>
          </p:cNvPicPr>
          <p:nvPr>
            <p:ph type="pic" idx="13"/>
          </p:nvPr>
        </p:nvPicPr>
        <p:blipFill>
          <a:blip r:embed="rId3" cstate="email">
            <a:extLst>
              <a:ext uri="{28A0092B-C50C-407E-A947-70E740481C1C}">
                <a14:useLocalDpi xmlns:a14="http://schemas.microsoft.com/office/drawing/2010/main"/>
              </a:ext>
            </a:extLst>
          </a:blip>
          <a:stretch>
            <a:fillRect/>
          </a:stretch>
        </p:blipFill>
        <p:spPr>
          <a:xfrm>
            <a:off x="6692900" y="2565400"/>
            <a:ext cx="5842000" cy="6680200"/>
          </a:xfrm>
          <a:prstGeom prst="rect">
            <a:avLst/>
          </a:prstGeom>
        </p:spPr>
      </p:pic>
      <p:sp>
        <p:nvSpPr>
          <p:cNvPr id="291" name="The Importance of a Theology…"/>
          <p:cNvSpPr txBox="1">
            <a:spLocks noGrp="1"/>
          </p:cNvSpPr>
          <p:nvPr>
            <p:ph type="title"/>
          </p:nvPr>
        </p:nvSpPr>
        <p:spPr>
          <a:prstGeom prst="rect">
            <a:avLst/>
          </a:prstGeom>
        </p:spPr>
        <p:txBody>
          <a:bodyPr>
            <a:noAutofit/>
          </a:bodyPr>
          <a:lstStyle/>
          <a:p>
            <a:pPr defTabSz="233679">
              <a:spcBef>
                <a:spcPts val="600"/>
              </a:spcBef>
              <a:defRPr sz="3560">
                <a:solidFill>
                  <a:schemeClr val="accent5">
                    <a:hueOff val="-411174"/>
                    <a:satOff val="4030"/>
                    <a:lumOff val="-29867"/>
                  </a:schemeClr>
                </a:solidFill>
              </a:defRPr>
            </a:pPr>
            <a:r>
              <a:rPr lang="ar-JO" sz="3600" b="1" dirty="0">
                <a:latin typeface="Arial" panose="020B0604020202020204" pitchFamily="34" charset="0"/>
                <a:cs typeface="Arial" panose="020B0604020202020204" pitchFamily="34" charset="0"/>
              </a:rPr>
              <a:t>أهمية لاهوت العبادة ( الفهم الكتابي للعبادة)</a:t>
            </a:r>
            <a:endParaRPr sz="3600" b="1" dirty="0">
              <a:latin typeface="Arial" panose="020B0604020202020204" pitchFamily="34" charset="0"/>
              <a:cs typeface="Arial" panose="020B0604020202020204" pitchFamily="34" charset="0"/>
            </a:endParaRPr>
          </a:p>
        </p:txBody>
      </p:sp>
      <p:sp>
        <p:nvSpPr>
          <p:cNvPr id="292" name="3. GOD’S WORD is our guide.…"/>
          <p:cNvSpPr txBox="1">
            <a:spLocks noGrp="1"/>
          </p:cNvSpPr>
          <p:nvPr>
            <p:ph type="body" sz="half" idx="1"/>
          </p:nvPr>
        </p:nvSpPr>
        <p:spPr>
          <a:xfrm>
            <a:off x="0" y="2730500"/>
            <a:ext cx="6692900" cy="6350000"/>
          </a:xfrm>
          <a:prstGeom prst="rect">
            <a:avLst/>
          </a:prstGeom>
        </p:spPr>
        <p:txBody>
          <a:bodyPr/>
          <a:lstStyle/>
          <a:p>
            <a:pPr marL="316088" indent="-195438" algn="r" rtl="1">
              <a:spcBef>
                <a:spcPts val="1300"/>
              </a:spcBef>
              <a:buSzTx/>
              <a:buNone/>
              <a:defRPr sz="5400"/>
            </a:pPr>
            <a:r>
              <a:rPr lang="ar-JO" b="1" dirty="0">
                <a:latin typeface="Arial" panose="020B0604020202020204" pitchFamily="34" charset="0"/>
                <a:cs typeface="Arial" panose="020B0604020202020204" pitchFamily="34" charset="0"/>
              </a:rPr>
              <a:t>3. كلمة الله هي مرشدنا </a:t>
            </a:r>
            <a:endParaRPr b="1" dirty="0">
              <a:latin typeface="Arial" panose="020B0604020202020204" pitchFamily="34" charset="0"/>
              <a:cs typeface="Arial" panose="020B0604020202020204" pitchFamily="34" charset="0"/>
            </a:endParaRPr>
          </a:p>
          <a:p>
            <a:pPr marL="316088" indent="-195438" algn="r" rtl="1">
              <a:spcBef>
                <a:spcPts val="1300"/>
              </a:spcBef>
              <a:buSzTx/>
              <a:buNone/>
              <a:defRPr sz="2500"/>
            </a:pPr>
            <a:endParaRPr b="1" dirty="0">
              <a:latin typeface="Arial" panose="020B0604020202020204" pitchFamily="34" charset="0"/>
              <a:cs typeface="Arial" panose="020B0604020202020204" pitchFamily="34" charset="0"/>
            </a:endParaRPr>
          </a:p>
          <a:p>
            <a:pPr marL="487680" indent="-487680" algn="ctr" defTabSz="1300480" rtl="1">
              <a:lnSpc>
                <a:spcPct val="70000"/>
              </a:lnSpc>
              <a:spcBef>
                <a:spcPts val="1200"/>
              </a:spcBef>
              <a:buClr>
                <a:srgbClr val="FFFFFF"/>
              </a:buClr>
              <a:buSzTx/>
              <a:buFontTx/>
              <a:buNone/>
              <a:defRPr sz="3600">
                <a:solidFill>
                  <a:schemeClr val="accent3">
                    <a:hueOff val="702212"/>
                    <a:satOff val="1394"/>
                    <a:lumOff val="-28495"/>
                  </a:schemeClr>
                </a:solidFill>
                <a:latin typeface="Bodoni SvtyTwo ITC TT-BookIta"/>
                <a:ea typeface="Bodoni SvtyTwo ITC TT-BookIta"/>
                <a:cs typeface="Bodoni SvtyTwo ITC TT-BookIta"/>
                <a:sym typeface="Bodoni SvtyTwo ITC TT-BookIta"/>
              </a:defRPr>
            </a:pPr>
            <a:r>
              <a:rPr lang="ar-JO" sz="4800" b="1" dirty="0">
                <a:latin typeface="Arial" panose="020B0604020202020204" pitchFamily="34" charset="0"/>
                <a:cs typeface="Arial" panose="020B0604020202020204" pitchFamily="34" charset="0"/>
                <a:sym typeface="Bodoni SvtyTwo ITC TT-BookIta"/>
              </a:rPr>
              <a:t>سراج لرجلي كلامك ونور لسبيلي </a:t>
            </a:r>
          </a:p>
          <a:p>
            <a:pPr marL="487680" indent="-487680" algn="ctr" defTabSz="1300480" rtl="1">
              <a:lnSpc>
                <a:spcPct val="70000"/>
              </a:lnSpc>
              <a:spcBef>
                <a:spcPts val="1200"/>
              </a:spcBef>
              <a:buClr>
                <a:srgbClr val="FFFFFF"/>
              </a:buClr>
              <a:buSzTx/>
              <a:buFontTx/>
              <a:buNone/>
              <a:defRPr sz="3600">
                <a:solidFill>
                  <a:schemeClr val="accent3">
                    <a:hueOff val="702212"/>
                    <a:satOff val="1394"/>
                    <a:lumOff val="-28495"/>
                  </a:schemeClr>
                </a:solidFill>
                <a:latin typeface="Bodoni SvtyTwo ITC TT-BookIta"/>
                <a:ea typeface="Bodoni SvtyTwo ITC TT-BookIta"/>
                <a:cs typeface="Bodoni SvtyTwo ITC TT-BookIta"/>
                <a:sym typeface="Bodoni SvtyTwo ITC TT-BookIta"/>
              </a:defRPr>
            </a:pPr>
            <a:r>
              <a:rPr lang="ar-JO" sz="4000" b="1" dirty="0">
                <a:latin typeface="Arial" panose="020B0604020202020204" pitchFamily="34" charset="0"/>
                <a:cs typeface="Arial" panose="020B0604020202020204" pitchFamily="34" charset="0"/>
                <a:sym typeface="Bodoni SvtyTwo ITC TT-BookIta"/>
              </a:rPr>
              <a:t>( مزمور 119: 105)</a:t>
            </a:r>
            <a:endParaRPr sz="4000" b="1"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 name="calendar.jpg" descr="calendar.jpg"/>
          <p:cNvPicPr>
            <a:picLocks noGrp="1"/>
          </p:cNvPicPr>
          <p:nvPr>
            <p:ph type="pic" idx="13"/>
          </p:nvPr>
        </p:nvPicPr>
        <p:blipFill>
          <a:blip r:embed="rId3" cstate="email">
            <a:extLst>
              <a:ext uri="{28A0092B-C50C-407E-A947-70E740481C1C}">
                <a14:useLocalDpi xmlns:a14="http://schemas.microsoft.com/office/drawing/2010/main"/>
              </a:ext>
            </a:extLst>
          </a:blip>
          <a:stretch>
            <a:fillRect/>
          </a:stretch>
        </p:blipFill>
        <p:spPr>
          <a:xfrm>
            <a:off x="6692900" y="2565400"/>
            <a:ext cx="5842000" cy="6680200"/>
          </a:xfrm>
          <a:prstGeom prst="rect">
            <a:avLst/>
          </a:prstGeom>
        </p:spPr>
      </p:pic>
      <p:sp>
        <p:nvSpPr>
          <p:cNvPr id="297" name="The Importance of a Theology…"/>
          <p:cNvSpPr txBox="1">
            <a:spLocks noGrp="1"/>
          </p:cNvSpPr>
          <p:nvPr>
            <p:ph type="title"/>
          </p:nvPr>
        </p:nvSpPr>
        <p:spPr>
          <a:prstGeom prst="rect">
            <a:avLst/>
          </a:prstGeom>
        </p:spPr>
        <p:txBody>
          <a:bodyPr>
            <a:normAutofit/>
          </a:bodyPr>
          <a:lstStyle/>
          <a:p>
            <a:pPr defTabSz="233679">
              <a:spcBef>
                <a:spcPts val="600"/>
              </a:spcBef>
              <a:defRPr sz="3560">
                <a:solidFill>
                  <a:schemeClr val="accent5">
                    <a:hueOff val="-411174"/>
                    <a:satOff val="4030"/>
                    <a:lumOff val="-29867"/>
                  </a:schemeClr>
                </a:solidFill>
              </a:defRPr>
            </a:pPr>
            <a:r>
              <a:rPr lang="ar-JO" sz="3200" b="1" dirty="0">
                <a:latin typeface="Arial" panose="020B0604020202020204" pitchFamily="34" charset="0"/>
                <a:cs typeface="Arial" panose="020B0604020202020204" pitchFamily="34" charset="0"/>
              </a:rPr>
              <a:t>أهمية لاهوت العبادة ( الفهم الكتابي للعبادة)</a:t>
            </a:r>
            <a:endParaRPr b="1" dirty="0">
              <a:latin typeface="Arial" panose="020B0604020202020204" pitchFamily="34" charset="0"/>
              <a:cs typeface="Arial" panose="020B0604020202020204" pitchFamily="34" charset="0"/>
            </a:endParaRPr>
          </a:p>
        </p:txBody>
      </p:sp>
      <p:sp>
        <p:nvSpPr>
          <p:cNvPr id="298" name="4. GOD’S WORD tells us that all of life is to be worship.…"/>
          <p:cNvSpPr txBox="1">
            <a:spLocks noGrp="1"/>
          </p:cNvSpPr>
          <p:nvPr>
            <p:ph type="body" sz="half" idx="1"/>
          </p:nvPr>
        </p:nvSpPr>
        <p:spPr>
          <a:xfrm>
            <a:off x="0" y="2730500"/>
            <a:ext cx="6692900" cy="6350000"/>
          </a:xfrm>
          <a:prstGeom prst="rect">
            <a:avLst/>
          </a:prstGeom>
        </p:spPr>
        <p:txBody>
          <a:bodyPr>
            <a:normAutofit/>
          </a:bodyPr>
          <a:lstStyle/>
          <a:p>
            <a:pPr marL="612000" indent="-612000" algn="r" defTabSz="560831" rtl="1">
              <a:spcBef>
                <a:spcPts val="1300"/>
              </a:spcBef>
              <a:buSzTx/>
              <a:buNone/>
              <a:defRPr sz="5184"/>
            </a:pPr>
            <a:r>
              <a:rPr lang="ar-JO" b="1" dirty="0">
                <a:latin typeface="Arial" panose="020B0604020202020204" pitchFamily="34" charset="0"/>
                <a:cs typeface="Arial" panose="020B0604020202020204" pitchFamily="34" charset="0"/>
              </a:rPr>
              <a:t>4. تخبرنا كلمة الله أن كل حياتنا يجب أن تكون عبادة.</a:t>
            </a:r>
          </a:p>
          <a:p>
            <a:pPr marL="303445" indent="-187621" algn="r" defTabSz="560831" rtl="1">
              <a:spcBef>
                <a:spcPts val="1300"/>
              </a:spcBef>
              <a:buSzTx/>
              <a:buNone/>
              <a:defRPr sz="5184"/>
            </a:pPr>
            <a:r>
              <a:rPr lang="ar-JO" sz="4400" b="1" dirty="0">
                <a:latin typeface="Arial" panose="020B0604020202020204" pitchFamily="34" charset="0"/>
                <a:cs typeface="Arial" panose="020B0604020202020204" pitchFamily="34" charset="0"/>
              </a:rPr>
              <a:t>... أن تقدموا أجسادكم ذبيحة حية مقدسة مرضية عند الله عبادتكم العقلية.</a:t>
            </a:r>
          </a:p>
          <a:p>
            <a:pPr marL="303445" indent="-187621" algn="ctr" defTabSz="560831" rtl="1">
              <a:spcBef>
                <a:spcPts val="1300"/>
              </a:spcBef>
              <a:buSzTx/>
              <a:buNone/>
              <a:defRPr sz="5184"/>
            </a:pPr>
            <a:r>
              <a:rPr lang="ar-JO" sz="4000" b="1" dirty="0">
                <a:latin typeface="Arial" panose="020B0604020202020204" pitchFamily="34" charset="0"/>
                <a:cs typeface="Arial" panose="020B0604020202020204" pitchFamily="34" charset="0"/>
              </a:rPr>
              <a:t>( رومية 12: 1) </a:t>
            </a:r>
            <a:endParaRPr sz="4000" b="1"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2" name="rock.jpeg" descr="rock.jpeg"/>
          <p:cNvPicPr>
            <a:picLocks noGrp="1"/>
          </p:cNvPicPr>
          <p:nvPr>
            <p:ph type="pic" idx="13"/>
          </p:nvPr>
        </p:nvPicPr>
        <p:blipFill>
          <a:blip r:embed="rId3" cstate="email">
            <a:extLst>
              <a:ext uri="{28A0092B-C50C-407E-A947-70E740481C1C}">
                <a14:useLocalDpi xmlns:a14="http://schemas.microsoft.com/office/drawing/2010/main"/>
              </a:ext>
            </a:extLst>
          </a:blip>
          <a:stretch>
            <a:fillRect/>
          </a:stretch>
        </p:blipFill>
        <p:spPr>
          <a:xfrm>
            <a:off x="6692900" y="2565400"/>
            <a:ext cx="5842000" cy="6680200"/>
          </a:xfrm>
          <a:prstGeom prst="rect">
            <a:avLst/>
          </a:prstGeom>
        </p:spPr>
      </p:pic>
      <p:sp>
        <p:nvSpPr>
          <p:cNvPr id="303" name="The Importance of a Theology…"/>
          <p:cNvSpPr txBox="1">
            <a:spLocks noGrp="1"/>
          </p:cNvSpPr>
          <p:nvPr>
            <p:ph type="title"/>
          </p:nvPr>
        </p:nvSpPr>
        <p:spPr>
          <a:prstGeom prst="rect">
            <a:avLst/>
          </a:prstGeom>
        </p:spPr>
        <p:txBody>
          <a:bodyPr>
            <a:normAutofit/>
          </a:bodyPr>
          <a:lstStyle/>
          <a:p>
            <a:pPr defTabSz="233679">
              <a:spcBef>
                <a:spcPts val="600"/>
              </a:spcBef>
              <a:defRPr sz="3560">
                <a:solidFill>
                  <a:schemeClr val="accent5">
                    <a:hueOff val="-411174"/>
                    <a:satOff val="4030"/>
                    <a:lumOff val="-29867"/>
                  </a:schemeClr>
                </a:solidFill>
              </a:defRPr>
            </a:pPr>
            <a:r>
              <a:rPr lang="ar-JO" sz="3200" b="1" dirty="0">
                <a:latin typeface="Arial" panose="020B0604020202020204" pitchFamily="34" charset="0"/>
                <a:cs typeface="Arial" panose="020B0604020202020204" pitchFamily="34" charset="0"/>
              </a:rPr>
              <a:t>أهمية لاهوت العبادة ( الفهم الكتابي للعبادة)</a:t>
            </a:r>
            <a:endParaRPr b="1" dirty="0">
              <a:latin typeface="Arial" panose="020B0604020202020204" pitchFamily="34" charset="0"/>
              <a:cs typeface="Arial" panose="020B0604020202020204" pitchFamily="34" charset="0"/>
            </a:endParaRPr>
          </a:p>
        </p:txBody>
      </p:sp>
      <p:sp>
        <p:nvSpPr>
          <p:cNvPr id="304" name="5. GOD’S WORD is our only unchanging standard.…"/>
          <p:cNvSpPr txBox="1">
            <a:spLocks noGrp="1"/>
          </p:cNvSpPr>
          <p:nvPr>
            <p:ph type="body" sz="half" idx="1"/>
          </p:nvPr>
        </p:nvSpPr>
        <p:spPr>
          <a:xfrm>
            <a:off x="0" y="2730500"/>
            <a:ext cx="6838122" cy="6350000"/>
          </a:xfrm>
          <a:prstGeom prst="rect">
            <a:avLst/>
          </a:prstGeom>
        </p:spPr>
        <p:txBody>
          <a:bodyPr/>
          <a:lstStyle/>
          <a:p>
            <a:pPr marL="612000" indent="-612000" algn="r" rtl="1">
              <a:spcBef>
                <a:spcPts val="1300"/>
              </a:spcBef>
              <a:buSzTx/>
              <a:buNone/>
              <a:defRPr sz="5400"/>
            </a:pPr>
            <a:r>
              <a:rPr lang="ar-JO" b="1" dirty="0">
                <a:latin typeface="Arial" panose="020B0604020202020204" pitchFamily="34" charset="0"/>
                <a:cs typeface="Arial" panose="020B0604020202020204" pitchFamily="34" charset="0"/>
              </a:rPr>
              <a:t>5. كلمة الله هي معيارنا الوحيد الذي لا يتغيّر. </a:t>
            </a:r>
            <a:endParaRPr sz="5300" b="1" dirty="0">
              <a:latin typeface="Arial" panose="020B0604020202020204" pitchFamily="34" charset="0"/>
              <a:cs typeface="Arial" panose="020B0604020202020204" pitchFamily="34" charset="0"/>
            </a:endParaRPr>
          </a:p>
          <a:p>
            <a:pPr marL="316088" indent="-195438">
              <a:spcBef>
                <a:spcPts val="1300"/>
              </a:spcBef>
              <a:buSzTx/>
              <a:buNone/>
              <a:defRPr sz="2500"/>
            </a:pPr>
            <a:endParaRPr sz="5300" b="1" dirty="0">
              <a:latin typeface="Arial" panose="020B0604020202020204" pitchFamily="34" charset="0"/>
              <a:cs typeface="Arial" panose="020B0604020202020204" pitchFamily="34" charset="0"/>
            </a:endParaRPr>
          </a:p>
          <a:p>
            <a:pPr marL="487680" indent="-487680" algn="ctr" defTabSz="1300480">
              <a:lnSpc>
                <a:spcPct val="70000"/>
              </a:lnSpc>
              <a:spcBef>
                <a:spcPts val="1200"/>
              </a:spcBef>
              <a:buClr>
                <a:srgbClr val="FFFFFF"/>
              </a:buClr>
              <a:buSzTx/>
              <a:buFontTx/>
              <a:buNone/>
              <a:defRPr sz="3600">
                <a:solidFill>
                  <a:schemeClr val="accent3">
                    <a:hueOff val="702212"/>
                    <a:satOff val="1394"/>
                    <a:lumOff val="-28495"/>
                  </a:schemeClr>
                </a:solidFill>
                <a:latin typeface="Bodoni SvtyTwo ITC TT-BookIta"/>
                <a:ea typeface="Bodoni SvtyTwo ITC TT-BookIta"/>
                <a:cs typeface="Bodoni SvtyTwo ITC TT-BookIta"/>
                <a:sym typeface="Bodoni SvtyTwo ITC TT-BookIta"/>
              </a:defRPr>
            </a:pPr>
            <a:r>
              <a:rPr lang="ar-JO" sz="4800" b="1" dirty="0">
                <a:latin typeface="Arial" panose="020B0604020202020204" pitchFamily="34" charset="0"/>
                <a:cs typeface="Arial" panose="020B0604020202020204" pitchFamily="34" charset="0"/>
                <a:sym typeface="Bodoni SvtyTwo ITC TT-BookIta"/>
              </a:rPr>
              <a:t>إلى الأبد يا رب كلمتك مثبتة في السماوات</a:t>
            </a:r>
          </a:p>
          <a:p>
            <a:pPr marL="487680" indent="-487680" algn="ctr" defTabSz="1300480">
              <a:lnSpc>
                <a:spcPct val="70000"/>
              </a:lnSpc>
              <a:spcBef>
                <a:spcPts val="1200"/>
              </a:spcBef>
              <a:buClr>
                <a:srgbClr val="FFFFFF"/>
              </a:buClr>
              <a:buSzTx/>
              <a:buFontTx/>
              <a:buNone/>
              <a:defRPr sz="3600">
                <a:solidFill>
                  <a:schemeClr val="accent3">
                    <a:hueOff val="702212"/>
                    <a:satOff val="1394"/>
                    <a:lumOff val="-28495"/>
                  </a:schemeClr>
                </a:solidFill>
                <a:latin typeface="Bodoni SvtyTwo ITC TT-BookIta"/>
                <a:ea typeface="Bodoni SvtyTwo ITC TT-BookIta"/>
                <a:cs typeface="Bodoni SvtyTwo ITC TT-BookIta"/>
                <a:sym typeface="Bodoni SvtyTwo ITC TT-BookIta"/>
              </a:defRPr>
            </a:pPr>
            <a:r>
              <a:rPr lang="ar-JO" sz="4000" b="1" dirty="0">
                <a:latin typeface="Arial" panose="020B0604020202020204" pitchFamily="34" charset="0"/>
                <a:cs typeface="Arial" panose="020B0604020202020204" pitchFamily="34" charset="0"/>
                <a:sym typeface="Bodoni SvtyTwo ITC TT-BookIta"/>
              </a:rPr>
              <a:t>( مزمور 119: 89) </a:t>
            </a:r>
            <a:endParaRPr sz="4000" b="1"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 name="globe.jpg" descr="globe.jpg"/>
          <p:cNvPicPr>
            <a:picLocks noGrp="1"/>
          </p:cNvPicPr>
          <p:nvPr>
            <p:ph type="pic" idx="13"/>
          </p:nvPr>
        </p:nvPicPr>
        <p:blipFill>
          <a:blip r:embed="rId3" cstate="email">
            <a:extLst>
              <a:ext uri="{28A0092B-C50C-407E-A947-70E740481C1C}">
                <a14:useLocalDpi xmlns:a14="http://schemas.microsoft.com/office/drawing/2010/main"/>
              </a:ext>
            </a:extLst>
          </a:blip>
          <a:stretch>
            <a:fillRect/>
          </a:stretch>
        </p:blipFill>
        <p:spPr>
          <a:xfrm>
            <a:off x="6692900" y="2565400"/>
            <a:ext cx="5842000" cy="6680200"/>
          </a:xfrm>
          <a:prstGeom prst="rect">
            <a:avLst/>
          </a:prstGeom>
        </p:spPr>
      </p:pic>
      <p:sp>
        <p:nvSpPr>
          <p:cNvPr id="309" name="The Importance of a Theology…"/>
          <p:cNvSpPr txBox="1">
            <a:spLocks noGrp="1"/>
          </p:cNvSpPr>
          <p:nvPr>
            <p:ph type="title"/>
          </p:nvPr>
        </p:nvSpPr>
        <p:spPr>
          <a:prstGeom prst="rect">
            <a:avLst/>
          </a:prstGeom>
        </p:spPr>
        <p:txBody>
          <a:bodyPr>
            <a:normAutofit/>
          </a:bodyPr>
          <a:lstStyle/>
          <a:p>
            <a:pPr defTabSz="233679">
              <a:spcBef>
                <a:spcPts val="600"/>
              </a:spcBef>
              <a:defRPr sz="3560">
                <a:solidFill>
                  <a:schemeClr val="accent5">
                    <a:hueOff val="-411174"/>
                    <a:satOff val="4030"/>
                    <a:lumOff val="-29867"/>
                  </a:schemeClr>
                </a:solidFill>
              </a:defRPr>
            </a:pPr>
            <a:r>
              <a:rPr lang="ar-JO" sz="3200" b="1" dirty="0">
                <a:latin typeface="Arial" panose="020B0604020202020204" pitchFamily="34" charset="0"/>
                <a:cs typeface="Arial" panose="020B0604020202020204" pitchFamily="34" charset="0"/>
              </a:rPr>
              <a:t>أهمية لاهوت العبادة ( الفهم الكتابي للعبادة)</a:t>
            </a:r>
            <a:endParaRPr b="1" dirty="0">
              <a:latin typeface="Arial" panose="020B0604020202020204" pitchFamily="34" charset="0"/>
              <a:cs typeface="Arial" panose="020B0604020202020204" pitchFamily="34" charset="0"/>
            </a:endParaRPr>
          </a:p>
        </p:txBody>
      </p:sp>
      <p:sp>
        <p:nvSpPr>
          <p:cNvPr id="310" name="6. Only GOD’S WORD can give us a unified understanding of worship.…"/>
          <p:cNvSpPr txBox="1">
            <a:spLocks noGrp="1"/>
          </p:cNvSpPr>
          <p:nvPr>
            <p:ph type="body" sz="half" idx="1"/>
          </p:nvPr>
        </p:nvSpPr>
        <p:spPr>
          <a:xfrm>
            <a:off x="0" y="2730500"/>
            <a:ext cx="6692900" cy="6350000"/>
          </a:xfrm>
          <a:prstGeom prst="rect">
            <a:avLst/>
          </a:prstGeom>
        </p:spPr>
        <p:txBody>
          <a:bodyPr/>
          <a:lstStyle/>
          <a:p>
            <a:pPr marL="612000" indent="-612000" algn="r" defTabSz="578358" rtl="1">
              <a:spcBef>
                <a:spcPts val="1300"/>
              </a:spcBef>
              <a:buSzTx/>
              <a:buNone/>
              <a:defRPr sz="5346"/>
            </a:pPr>
            <a:r>
              <a:rPr b="1" dirty="0">
                <a:latin typeface="Arial" panose="020B0604020202020204" pitchFamily="34" charset="0"/>
                <a:cs typeface="Arial" panose="020B0604020202020204" pitchFamily="34" charset="0"/>
              </a:rPr>
              <a:t> </a:t>
            </a:r>
            <a:r>
              <a:rPr lang="ar-JO" sz="4752" b="1" dirty="0">
                <a:latin typeface="Arial" panose="020B0604020202020204" pitchFamily="34" charset="0"/>
                <a:cs typeface="Arial" panose="020B0604020202020204" pitchFamily="34" charset="0"/>
              </a:rPr>
              <a:t>6. فقط كلمة الله تستطيع أن تعطينا فَهماً موحَّداً للعبادة.</a:t>
            </a:r>
            <a:endParaRPr b="1" dirty="0">
              <a:latin typeface="Arial" panose="020B0604020202020204" pitchFamily="34" charset="0"/>
              <a:cs typeface="Arial" panose="020B0604020202020204" pitchFamily="34" charset="0"/>
            </a:endParaRPr>
          </a:p>
          <a:p>
            <a:pPr marL="312928" indent="-193484" defTabSz="578358">
              <a:spcBef>
                <a:spcPts val="1300"/>
              </a:spcBef>
              <a:buSzTx/>
              <a:buNone/>
              <a:defRPr sz="2475"/>
            </a:pPr>
            <a:endParaRPr b="1" dirty="0">
              <a:latin typeface="Arial" panose="020B0604020202020204" pitchFamily="34" charset="0"/>
              <a:cs typeface="Arial" panose="020B0604020202020204" pitchFamily="34" charset="0"/>
            </a:endParaRPr>
          </a:p>
          <a:p>
            <a:pPr marL="858316" indent="-858316" algn="ctr" defTabSz="1287475" rtl="1">
              <a:spcBef>
                <a:spcPts val="1200"/>
              </a:spcBef>
              <a:buClr>
                <a:srgbClr val="FFFFFF"/>
              </a:buClr>
              <a:buSzTx/>
              <a:buFontTx/>
              <a:buNone/>
              <a:defRPr sz="4059">
                <a:solidFill>
                  <a:schemeClr val="accent2">
                    <a:hueOff val="614819"/>
                    <a:satOff val="14458"/>
                    <a:lumOff val="-30440"/>
                  </a:schemeClr>
                </a:solidFill>
              </a:defRPr>
            </a:pPr>
            <a:r>
              <a:rPr lang="ar-JO" b="1" dirty="0">
                <a:latin typeface="Arial" panose="020B0604020202020204" pitchFamily="34" charset="0"/>
                <a:cs typeface="Arial" panose="020B0604020202020204" pitchFamily="34" charset="0"/>
              </a:rPr>
              <a:t>ما هي الأمور الجوهريّة؟ </a:t>
            </a:r>
          </a:p>
          <a:p>
            <a:pPr marL="858316" indent="-858316" algn="ctr" defTabSz="1287475" rtl="1">
              <a:spcBef>
                <a:spcPts val="1200"/>
              </a:spcBef>
              <a:buClr>
                <a:srgbClr val="FFFFFF"/>
              </a:buClr>
              <a:buSzTx/>
              <a:buFontTx/>
              <a:buNone/>
              <a:defRPr sz="4059">
                <a:solidFill>
                  <a:schemeClr val="accent2">
                    <a:hueOff val="614819"/>
                    <a:satOff val="14458"/>
                    <a:lumOff val="-30440"/>
                  </a:schemeClr>
                </a:solidFill>
              </a:defRPr>
            </a:pPr>
            <a:r>
              <a:rPr lang="ar-JO" b="1" dirty="0">
                <a:latin typeface="Arial" panose="020B0604020202020204" pitchFamily="34" charset="0"/>
                <a:cs typeface="Arial" panose="020B0604020202020204" pitchFamily="34" charset="0"/>
              </a:rPr>
              <a:t>ما هي الأمور التي لا تتغير؟</a:t>
            </a:r>
            <a:endParaRPr b="1"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 name="BREAKOUT…"/>
          <p:cNvSpPr txBox="1"/>
          <p:nvPr/>
        </p:nvSpPr>
        <p:spPr>
          <a:xfrm>
            <a:off x="1873918" y="6959599"/>
            <a:ext cx="9053761" cy="207236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rtl="1"/>
            <a:r>
              <a:rPr lang="ar-JO" sz="3200" b="1" dirty="0">
                <a:latin typeface="Arial" panose="020B0604020202020204" pitchFamily="34" charset="0"/>
                <a:cs typeface="Arial" panose="020B0604020202020204" pitchFamily="34" charset="0"/>
              </a:rPr>
              <a:t>ناقش في مجموعات </a:t>
            </a:r>
          </a:p>
          <a:p>
            <a:pPr algn="r" rtl="1"/>
            <a:r>
              <a:rPr lang="ar-JO" sz="3200" b="1" dirty="0">
                <a:latin typeface="Arial" panose="020B0604020202020204" pitchFamily="34" charset="0"/>
                <a:cs typeface="Arial" panose="020B0604020202020204" pitchFamily="34" charset="0"/>
              </a:rPr>
              <a:t>1. كيف تتفاعل مع النقاط السابقة؟ </a:t>
            </a:r>
          </a:p>
          <a:p>
            <a:pPr marL="457200" indent="-457200" algn="r" rtl="1">
              <a:buAutoNum type="arabicPeriod" startAt="2"/>
            </a:pPr>
            <a:r>
              <a:rPr lang="ar-JO" sz="3200" b="1" dirty="0">
                <a:latin typeface="Arial" panose="020B0604020202020204" pitchFamily="34" charset="0"/>
                <a:cs typeface="Arial" panose="020B0604020202020204" pitchFamily="34" charset="0"/>
              </a:rPr>
              <a:t>هل يمكنك التفكير في أسباب إضافية لأهمية لاهوت العبادة؟</a:t>
            </a:r>
          </a:p>
          <a:p>
            <a:pPr marL="457200" indent="-457200" algn="r" rtl="1">
              <a:buAutoNum type="arabicPeriod" startAt="2"/>
            </a:pPr>
            <a:r>
              <a:rPr lang="ar-JO" sz="3200" b="1" dirty="0">
                <a:latin typeface="Arial" panose="020B0604020202020204" pitchFamily="34" charset="0"/>
                <a:cs typeface="Arial" panose="020B0604020202020204" pitchFamily="34" charset="0"/>
              </a:rPr>
              <a:t>كيف يمكن للاهوت العبادة أن يرتبط بجوانب أخرى من اللاهوت ؟</a:t>
            </a:r>
            <a:endParaRPr sz="3200" b="1" dirty="0">
              <a:latin typeface="Arial" panose="020B0604020202020204" pitchFamily="34" charset="0"/>
              <a:cs typeface="Arial" panose="020B0604020202020204" pitchFamily="34" charset="0"/>
            </a:endParaRPr>
          </a:p>
        </p:txBody>
      </p:sp>
      <p:sp>
        <p:nvSpPr>
          <p:cNvPr id="315" name="1. GOD’S WORD tells us who God is.…"/>
          <p:cNvSpPr txBox="1"/>
          <p:nvPr/>
        </p:nvSpPr>
        <p:spPr>
          <a:xfrm>
            <a:off x="1874121" y="1997111"/>
            <a:ext cx="9069791" cy="462947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marL="635000" indent="-514350" algn="r" rtl="1">
              <a:spcBef>
                <a:spcPts val="1300"/>
              </a:spcBef>
              <a:buClr>
                <a:srgbClr val="929292"/>
              </a:buClr>
              <a:buFont typeface="Zapf Dingbats"/>
              <a:buAutoNum type="arabicPeriod"/>
              <a:defRPr sz="3300"/>
            </a:pPr>
            <a:r>
              <a:rPr lang="ar-JO" sz="4000" b="1" dirty="0">
                <a:latin typeface="Arial" panose="020B0604020202020204" pitchFamily="34" charset="0"/>
                <a:cs typeface="Arial" panose="020B0604020202020204" pitchFamily="34" charset="0"/>
              </a:rPr>
              <a:t>تخبرنا كلمة الله من هو الله.</a:t>
            </a:r>
          </a:p>
          <a:p>
            <a:pPr marL="635000" indent="-514350" algn="r" rtl="1">
              <a:spcBef>
                <a:spcPts val="1300"/>
              </a:spcBef>
              <a:buClr>
                <a:srgbClr val="929292"/>
              </a:buClr>
              <a:buFont typeface="Zapf Dingbats"/>
              <a:buAutoNum type="arabicPeriod"/>
              <a:defRPr sz="3300"/>
            </a:pPr>
            <a:r>
              <a:rPr lang="ar-JO" sz="4000" b="1" dirty="0">
                <a:latin typeface="Arial" panose="020B0604020202020204" pitchFamily="34" charset="0"/>
                <a:cs typeface="Arial" panose="020B0604020202020204" pitchFamily="34" charset="0"/>
              </a:rPr>
              <a:t>تخبرنا كلمة الله ما الذي يريده الله.</a:t>
            </a:r>
          </a:p>
          <a:p>
            <a:pPr marL="635000" indent="-514350" algn="r" rtl="1">
              <a:spcBef>
                <a:spcPts val="1300"/>
              </a:spcBef>
              <a:buClr>
                <a:srgbClr val="929292"/>
              </a:buClr>
              <a:buFont typeface="Zapf Dingbats"/>
              <a:buAutoNum type="arabicPeriod"/>
              <a:defRPr sz="3300"/>
            </a:pPr>
            <a:r>
              <a:rPr lang="ar-JO" sz="4000" b="1" dirty="0">
                <a:latin typeface="Arial" panose="020B0604020202020204" pitchFamily="34" charset="0"/>
                <a:cs typeface="Arial" panose="020B0604020202020204" pitchFamily="34" charset="0"/>
              </a:rPr>
              <a:t>كلمة الله هي مرشدنا ( دليلنا).</a:t>
            </a:r>
          </a:p>
          <a:p>
            <a:pPr marL="635000" indent="-514350" algn="r" rtl="1">
              <a:spcBef>
                <a:spcPts val="1300"/>
              </a:spcBef>
              <a:buClr>
                <a:srgbClr val="929292"/>
              </a:buClr>
              <a:buFont typeface="Zapf Dingbats"/>
              <a:buAutoNum type="arabicPeriod"/>
              <a:defRPr sz="3300"/>
            </a:pPr>
            <a:r>
              <a:rPr lang="ar-JO" sz="4000" b="1" dirty="0">
                <a:latin typeface="Arial" panose="020B0604020202020204" pitchFamily="34" charset="0"/>
                <a:cs typeface="Arial" panose="020B0604020202020204" pitchFamily="34" charset="0"/>
              </a:rPr>
              <a:t>تخبرنا كلمة الله أن كل الحياة يجب أن تكون عبادة.</a:t>
            </a:r>
          </a:p>
          <a:p>
            <a:pPr marL="635000" indent="-514350" algn="r" rtl="1">
              <a:spcBef>
                <a:spcPts val="1300"/>
              </a:spcBef>
              <a:buClr>
                <a:srgbClr val="929292"/>
              </a:buClr>
              <a:buFont typeface="Zapf Dingbats"/>
              <a:buAutoNum type="arabicPeriod"/>
              <a:defRPr sz="3300"/>
            </a:pPr>
            <a:r>
              <a:rPr lang="ar-JO" sz="4000" b="1" dirty="0">
                <a:latin typeface="Arial" panose="020B0604020202020204" pitchFamily="34" charset="0"/>
                <a:cs typeface="Arial" panose="020B0604020202020204" pitchFamily="34" charset="0"/>
              </a:rPr>
              <a:t>كلمة الله هي معيارنا الوحيد اللامتغير.</a:t>
            </a:r>
          </a:p>
          <a:p>
            <a:pPr marL="635000" indent="-514350" algn="r" rtl="1">
              <a:spcBef>
                <a:spcPts val="1300"/>
              </a:spcBef>
              <a:buClr>
                <a:srgbClr val="929292"/>
              </a:buClr>
              <a:buFont typeface="Zapf Dingbats"/>
              <a:buAutoNum type="arabicPeriod"/>
              <a:defRPr sz="3300"/>
            </a:pPr>
            <a:r>
              <a:rPr lang="ar-JO" sz="4000" b="1" dirty="0">
                <a:latin typeface="Arial" panose="020B0604020202020204" pitchFamily="34" charset="0"/>
                <a:cs typeface="Arial" panose="020B0604020202020204" pitchFamily="34" charset="0"/>
              </a:rPr>
              <a:t>تعطينا كلمة الله فقط فهماً موحداً للعبادة.</a:t>
            </a:r>
            <a:endParaRPr sz="4000" b="1" dirty="0">
              <a:latin typeface="Arial" panose="020B0604020202020204" pitchFamily="34" charset="0"/>
              <a:cs typeface="Arial" panose="020B0604020202020204" pitchFamily="34" charset="0"/>
            </a:endParaRPr>
          </a:p>
        </p:txBody>
      </p:sp>
      <p:sp>
        <p:nvSpPr>
          <p:cNvPr id="316" name="The Importance of a Theology…"/>
          <p:cNvSpPr txBox="1"/>
          <p:nvPr/>
        </p:nvSpPr>
        <p:spPr>
          <a:xfrm>
            <a:off x="2406917" y="952105"/>
            <a:ext cx="7987764" cy="71199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lnSpc>
                <a:spcPct val="90000"/>
              </a:lnSpc>
              <a:spcBef>
                <a:spcPts val="1600"/>
              </a:spcBef>
              <a:defRPr sz="4400">
                <a:solidFill>
                  <a:schemeClr val="accent5">
                    <a:hueOff val="-411174"/>
                    <a:satOff val="4030"/>
                    <a:lumOff val="-29867"/>
                  </a:schemeClr>
                </a:solidFill>
              </a:defRPr>
            </a:pPr>
            <a:r>
              <a:rPr lang="ar-JO" sz="4400" b="1" dirty="0">
                <a:latin typeface="Arial" panose="020B0604020202020204" pitchFamily="34" charset="0"/>
                <a:cs typeface="Arial" panose="020B0604020202020204" pitchFamily="34" charset="0"/>
              </a:rPr>
              <a:t>أهمية لاهوت العبادة ( الفهم الكتابي للعبادة)</a:t>
            </a:r>
            <a:endParaRPr b="1"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 name="The Importance of  Worship for Theology…"/>
          <p:cNvSpPr txBox="1">
            <a:spLocks noGrp="1"/>
          </p:cNvSpPr>
          <p:nvPr>
            <p:ph type="title"/>
          </p:nvPr>
        </p:nvSpPr>
        <p:spPr>
          <a:xfrm>
            <a:off x="139700" y="644525"/>
            <a:ext cx="11988800" cy="1219200"/>
          </a:xfrm>
          <a:prstGeom prst="rect">
            <a:avLst/>
          </a:prstGeom>
        </p:spPr>
        <p:txBody>
          <a:bodyPr>
            <a:normAutofit/>
          </a:bodyPr>
          <a:lstStyle/>
          <a:p>
            <a:pPr defTabSz="233679">
              <a:spcBef>
                <a:spcPts val="600"/>
              </a:spcBef>
              <a:defRPr sz="3880">
                <a:solidFill>
                  <a:schemeClr val="accent5">
                    <a:hueOff val="-411174"/>
                    <a:satOff val="4030"/>
                    <a:lumOff val="-29867"/>
                  </a:schemeClr>
                </a:solidFill>
              </a:defRPr>
            </a:pPr>
            <a:r>
              <a:rPr lang="ar-JO" sz="4800" b="1" dirty="0">
                <a:latin typeface="Arial" panose="020B0604020202020204" pitchFamily="34" charset="0"/>
                <a:cs typeface="Arial" panose="020B0604020202020204" pitchFamily="34" charset="0"/>
              </a:rPr>
              <a:t>أهمية العبادة للاهوت</a:t>
            </a:r>
            <a:endParaRPr b="1" dirty="0">
              <a:latin typeface="Arial" panose="020B0604020202020204" pitchFamily="34" charset="0"/>
              <a:ea typeface="Bodoni SvtyTwo ITC TT-BookIta"/>
              <a:cs typeface="Arial" panose="020B0604020202020204" pitchFamily="34" charset="0"/>
              <a:sym typeface="Bodoni SvtyTwo ITC TT-BookIta"/>
            </a:endParaRPr>
          </a:p>
        </p:txBody>
      </p:sp>
      <p:sp>
        <p:nvSpPr>
          <p:cNvPr id="319" name="1. Theology/Biblical study is a means to an end.…"/>
          <p:cNvSpPr txBox="1">
            <a:spLocks noGrp="1"/>
          </p:cNvSpPr>
          <p:nvPr>
            <p:ph type="body" idx="1"/>
          </p:nvPr>
        </p:nvSpPr>
        <p:spPr>
          <a:xfrm>
            <a:off x="337930" y="2908300"/>
            <a:ext cx="12158870" cy="6096000"/>
          </a:xfrm>
          <a:prstGeom prst="rect">
            <a:avLst/>
          </a:prstGeom>
        </p:spPr>
        <p:txBody>
          <a:bodyPr/>
          <a:lstStyle/>
          <a:p>
            <a:pPr marL="316088" indent="-195438" algn="r">
              <a:spcBef>
                <a:spcPts val="1300"/>
              </a:spcBef>
              <a:buSzTx/>
              <a:buNone/>
              <a:defRPr sz="5400"/>
            </a:pPr>
            <a:r>
              <a:rPr b="1" dirty="0">
                <a:latin typeface="Arial" panose="020B0604020202020204" pitchFamily="34" charset="0"/>
                <a:cs typeface="Arial" panose="020B0604020202020204" pitchFamily="34" charset="0"/>
              </a:rPr>
              <a:t> </a:t>
            </a:r>
            <a:r>
              <a:rPr lang="ar-JO" b="1" dirty="0">
                <a:latin typeface="Arial" panose="020B0604020202020204" pitchFamily="34" charset="0"/>
                <a:cs typeface="Arial" panose="020B0604020202020204" pitchFamily="34" charset="0"/>
              </a:rPr>
              <a:t>1. اللاهوت/ الدراسات الكتابيّة هي وسيلة لأجل غاية.</a:t>
            </a:r>
            <a:endParaRPr sz="5000" b="1" dirty="0">
              <a:latin typeface="Arial" panose="020B0604020202020204" pitchFamily="34" charset="0"/>
              <a:cs typeface="Arial" panose="020B0604020202020204" pitchFamily="34" charset="0"/>
            </a:endParaRPr>
          </a:p>
          <a:p>
            <a:pPr marL="476250" indent="-476250" defTabSz="1300480">
              <a:spcBef>
                <a:spcPts val="1000"/>
              </a:spcBef>
              <a:buClr>
                <a:srgbClr val="FFFFFF"/>
              </a:buClr>
              <a:buSzPct val="115000"/>
              <a:buFontTx/>
              <a:buChar char="•"/>
              <a:defRPr sz="5000">
                <a:solidFill>
                  <a:srgbClr val="FFFFFF"/>
                </a:solidFill>
              </a:defRPr>
            </a:pPr>
            <a:endParaRPr sz="5000" b="1" dirty="0">
              <a:latin typeface="Arial" panose="020B0604020202020204" pitchFamily="34" charset="0"/>
              <a:cs typeface="Arial" panose="020B0604020202020204" pitchFamily="34" charset="0"/>
            </a:endParaRPr>
          </a:p>
          <a:p>
            <a:pPr marL="406400" lvl="1" indent="50800" algn="ctr" defTabSz="1300480">
              <a:spcBef>
                <a:spcPts val="0"/>
              </a:spcBef>
              <a:buClr>
                <a:srgbClr val="FFFFFF"/>
              </a:buClr>
              <a:buSzTx/>
              <a:buFontTx/>
              <a:buNone/>
              <a:defRPr sz="4200">
                <a:solidFill>
                  <a:schemeClr val="accent3">
                    <a:hueOff val="702212"/>
                    <a:satOff val="1394"/>
                    <a:lumOff val="-28495"/>
                  </a:schemeClr>
                </a:solidFill>
              </a:defRPr>
            </a:pPr>
            <a:r>
              <a:rPr lang="ar-JO" sz="4800" b="1" dirty="0">
                <a:latin typeface="Arial" panose="020B0604020202020204" pitchFamily="34" charset="0"/>
                <a:cs typeface="Arial" panose="020B0604020202020204" pitchFamily="34" charset="0"/>
              </a:rPr>
              <a:t> هدف اللاهوت هو التّمجيد، نحن ندرس لكي نُسَبّح </a:t>
            </a:r>
            <a:endParaRPr sz="4800" b="1" dirty="0">
              <a:latin typeface="Arial" panose="020B0604020202020204" pitchFamily="34" charset="0"/>
              <a:cs typeface="Arial" panose="020B0604020202020204" pitchFamily="34" charset="0"/>
            </a:endParaRPr>
          </a:p>
          <a:p>
            <a:pPr marL="406400" lvl="1" indent="50800" algn="ctr" defTabSz="1300480">
              <a:spcBef>
                <a:spcPts val="0"/>
              </a:spcBef>
              <a:buClr>
                <a:srgbClr val="FFFFFF"/>
              </a:buClr>
              <a:buSzTx/>
              <a:buFontTx/>
              <a:buNone/>
              <a:defRPr sz="4200">
                <a:solidFill>
                  <a:schemeClr val="accent3">
                    <a:hueOff val="702212"/>
                    <a:satOff val="1394"/>
                    <a:lumOff val="-28495"/>
                  </a:schemeClr>
                </a:solidFill>
              </a:defRPr>
            </a:pPr>
            <a:endParaRPr lang="en-US" b="1" dirty="0">
              <a:latin typeface="Arial" panose="020B0604020202020204" pitchFamily="34" charset="0"/>
              <a:cs typeface="Arial" panose="020B0604020202020204" pitchFamily="34" charset="0"/>
            </a:endParaRPr>
          </a:p>
          <a:p>
            <a:pPr marL="406400" lvl="1" indent="50800" algn="ctr" defTabSz="1300480">
              <a:spcBef>
                <a:spcPts val="0"/>
              </a:spcBef>
              <a:buClr>
                <a:srgbClr val="FFFFFF"/>
              </a:buClr>
              <a:buSzTx/>
              <a:buFontTx/>
              <a:buNone/>
              <a:defRPr sz="4200">
                <a:solidFill>
                  <a:schemeClr val="accent3">
                    <a:hueOff val="702212"/>
                    <a:satOff val="1394"/>
                    <a:lumOff val="-28495"/>
                  </a:schemeClr>
                </a:solidFill>
              </a:defRPr>
            </a:pPr>
            <a:r>
              <a:rPr b="1" dirty="0">
                <a:latin typeface="Arial" panose="020B0604020202020204" pitchFamily="34" charset="0"/>
                <a:cs typeface="Arial" panose="020B0604020202020204" pitchFamily="34" charset="0"/>
              </a:rPr>
              <a:t>(</a:t>
            </a:r>
            <a:r>
              <a:rPr lang="ar-JO" b="1" dirty="0">
                <a:latin typeface="Arial" panose="020B0604020202020204" pitchFamily="34" charset="0"/>
                <a:cs typeface="Arial" panose="020B0604020202020204" pitchFamily="34" charset="0"/>
              </a:rPr>
              <a:t>ج. ل. باكر</a:t>
            </a:r>
            <a:r>
              <a:rPr b="1" dirty="0">
                <a:latin typeface="Arial" panose="020B0604020202020204" pitchFamily="34" charset="0"/>
                <a:cs typeface="Arial" panose="020B0604020202020204" pitchFamily="34" charset="0"/>
              </a:rPr>
              <a:t>)</a:t>
            </a:r>
            <a:endParaRPr lang="en-US" b="1" dirty="0">
              <a:latin typeface="Arial" panose="020B0604020202020204" pitchFamily="34" charset="0"/>
              <a:cs typeface="Arial" panose="020B0604020202020204" pitchFamily="34" charset="0"/>
            </a:endParaRPr>
          </a:p>
          <a:p>
            <a:pPr marL="406400" lvl="1" indent="50800" algn="ctr" defTabSz="1300480">
              <a:spcBef>
                <a:spcPts val="0"/>
              </a:spcBef>
              <a:buClr>
                <a:srgbClr val="FFFFFF"/>
              </a:buClr>
              <a:buSzTx/>
              <a:buFontTx/>
              <a:buNone/>
              <a:defRPr sz="4200">
                <a:solidFill>
                  <a:schemeClr val="accent3">
                    <a:hueOff val="702212"/>
                    <a:satOff val="1394"/>
                    <a:lumOff val="-28495"/>
                  </a:schemeClr>
                </a:solidFill>
              </a:defRPr>
            </a:pPr>
            <a:endParaRPr b="1"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 name="The Importance of  Worship for Theology…"/>
          <p:cNvSpPr txBox="1">
            <a:spLocks noGrp="1"/>
          </p:cNvSpPr>
          <p:nvPr>
            <p:ph type="title"/>
          </p:nvPr>
        </p:nvSpPr>
        <p:spPr>
          <a:xfrm>
            <a:off x="139700" y="644525"/>
            <a:ext cx="11988800" cy="1219200"/>
          </a:xfrm>
          <a:prstGeom prst="rect">
            <a:avLst/>
          </a:prstGeom>
        </p:spPr>
        <p:txBody>
          <a:bodyPr>
            <a:normAutofit/>
          </a:bodyPr>
          <a:lstStyle/>
          <a:p>
            <a:pPr defTabSz="233679">
              <a:spcBef>
                <a:spcPts val="600"/>
              </a:spcBef>
              <a:defRPr sz="3880">
                <a:solidFill>
                  <a:schemeClr val="accent5">
                    <a:hueOff val="-411174"/>
                    <a:satOff val="4030"/>
                    <a:lumOff val="-29867"/>
                  </a:schemeClr>
                </a:solidFill>
              </a:defRPr>
            </a:pPr>
            <a:r>
              <a:rPr lang="ar-JO" sz="4000" b="1" dirty="0">
                <a:latin typeface="Arial" panose="020B0604020202020204" pitchFamily="34" charset="0"/>
                <a:cs typeface="Arial" panose="020B0604020202020204" pitchFamily="34" charset="0"/>
              </a:rPr>
              <a:t>أهمية العبادة لللاهوت</a:t>
            </a:r>
            <a:endParaRPr b="1" dirty="0">
              <a:latin typeface="Arial" panose="020B0604020202020204" pitchFamily="34" charset="0"/>
              <a:ea typeface="Bodoni SvtyTwo ITC TT-BookIta"/>
              <a:cs typeface="Arial" panose="020B0604020202020204" pitchFamily="34" charset="0"/>
              <a:sym typeface="Bodoni SvtyTwo ITC TT-BookIta"/>
            </a:endParaRPr>
          </a:p>
        </p:txBody>
      </p:sp>
      <p:sp>
        <p:nvSpPr>
          <p:cNvPr id="324" name="2.  Most Protestant churches have traditionally emphasized doctrine over worship."/>
          <p:cNvSpPr txBox="1">
            <a:spLocks noGrp="1"/>
          </p:cNvSpPr>
          <p:nvPr>
            <p:ph type="body" idx="1"/>
          </p:nvPr>
        </p:nvSpPr>
        <p:spPr>
          <a:xfrm>
            <a:off x="508000" y="2908300"/>
            <a:ext cx="11988800" cy="6096000"/>
          </a:xfrm>
          <a:prstGeom prst="rect">
            <a:avLst/>
          </a:prstGeom>
        </p:spPr>
        <p:txBody>
          <a:bodyPr/>
          <a:lstStyle/>
          <a:p>
            <a:pPr marL="612000" indent="-612000" algn="r" rtl="1">
              <a:spcBef>
                <a:spcPts val="1300"/>
              </a:spcBef>
              <a:buSzTx/>
              <a:buNone/>
              <a:defRPr sz="5400"/>
            </a:pPr>
            <a:r>
              <a:rPr b="1" dirty="0">
                <a:latin typeface="Arial" panose="020B0604020202020204" pitchFamily="34" charset="0"/>
                <a:cs typeface="Arial" panose="020B0604020202020204" pitchFamily="34" charset="0"/>
              </a:rPr>
              <a:t> </a:t>
            </a:r>
            <a:r>
              <a:rPr lang="ar-JO" b="1" dirty="0">
                <a:latin typeface="Arial" panose="020B0604020202020204" pitchFamily="34" charset="0"/>
                <a:cs typeface="Arial" panose="020B0604020202020204" pitchFamily="34" charset="0"/>
              </a:rPr>
              <a:t>2. شددت معظم الكنائس البروتستانتية على العقيدة أكثر منها على العبادة.</a:t>
            </a:r>
            <a:endParaRPr sz="5000" b="1" dirty="0">
              <a:latin typeface="Arial" panose="020B0604020202020204" pitchFamily="34" charset="0"/>
              <a:cs typeface="Arial" panose="020B0604020202020204" pitchFamily="34" charset="0"/>
            </a:endParaRPr>
          </a:p>
          <a:p>
            <a:pPr marL="612000" indent="-612000" defTabSz="1300480">
              <a:spcBef>
                <a:spcPts val="1000"/>
              </a:spcBef>
              <a:buClr>
                <a:srgbClr val="FFFFFF"/>
              </a:buClr>
              <a:buSzPct val="115000"/>
              <a:buFontTx/>
              <a:buChar char="•"/>
              <a:defRPr sz="5000">
                <a:solidFill>
                  <a:srgbClr val="FFFFFF"/>
                </a:solidFill>
              </a:defRPr>
            </a:pPr>
            <a:endParaRPr sz="5000" b="1"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 name="What we will talk about…"/>
          <p:cNvSpPr txBox="1">
            <a:spLocks noGrp="1"/>
          </p:cNvSpPr>
          <p:nvPr>
            <p:ph type="title"/>
          </p:nvPr>
        </p:nvSpPr>
        <p:spPr>
          <a:xfrm>
            <a:off x="139700" y="644525"/>
            <a:ext cx="11988800" cy="1219200"/>
          </a:xfrm>
          <a:prstGeom prst="rect">
            <a:avLst/>
          </a:prstGeom>
        </p:spPr>
        <p:txBody>
          <a:bodyPr>
            <a:normAutofit fontScale="90000"/>
          </a:bodyPr>
          <a:lstStyle/>
          <a:p>
            <a:pPr defTabSz="233679">
              <a:spcBef>
                <a:spcPts val="600"/>
              </a:spcBef>
              <a:defRPr sz="4440">
                <a:solidFill>
                  <a:schemeClr val="accent5">
                    <a:hueOff val="-411174"/>
                    <a:satOff val="4030"/>
                    <a:lumOff val="-29867"/>
                  </a:schemeClr>
                </a:solidFill>
              </a:defRPr>
            </a:pPr>
            <a:br>
              <a:rPr lang="en-US" b="1" dirty="0">
                <a:latin typeface="Arial" panose="020B0604020202020204" pitchFamily="34" charset="0"/>
                <a:cs typeface="Arial" panose="020B0604020202020204" pitchFamily="34" charset="0"/>
              </a:rPr>
            </a:br>
            <a:br>
              <a:rPr lang="en-US" b="1" dirty="0">
                <a:latin typeface="Arial" panose="020B0604020202020204" pitchFamily="34" charset="0"/>
                <a:cs typeface="Arial" panose="020B0604020202020204" pitchFamily="34" charset="0"/>
              </a:rPr>
            </a:br>
            <a:br>
              <a:rPr lang="en-US" b="1" dirty="0">
                <a:latin typeface="Arial" panose="020B0604020202020204" pitchFamily="34" charset="0"/>
                <a:cs typeface="Arial" panose="020B0604020202020204" pitchFamily="34" charset="0"/>
              </a:rPr>
            </a:br>
            <a:r>
              <a:rPr lang="ar-JO" b="1" dirty="0">
                <a:latin typeface="Arial" panose="020B0604020202020204" pitchFamily="34" charset="0"/>
                <a:cs typeface="Arial" panose="020B0604020202020204" pitchFamily="34" charset="0"/>
              </a:rPr>
              <a:t>سوف نتحدّث عن </a:t>
            </a:r>
            <a:endParaRPr b="1" dirty="0">
              <a:latin typeface="Arial" panose="020B0604020202020204" pitchFamily="34" charset="0"/>
              <a:cs typeface="Arial" panose="020B0604020202020204" pitchFamily="34" charset="0"/>
            </a:endParaRPr>
          </a:p>
          <a:p>
            <a:pPr defTabSz="233679">
              <a:spcBef>
                <a:spcPts val="600"/>
              </a:spcBef>
              <a:defRPr sz="3920">
                <a:solidFill>
                  <a:schemeClr val="accent5">
                    <a:hueOff val="-411174"/>
                    <a:satOff val="4030"/>
                    <a:lumOff val="-29867"/>
                  </a:schemeClr>
                </a:solidFill>
              </a:defRPr>
            </a:pPr>
            <a:endParaRPr b="1" dirty="0">
              <a:latin typeface="Arial" panose="020B0604020202020204" pitchFamily="34" charset="0"/>
              <a:cs typeface="Arial" panose="020B0604020202020204" pitchFamily="34" charset="0"/>
            </a:endParaRPr>
          </a:p>
          <a:p>
            <a:pPr defTabSz="233679">
              <a:spcBef>
                <a:spcPts val="600"/>
              </a:spcBef>
              <a:defRPr sz="3920">
                <a:solidFill>
                  <a:schemeClr val="accent5">
                    <a:hueOff val="-411174"/>
                    <a:satOff val="4030"/>
                    <a:lumOff val="-29867"/>
                  </a:schemeClr>
                </a:solidFill>
              </a:defRPr>
            </a:pPr>
            <a:endParaRPr b="1" dirty="0">
              <a:latin typeface="Arial" panose="020B0604020202020204" pitchFamily="34" charset="0"/>
              <a:cs typeface="Arial" panose="020B0604020202020204" pitchFamily="34" charset="0"/>
            </a:endParaRPr>
          </a:p>
          <a:p>
            <a:pPr defTabSz="233679">
              <a:spcBef>
                <a:spcPts val="600"/>
              </a:spcBef>
              <a:defRPr sz="3920">
                <a:solidFill>
                  <a:schemeClr val="accent5">
                    <a:hueOff val="-411174"/>
                    <a:satOff val="4030"/>
                    <a:lumOff val="-29867"/>
                  </a:schemeClr>
                </a:solidFill>
              </a:defRPr>
            </a:pPr>
            <a:endParaRPr b="1" dirty="0">
              <a:latin typeface="Arial" panose="020B0604020202020204" pitchFamily="34" charset="0"/>
              <a:cs typeface="Arial" panose="020B0604020202020204" pitchFamily="34" charset="0"/>
            </a:endParaRPr>
          </a:p>
        </p:txBody>
      </p:sp>
      <p:sp>
        <p:nvSpPr>
          <p:cNvPr id="329" name="Biblical foundations of worship;…"/>
          <p:cNvSpPr txBox="1">
            <a:spLocks noGrp="1"/>
          </p:cNvSpPr>
          <p:nvPr>
            <p:ph type="body" idx="1"/>
          </p:nvPr>
        </p:nvSpPr>
        <p:spPr>
          <a:xfrm>
            <a:off x="508000" y="2908300"/>
            <a:ext cx="11988800" cy="6096000"/>
          </a:xfrm>
          <a:prstGeom prst="rect">
            <a:avLst/>
          </a:prstGeom>
        </p:spPr>
        <p:txBody>
          <a:bodyPr>
            <a:normAutofit/>
          </a:bodyPr>
          <a:lstStyle/>
          <a:p>
            <a:pPr marL="683704" indent="-683704" algn="r" defTabSz="566674" rtl="1">
              <a:spcBef>
                <a:spcPts val="0"/>
              </a:spcBef>
              <a:buClrTx/>
              <a:buSzPct val="75000"/>
              <a:buFontTx/>
              <a:buChar char="•"/>
              <a:defRPr sz="5238"/>
            </a:pPr>
            <a:r>
              <a:rPr lang="ar-JO" b="1" dirty="0">
                <a:latin typeface="Arial" panose="020B0604020202020204" pitchFamily="34" charset="0"/>
                <a:cs typeface="Arial" panose="020B0604020202020204" pitchFamily="34" charset="0"/>
              </a:rPr>
              <a:t>الأسس الكتابية  للعبادة؛ لن نركز كثيراً على شكل أو أسلوب العبادة.</a:t>
            </a:r>
            <a:endParaRPr b="1" dirty="0">
              <a:latin typeface="Arial" panose="020B0604020202020204" pitchFamily="34" charset="0"/>
              <a:cs typeface="Arial" panose="020B0604020202020204" pitchFamily="34" charset="0"/>
            </a:endParaRPr>
          </a:p>
          <a:p>
            <a:pPr marL="683704" indent="-683704" algn="r" defTabSz="1261465" rtl="1">
              <a:spcBef>
                <a:spcPts val="1000"/>
              </a:spcBef>
              <a:buClrTx/>
              <a:buSzPct val="75000"/>
              <a:buFontTx/>
              <a:buChar char="•"/>
              <a:defRPr sz="5238">
                <a:solidFill>
                  <a:schemeClr val="accent6">
                    <a:hueOff val="36663"/>
                    <a:satOff val="1899"/>
                    <a:lumOff val="-23748"/>
                  </a:schemeClr>
                </a:solidFill>
              </a:defRPr>
            </a:pPr>
            <a:r>
              <a:rPr lang="ar-JO" b="1" dirty="0">
                <a:latin typeface="Arial" panose="020B0604020202020204" pitchFamily="34" charset="0"/>
                <a:cs typeface="Arial" panose="020B0604020202020204" pitchFamily="34" charset="0"/>
              </a:rPr>
              <a:t>المبادئ الكتابية للعبادة والتي يمكن تطبيقها في أي ثقافة. </a:t>
            </a:r>
            <a:endParaRPr lang="en-US" b="1" dirty="0">
              <a:latin typeface="Arial" panose="020B0604020202020204" pitchFamily="34" charset="0"/>
              <a:cs typeface="Arial" panose="020B0604020202020204" pitchFamily="34" charset="0"/>
            </a:endParaRPr>
          </a:p>
          <a:p>
            <a:pPr marL="683704" indent="-683704" algn="r" defTabSz="1261465" rtl="1">
              <a:spcBef>
                <a:spcPts val="1000"/>
              </a:spcBef>
              <a:buClrTx/>
              <a:buSzPct val="75000"/>
              <a:buFontTx/>
              <a:buChar char="•"/>
              <a:defRPr sz="5238">
                <a:solidFill>
                  <a:schemeClr val="accent6">
                    <a:hueOff val="36663"/>
                    <a:satOff val="1899"/>
                    <a:lumOff val="-23748"/>
                  </a:schemeClr>
                </a:solidFill>
              </a:defRPr>
            </a:pPr>
            <a:r>
              <a:rPr lang="ar-JO" b="1" dirty="0">
                <a:latin typeface="Arial" panose="020B0604020202020204" pitchFamily="34" charset="0"/>
                <a:cs typeface="Arial" panose="020B0604020202020204" pitchFamily="34" charset="0"/>
              </a:rPr>
              <a:t>مركزية العبادة في كل الحياة والخدمة وليس فقط في صباح الأحد. </a:t>
            </a:r>
            <a:endParaRPr b="1" dirty="0">
              <a:latin typeface="Arial" panose="020B0604020202020204" pitchFamily="34" charset="0"/>
              <a:cs typeface="Arial" panose="020B0604020202020204" pitchFamily="34" charset="0"/>
            </a:endParaRPr>
          </a:p>
          <a:p>
            <a:pPr marL="473049" indent="-473049" algn="r" defTabSz="1261465" rtl="1">
              <a:spcBef>
                <a:spcPts val="1000"/>
              </a:spcBef>
              <a:buClrTx/>
              <a:buSzTx/>
              <a:buFontTx/>
              <a:buNone/>
              <a:defRPr sz="1746">
                <a:solidFill>
                  <a:schemeClr val="accent6">
                    <a:hueOff val="36663"/>
                    <a:satOff val="1899"/>
                    <a:lumOff val="-23748"/>
                  </a:schemeClr>
                </a:solidFill>
              </a:defRPr>
            </a:pPr>
            <a:endParaRPr b="1"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3AEFA4B-FCCC-2046-B4D2-D10746A01F5E}"/>
              </a:ext>
            </a:extLst>
          </p:cNvPr>
          <p:cNvSpPr>
            <a:spLocks noGrp="1"/>
          </p:cNvSpPr>
          <p:nvPr>
            <p:ph type="body" sz="quarter" idx="13"/>
          </p:nvPr>
        </p:nvSpPr>
        <p:spPr>
          <a:xfrm>
            <a:off x="508000" y="3520545"/>
            <a:ext cx="7200900" cy="477310"/>
          </a:xfrm>
        </p:spPr>
        <p:txBody>
          <a:bodyPr/>
          <a:lstStyle/>
          <a:p>
            <a:endParaRPr lang="en-US" b="1" dirty="0">
              <a:latin typeface="Arial" panose="020B0604020202020204" pitchFamily="34" charset="0"/>
              <a:cs typeface="Arial" panose="020B0604020202020204" pitchFamily="34" charset="0"/>
            </a:endParaRPr>
          </a:p>
        </p:txBody>
      </p:sp>
      <p:sp>
        <p:nvSpPr>
          <p:cNvPr id="3" name="Title 2">
            <a:extLst>
              <a:ext uri="{FF2B5EF4-FFF2-40B4-BE49-F238E27FC236}">
                <a16:creationId xmlns:a16="http://schemas.microsoft.com/office/drawing/2014/main" id="{DF1BF010-A118-6547-8E85-1D389C600AF8}"/>
              </a:ext>
            </a:extLst>
          </p:cNvPr>
          <p:cNvSpPr>
            <a:spLocks noGrp="1"/>
          </p:cNvSpPr>
          <p:nvPr>
            <p:ph type="title"/>
          </p:nvPr>
        </p:nvSpPr>
        <p:spPr/>
        <p:txBody>
          <a:bodyPr/>
          <a:lstStyle/>
          <a:p>
            <a:pPr algn="ctr"/>
            <a:r>
              <a:rPr lang="ar-JO" b="1" dirty="0">
                <a:latin typeface="Arial" panose="020B0604020202020204" pitchFamily="34" charset="0"/>
                <a:cs typeface="Arial" panose="020B0604020202020204" pitchFamily="34" charset="0"/>
              </a:rPr>
              <a:t>دليل المساق </a:t>
            </a:r>
            <a:endParaRPr lang="en-US" b="1" dirty="0">
              <a:latin typeface="Arial" panose="020B0604020202020204" pitchFamily="34" charset="0"/>
              <a:cs typeface="Arial" panose="020B0604020202020204" pitchFamily="34" charset="0"/>
            </a:endParaRPr>
          </a:p>
        </p:txBody>
      </p:sp>
      <p:sp>
        <p:nvSpPr>
          <p:cNvPr id="4" name="Text Placeholder 3">
            <a:extLst>
              <a:ext uri="{FF2B5EF4-FFF2-40B4-BE49-F238E27FC236}">
                <a16:creationId xmlns:a16="http://schemas.microsoft.com/office/drawing/2014/main" id="{6691F407-3437-FD4F-B946-0903F0FD6677}"/>
              </a:ext>
            </a:extLst>
          </p:cNvPr>
          <p:cNvSpPr>
            <a:spLocks noGrp="1"/>
          </p:cNvSpPr>
          <p:nvPr>
            <p:ph type="body" sz="quarter" idx="1"/>
          </p:nvPr>
        </p:nvSpPr>
        <p:spPr/>
        <p:txBody>
          <a:bodyPr/>
          <a:lstStyle/>
          <a:p>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85718007"/>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 name="Come, let us worship and bow down,…"/>
          <p:cNvSpPr txBox="1"/>
          <p:nvPr/>
        </p:nvSpPr>
        <p:spPr>
          <a:xfrm>
            <a:off x="932010" y="2170654"/>
            <a:ext cx="11140780" cy="40093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5023" tIns="65023" rIns="65023" bIns="65023">
            <a:spAutoFit/>
          </a:bodyPr>
          <a:lstStyle/>
          <a:p>
            <a:pPr defTabSz="650240">
              <a:defRPr sz="4400">
                <a:solidFill>
                  <a:schemeClr val="accent6">
                    <a:hueOff val="36663"/>
                    <a:satOff val="1899"/>
                    <a:lumOff val="-23748"/>
                  </a:schemeClr>
                </a:solidFill>
              </a:defRPr>
            </a:pPr>
            <a:r>
              <a:rPr lang="ar-JO" b="1" dirty="0">
                <a:latin typeface="Arial" panose="020B0604020202020204" pitchFamily="34" charset="0"/>
                <a:cs typeface="Arial" panose="020B0604020202020204" pitchFamily="34" charset="0"/>
              </a:rPr>
              <a:t>هلم نسجد ونركع </a:t>
            </a:r>
          </a:p>
          <a:p>
            <a:pPr defTabSz="650240">
              <a:defRPr sz="4400">
                <a:solidFill>
                  <a:schemeClr val="accent6">
                    <a:hueOff val="36663"/>
                    <a:satOff val="1899"/>
                    <a:lumOff val="-23748"/>
                  </a:schemeClr>
                </a:solidFill>
              </a:defRPr>
            </a:pPr>
            <a:r>
              <a:rPr lang="ar-JO" b="1" dirty="0">
                <a:latin typeface="Arial" panose="020B0604020202020204" pitchFamily="34" charset="0"/>
                <a:cs typeface="Arial" panose="020B0604020202020204" pitchFamily="34" charset="0"/>
              </a:rPr>
              <a:t>ونجثو أمام الرب خالقنا</a:t>
            </a:r>
          </a:p>
          <a:p>
            <a:pPr defTabSz="650240">
              <a:defRPr sz="4400">
                <a:solidFill>
                  <a:schemeClr val="accent6">
                    <a:hueOff val="36663"/>
                    <a:satOff val="1899"/>
                    <a:lumOff val="-23748"/>
                  </a:schemeClr>
                </a:solidFill>
              </a:defRPr>
            </a:pPr>
            <a:r>
              <a:rPr lang="ar-JO" b="1" dirty="0">
                <a:latin typeface="Arial" panose="020B0604020202020204" pitchFamily="34" charset="0"/>
                <a:cs typeface="Arial" panose="020B0604020202020204" pitchFamily="34" charset="0"/>
              </a:rPr>
              <a:t>لأنه هو إلهنا، ونحن شعب مرعاه </a:t>
            </a:r>
          </a:p>
          <a:p>
            <a:pPr defTabSz="650240">
              <a:defRPr sz="4400">
                <a:solidFill>
                  <a:schemeClr val="accent6">
                    <a:hueOff val="36663"/>
                    <a:satOff val="1899"/>
                    <a:lumOff val="-23748"/>
                  </a:schemeClr>
                </a:solidFill>
              </a:defRPr>
            </a:pPr>
            <a:r>
              <a:rPr lang="ar-JO" b="1" dirty="0">
                <a:latin typeface="Arial" panose="020B0604020202020204" pitchFamily="34" charset="0"/>
                <a:cs typeface="Arial" panose="020B0604020202020204" pitchFamily="34" charset="0"/>
              </a:rPr>
              <a:t>وغنم يده.</a:t>
            </a:r>
            <a:endParaRPr b="1" dirty="0">
              <a:latin typeface="Arial" panose="020B0604020202020204" pitchFamily="34" charset="0"/>
              <a:cs typeface="Arial" panose="020B0604020202020204" pitchFamily="34" charset="0"/>
            </a:endParaRPr>
          </a:p>
          <a:p>
            <a:pPr defTabSz="650240">
              <a:defRPr sz="4400">
                <a:solidFill>
                  <a:schemeClr val="accent6">
                    <a:hueOff val="36663"/>
                    <a:satOff val="1899"/>
                    <a:lumOff val="-23748"/>
                  </a:schemeClr>
                </a:solidFill>
              </a:defRPr>
            </a:pPr>
            <a:endParaRPr b="1" dirty="0">
              <a:latin typeface="Arial" panose="020B0604020202020204" pitchFamily="34" charset="0"/>
              <a:cs typeface="Arial" panose="020B0604020202020204" pitchFamily="34" charset="0"/>
            </a:endParaRPr>
          </a:p>
          <a:p>
            <a:pPr defTabSz="650240">
              <a:defRPr sz="3200">
                <a:solidFill>
                  <a:schemeClr val="accent6">
                    <a:hueOff val="36663"/>
                    <a:satOff val="1899"/>
                    <a:lumOff val="-23748"/>
                  </a:schemeClr>
                </a:solidFill>
              </a:defRPr>
            </a:pPr>
            <a:r>
              <a:rPr b="1" dirty="0">
                <a:latin typeface="Arial" panose="020B0604020202020204" pitchFamily="34" charset="0"/>
                <a:cs typeface="Arial" panose="020B0604020202020204" pitchFamily="34" charset="0"/>
              </a:rPr>
              <a:t>(</a:t>
            </a:r>
            <a:r>
              <a:rPr lang="ar-JO" b="1" dirty="0">
                <a:latin typeface="Arial" panose="020B0604020202020204" pitchFamily="34" charset="0"/>
                <a:cs typeface="Arial" panose="020B0604020202020204" pitchFamily="34" charset="0"/>
              </a:rPr>
              <a:t>مزمور 95: 1-7</a:t>
            </a:r>
            <a:r>
              <a:rPr b="1" dirty="0">
                <a:latin typeface="Arial" panose="020B0604020202020204" pitchFamily="34" charset="0"/>
                <a:cs typeface="Arial" panose="020B0604020202020204" pitchFamily="34" charset="0"/>
              </a:rPr>
              <a:t>)</a:t>
            </a:r>
          </a:p>
        </p:txBody>
      </p:sp>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004800" y="2016204"/>
            <a:ext cx="3809954" cy="3587059"/>
          </a:xfrm>
        </p:spPr>
        <p:txBody>
          <a:bodyPr/>
          <a:lstStyle/>
          <a:p>
            <a:pPr algn="r"/>
            <a:r>
              <a:rPr lang="en-US" dirty="0"/>
              <a:t>Black</a:t>
            </a:r>
          </a:p>
        </p:txBody>
      </p:sp>
    </p:spTree>
    <p:extLst>
      <p:ext uri="{BB962C8B-B14F-4D97-AF65-F5344CB8AC3E}">
        <p14:creationId xmlns:p14="http://schemas.microsoft.com/office/powerpoint/2010/main" val="4262323091"/>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8778240"/>
            <a:ext cx="13004800" cy="975360"/>
          </a:xfrm>
        </p:spPr>
        <p:txBody>
          <a:bodyPr/>
          <a:lstStyle/>
          <a:p>
            <a:pPr rtl="1" eaLnBrk="1" hangingPunct="1">
              <a:defRPr/>
            </a:pPr>
            <a:r>
              <a:rPr lang="en-US" sz="3413" dirty="0">
                <a:solidFill>
                  <a:srgbClr val="FFFFFF"/>
                </a:solidFill>
                <a:ea typeface="ＭＳ Ｐゴシック" charset="0"/>
                <a:cs typeface="Arial" panose="020B0604020202020204" pitchFamily="34" charset="0"/>
              </a:rPr>
              <a:t>  • BibleStudyDownloads.org </a:t>
            </a:r>
            <a:r>
              <a:rPr lang="ar-SA" sz="5689" dirty="0">
                <a:solidFill>
                  <a:srgbClr val="FFFFFF"/>
                </a:solidFill>
                <a:ea typeface="ＭＳ Ｐゴシック" charset="0"/>
                <a:cs typeface="Arial" panose="020B0604020202020204" pitchFamily="34" charset="0"/>
              </a:rPr>
              <a:t>لاهوت العبادة وممارسته</a:t>
            </a:r>
            <a:r>
              <a:rPr lang="ar-JO" sz="5689" dirty="0">
                <a:solidFill>
                  <a:srgbClr val="FFFFFF"/>
                </a:solidFill>
                <a:ea typeface="ＭＳ Ｐゴシック" charset="0"/>
                <a:cs typeface="Arial" panose="020B0604020202020204" pitchFamily="34" charset="0"/>
              </a:rPr>
              <a:t>ا</a:t>
            </a:r>
            <a:endParaRPr lang="en-US" sz="4551" dirty="0">
              <a:solidFill>
                <a:srgbClr val="FFFFFF"/>
              </a:solidFill>
              <a:ea typeface="ＭＳ Ｐゴシック" charset="0"/>
              <a:cs typeface="Arial" panose="020B0604020202020204" pitchFamily="34" charset="0"/>
            </a:endParaRPr>
          </a:p>
        </p:txBody>
      </p:sp>
      <p:sp>
        <p:nvSpPr>
          <p:cNvPr id="99331" name="Rectangle 1026"/>
          <p:cNvSpPr txBox="1">
            <a:spLocks noChangeArrowheads="1"/>
          </p:cNvSpPr>
          <p:nvPr/>
        </p:nvSpPr>
        <p:spPr bwMode="auto">
          <a:xfrm>
            <a:off x="0" y="0"/>
            <a:ext cx="13004800" cy="9753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130034" tIns="65017" rIns="130034" bIns="65017"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1300317" rtl="1" eaLnBrk="1" fontAlgn="base" hangingPunct="1">
              <a:spcBef>
                <a:spcPct val="0"/>
              </a:spcBef>
              <a:spcAft>
                <a:spcPct val="0"/>
              </a:spcAft>
              <a:defRPr/>
            </a:pPr>
            <a:r>
              <a:rPr lang="ar-JO" sz="5689" b="1" kern="1200" dirty="0">
                <a:solidFill>
                  <a:srgbClr val="FFFFFF"/>
                </a:solidFill>
                <a:latin typeface="Arial" panose="020B0604020202020204" pitchFamily="34" charset="0"/>
                <a:cs typeface="Arial" panose="020B0604020202020204" pitchFamily="34" charset="0"/>
              </a:rPr>
              <a:t>أحصل على هذا العرض التقديمي مجاناً</a:t>
            </a:r>
            <a:endParaRPr lang="en-US" sz="1991" b="1" kern="1200" dirty="0">
              <a:solidFill>
                <a:srgbClr val="FFFFFF"/>
              </a:solidFill>
              <a:latin typeface="Arial" panose="020B0604020202020204" pitchFamily="34"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62820" y="905930"/>
            <a:ext cx="13130449" cy="8035620"/>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36939" y="3160661"/>
            <a:ext cx="8751235" cy="4954445"/>
          </a:xfrm>
          <a:prstGeom prst="rect">
            <a:avLst/>
          </a:prstGeom>
        </p:spPr>
      </p:pic>
    </p:spTree>
    <p:extLst>
      <p:ext uri="{BB962C8B-B14F-4D97-AF65-F5344CB8AC3E}">
        <p14:creationId xmlns:p14="http://schemas.microsoft.com/office/powerpoint/2010/main" val="188976177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 name="Biblical Worship"/>
          <p:cNvSpPr txBox="1">
            <a:spLocks noGrp="1"/>
          </p:cNvSpPr>
          <p:nvPr>
            <p:ph type="body" idx="13"/>
          </p:nvPr>
        </p:nvSpPr>
        <p:spPr>
          <a:xfrm>
            <a:off x="508000" y="3313181"/>
            <a:ext cx="7200900" cy="892039"/>
          </a:xfrm>
          <a:prstGeom prst="rect">
            <a:avLst/>
          </a:prstGeom>
        </p:spPr>
        <p:txBody>
          <a:bodyPr/>
          <a:lstStyle>
            <a:lvl1pPr>
              <a:lnSpc>
                <a:spcPct val="90000"/>
              </a:lnSpc>
              <a:spcBef>
                <a:spcPts val="1600"/>
              </a:spcBef>
              <a:defRPr sz="5700">
                <a:solidFill>
                  <a:srgbClr val="D93E2B"/>
                </a:solidFill>
                <a:latin typeface="+mn-lt"/>
                <a:ea typeface="+mn-ea"/>
                <a:cs typeface="+mn-cs"/>
                <a:sym typeface="Bodoni SvtyTwo ITC TT-Book"/>
              </a:defRPr>
            </a:lvl1pPr>
          </a:lstStyle>
          <a:p>
            <a:pPr algn="ctr"/>
            <a:r>
              <a:rPr lang="ar-JO" b="1" dirty="0">
                <a:latin typeface="Arial" panose="020B0604020202020204" pitchFamily="34" charset="0"/>
                <a:cs typeface="Arial" panose="020B0604020202020204" pitchFamily="34" charset="0"/>
              </a:rPr>
              <a:t>لاهوت وممارسة العبادة</a:t>
            </a:r>
            <a:endParaRPr b="1" dirty="0">
              <a:latin typeface="Arial" panose="020B0604020202020204" pitchFamily="34" charset="0"/>
              <a:cs typeface="Arial" panose="020B0604020202020204" pitchFamily="34" charset="0"/>
            </a:endParaRPr>
          </a:p>
        </p:txBody>
      </p:sp>
      <p:sp>
        <p:nvSpPr>
          <p:cNvPr id="334" name="introduction, part 2"/>
          <p:cNvSpPr txBox="1">
            <a:spLocks noGrp="1"/>
          </p:cNvSpPr>
          <p:nvPr>
            <p:ph type="ctrTitle"/>
          </p:nvPr>
        </p:nvSpPr>
        <p:spPr>
          <a:prstGeom prst="rect">
            <a:avLst/>
          </a:prstGeom>
        </p:spPr>
        <p:txBody>
          <a:bodyPr/>
          <a:lstStyle>
            <a:lvl1pPr>
              <a:defRPr sz="5400">
                <a:solidFill>
                  <a:schemeClr val="accent3">
                    <a:hueOff val="702212"/>
                    <a:satOff val="1394"/>
                    <a:lumOff val="-28495"/>
                  </a:schemeClr>
                </a:solidFill>
              </a:defRPr>
            </a:lvl1pPr>
          </a:lstStyle>
          <a:p>
            <a:pPr algn="ctr"/>
            <a:r>
              <a:rPr lang="ar-JO" b="1" dirty="0">
                <a:latin typeface="Arial" panose="020B0604020202020204" pitchFamily="34" charset="0"/>
                <a:cs typeface="Arial" panose="020B0604020202020204" pitchFamily="34" charset="0"/>
              </a:rPr>
              <a:t>المقدمة، الجزء الثاني</a:t>
            </a:r>
            <a:endParaRPr b="1" dirty="0">
              <a:latin typeface="Arial" panose="020B0604020202020204" pitchFamily="34" charset="0"/>
              <a:cs typeface="Arial" panose="020B0604020202020204" pitchFamily="34" charset="0"/>
            </a:endParaRPr>
          </a:p>
        </p:txBody>
      </p:sp>
      <p:sp>
        <p:nvSpPr>
          <p:cNvPr id="335" name="Revelation and Response"/>
          <p:cNvSpPr txBox="1">
            <a:spLocks noGrp="1"/>
          </p:cNvSpPr>
          <p:nvPr>
            <p:ph type="subTitle" sz="quarter" idx="1"/>
          </p:nvPr>
        </p:nvSpPr>
        <p:spPr>
          <a:prstGeom prst="rect">
            <a:avLst/>
          </a:prstGeom>
        </p:spPr>
        <p:txBody>
          <a:bodyPr>
            <a:normAutofit fontScale="92500" lnSpcReduction="10000"/>
          </a:bodyPr>
          <a:lstStyle>
            <a:lvl1pPr algn="ctr">
              <a:defRPr sz="6000"/>
            </a:lvl1pPr>
          </a:lstStyle>
          <a:p>
            <a:r>
              <a:rPr lang="ar-JO" b="1" dirty="0">
                <a:latin typeface="Arial" panose="020B0604020202020204" pitchFamily="34" charset="0"/>
                <a:cs typeface="Arial" panose="020B0604020202020204" pitchFamily="34" charset="0"/>
              </a:rPr>
              <a:t>الإعلان</a:t>
            </a:r>
          </a:p>
          <a:p>
            <a:r>
              <a:rPr lang="ar-JO" b="1" dirty="0">
                <a:latin typeface="Arial" panose="020B0604020202020204" pitchFamily="34" charset="0"/>
                <a:cs typeface="Arial" panose="020B0604020202020204" pitchFamily="34" charset="0"/>
              </a:rPr>
              <a:t>و</a:t>
            </a:r>
          </a:p>
          <a:p>
            <a:r>
              <a:rPr lang="ar-JO" b="1" dirty="0">
                <a:latin typeface="Arial" panose="020B0604020202020204" pitchFamily="34" charset="0"/>
                <a:cs typeface="Arial" panose="020B0604020202020204" pitchFamily="34" charset="0"/>
              </a:rPr>
              <a:t>التجاوب</a:t>
            </a:r>
            <a:endParaRPr b="1" dirty="0">
              <a:latin typeface="Arial" panose="020B0604020202020204" pitchFamily="34" charset="0"/>
              <a:cs typeface="Arial" panose="020B0604020202020204" pitchFamily="34" charset="0"/>
            </a:endParaRPr>
          </a:p>
        </p:txBody>
      </p:sp>
      <p:grpSp>
        <p:nvGrpSpPr>
          <p:cNvPr id="338" name="Image Gallery"/>
          <p:cNvGrpSpPr/>
          <p:nvPr/>
        </p:nvGrpSpPr>
        <p:grpSpPr>
          <a:xfrm>
            <a:off x="9091463" y="423532"/>
            <a:ext cx="3407074" cy="3671839"/>
            <a:chOff x="0" y="0"/>
            <a:chExt cx="3407072" cy="3671837"/>
          </a:xfrm>
        </p:grpSpPr>
        <p:pic>
          <p:nvPicPr>
            <p:cNvPr id="336" name="alleluia2.jpg" descr="alleluia2.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0" y="0"/>
              <a:ext cx="3407073" cy="3138438"/>
            </a:xfrm>
            <a:prstGeom prst="rect">
              <a:avLst/>
            </a:prstGeom>
            <a:ln w="12700" cap="flat">
              <a:noFill/>
              <a:miter lim="400000"/>
            </a:ln>
            <a:effectLst/>
          </p:spPr>
        </p:pic>
        <p:sp>
          <p:nvSpPr>
            <p:cNvPr id="337" name="Type to enter a caption."/>
            <p:cNvSpPr/>
            <p:nvPr/>
          </p:nvSpPr>
          <p:spPr>
            <a:xfrm>
              <a:off x="0" y="3214637"/>
              <a:ext cx="3407073" cy="4572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6200" tIns="76200" rIns="76200" bIns="76200" numCol="1" anchor="t">
              <a:noAutofit/>
            </a:bodyPr>
            <a:lstStyle>
              <a:lvl1pPr>
                <a:defRPr sz="2000"/>
              </a:lvl1pPr>
            </a:lstStyle>
            <a:p>
              <a:r>
                <a:rPr b="1" dirty="0">
                  <a:latin typeface="Arial" panose="020B0604020202020204" pitchFamily="34" charset="0"/>
                  <a:cs typeface="Arial" panose="020B0604020202020204" pitchFamily="34" charset="0"/>
                </a:rPr>
                <a:t>.</a:t>
              </a:r>
            </a:p>
          </p:txBody>
        </p:sp>
      </p:grpSp>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 name="Shape"/>
          <p:cNvSpPr/>
          <p:nvPr/>
        </p:nvSpPr>
        <p:spPr>
          <a:xfrm>
            <a:off x="2926079" y="2167466"/>
            <a:ext cx="1192108" cy="5635415"/>
          </a:xfrm>
          <a:custGeom>
            <a:avLst/>
            <a:gdLst/>
            <a:ahLst/>
            <a:cxnLst>
              <a:cxn ang="0">
                <a:pos x="wd2" y="hd2"/>
              </a:cxn>
              <a:cxn ang="5400000">
                <a:pos x="wd2" y="hd2"/>
              </a:cxn>
              <a:cxn ang="10800000">
                <a:pos x="wd2" y="hd2"/>
              </a:cxn>
              <a:cxn ang="16200000">
                <a:pos x="wd2" y="hd2"/>
              </a:cxn>
            </a:cxnLst>
            <a:rect l="0" t="0" r="r" b="b"/>
            <a:pathLst>
              <a:path w="21600" h="21600" extrusionOk="0">
                <a:moveTo>
                  <a:pt x="0" y="16200"/>
                </a:moveTo>
                <a:lnTo>
                  <a:pt x="5400" y="16200"/>
                </a:lnTo>
                <a:lnTo>
                  <a:pt x="5400" y="0"/>
                </a:lnTo>
                <a:lnTo>
                  <a:pt x="16200" y="0"/>
                </a:lnTo>
                <a:lnTo>
                  <a:pt x="16200" y="16200"/>
                </a:lnTo>
                <a:lnTo>
                  <a:pt x="21600" y="16200"/>
                </a:lnTo>
                <a:lnTo>
                  <a:pt x="10800" y="21600"/>
                </a:lnTo>
                <a:close/>
              </a:path>
            </a:pathLst>
          </a:custGeom>
          <a:solidFill>
            <a:srgbClr val="009999"/>
          </a:solidFill>
          <a:ln w="12700">
            <a:solidFill>
              <a:srgbClr val="000000"/>
            </a:solidFill>
          </a:ln>
        </p:spPr>
        <p:txBody>
          <a:bodyPr lIns="65023" tIns="65023" rIns="65023" bIns="65023" anchor="ctr"/>
          <a:lstStyle/>
          <a:p>
            <a:pPr algn="l" defTabSz="1300480">
              <a:defRPr>
                <a:solidFill>
                  <a:srgbClr val="000000"/>
                </a:solidFill>
                <a:latin typeface="Arial"/>
                <a:ea typeface="Arial"/>
                <a:cs typeface="Arial"/>
                <a:sym typeface="Arial"/>
              </a:defRPr>
            </a:pPr>
            <a:endParaRPr b="1" dirty="0">
              <a:latin typeface="Arial" panose="020B0604020202020204" pitchFamily="34" charset="0"/>
              <a:cs typeface="Arial" panose="020B0604020202020204" pitchFamily="34" charset="0"/>
            </a:endParaRPr>
          </a:p>
        </p:txBody>
      </p:sp>
      <p:sp>
        <p:nvSpPr>
          <p:cNvPr id="341" name="Shape"/>
          <p:cNvSpPr/>
          <p:nvPr/>
        </p:nvSpPr>
        <p:spPr>
          <a:xfrm rot="10800000">
            <a:off x="8886613" y="2059093"/>
            <a:ext cx="1192108" cy="5635414"/>
          </a:xfrm>
          <a:custGeom>
            <a:avLst/>
            <a:gdLst/>
            <a:ahLst/>
            <a:cxnLst>
              <a:cxn ang="0">
                <a:pos x="wd2" y="hd2"/>
              </a:cxn>
              <a:cxn ang="5400000">
                <a:pos x="wd2" y="hd2"/>
              </a:cxn>
              <a:cxn ang="10800000">
                <a:pos x="wd2" y="hd2"/>
              </a:cxn>
              <a:cxn ang="16200000">
                <a:pos x="wd2" y="hd2"/>
              </a:cxn>
            </a:cxnLst>
            <a:rect l="0" t="0" r="r" b="b"/>
            <a:pathLst>
              <a:path w="21600" h="21600" extrusionOk="0">
                <a:moveTo>
                  <a:pt x="0" y="16200"/>
                </a:moveTo>
                <a:lnTo>
                  <a:pt x="5400" y="16200"/>
                </a:lnTo>
                <a:lnTo>
                  <a:pt x="5400" y="0"/>
                </a:lnTo>
                <a:lnTo>
                  <a:pt x="16200" y="0"/>
                </a:lnTo>
                <a:lnTo>
                  <a:pt x="16200" y="16200"/>
                </a:lnTo>
                <a:lnTo>
                  <a:pt x="21600" y="16200"/>
                </a:lnTo>
                <a:lnTo>
                  <a:pt x="10800" y="21600"/>
                </a:lnTo>
                <a:close/>
              </a:path>
            </a:pathLst>
          </a:custGeom>
          <a:solidFill>
            <a:srgbClr val="009999"/>
          </a:solidFill>
          <a:ln w="12700">
            <a:solidFill>
              <a:srgbClr val="000000"/>
            </a:solidFill>
          </a:ln>
        </p:spPr>
        <p:txBody>
          <a:bodyPr lIns="65023" tIns="65023" rIns="65023" bIns="65023" anchor="ctr"/>
          <a:lstStyle/>
          <a:p>
            <a:pPr algn="l" defTabSz="1300480">
              <a:defRPr>
                <a:solidFill>
                  <a:srgbClr val="000000"/>
                </a:solidFill>
                <a:latin typeface="Arial"/>
                <a:ea typeface="Arial"/>
                <a:cs typeface="Arial"/>
                <a:sym typeface="Arial"/>
              </a:defRPr>
            </a:pPr>
            <a:endParaRPr b="1" dirty="0">
              <a:latin typeface="Arial" panose="020B0604020202020204" pitchFamily="34" charset="0"/>
              <a:cs typeface="Arial" panose="020B0604020202020204" pitchFamily="34" charset="0"/>
            </a:endParaRPr>
          </a:p>
        </p:txBody>
      </p:sp>
      <p:sp>
        <p:nvSpPr>
          <p:cNvPr id="342" name="REVELATION AND…"/>
          <p:cNvSpPr txBox="1"/>
          <p:nvPr/>
        </p:nvSpPr>
        <p:spPr>
          <a:xfrm>
            <a:off x="1365503" y="1625599"/>
            <a:ext cx="10273794" cy="483260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5023" tIns="65023" rIns="65023" bIns="65023">
            <a:spAutoFit/>
          </a:bodyPr>
          <a:lstStyle/>
          <a:p>
            <a:pPr defTabSz="1300480">
              <a:spcBef>
                <a:spcPts val="2700"/>
              </a:spcBef>
              <a:defRPr sz="5600">
                <a:solidFill>
                  <a:srgbClr val="FFFF99"/>
                </a:solidFill>
                <a:latin typeface="Maiandra GD"/>
                <a:ea typeface="Maiandra GD"/>
                <a:cs typeface="Maiandra GD"/>
                <a:sym typeface="Maiandra GD"/>
              </a:defRPr>
            </a:pPr>
            <a:endParaRPr b="1" dirty="0">
              <a:latin typeface="Arial" panose="020B0604020202020204" pitchFamily="34" charset="0"/>
              <a:cs typeface="Arial" panose="020B0604020202020204" pitchFamily="34" charset="0"/>
            </a:endParaRPr>
          </a:p>
          <a:p>
            <a:pPr defTabSz="1300480">
              <a:spcBef>
                <a:spcPts val="1900"/>
              </a:spcBef>
              <a:defRPr sz="7600">
                <a:solidFill>
                  <a:srgbClr val="000000"/>
                </a:solidFill>
                <a:latin typeface="Maiandra GD"/>
                <a:ea typeface="Maiandra GD"/>
                <a:cs typeface="Maiandra GD"/>
                <a:sym typeface="Maiandra GD"/>
              </a:defRPr>
            </a:pPr>
            <a:r>
              <a:rPr lang="ar-JO" b="1" dirty="0">
                <a:latin typeface="Arial" panose="020B0604020202020204" pitchFamily="34" charset="0"/>
                <a:cs typeface="Arial" panose="020B0604020202020204" pitchFamily="34" charset="0"/>
              </a:rPr>
              <a:t>الإعلان</a:t>
            </a:r>
          </a:p>
          <a:p>
            <a:pPr defTabSz="1300480">
              <a:spcBef>
                <a:spcPts val="1900"/>
              </a:spcBef>
              <a:defRPr sz="7600">
                <a:solidFill>
                  <a:srgbClr val="000000"/>
                </a:solidFill>
                <a:latin typeface="Maiandra GD"/>
                <a:ea typeface="Maiandra GD"/>
                <a:cs typeface="Maiandra GD"/>
                <a:sym typeface="Maiandra GD"/>
              </a:defRPr>
            </a:pPr>
            <a:r>
              <a:rPr lang="ar-JO" b="1" dirty="0">
                <a:latin typeface="Arial" panose="020B0604020202020204" pitchFamily="34" charset="0"/>
                <a:cs typeface="Arial" panose="020B0604020202020204" pitchFamily="34" charset="0"/>
              </a:rPr>
              <a:t>والتجاوب</a:t>
            </a:r>
            <a:endParaRPr b="1" dirty="0">
              <a:latin typeface="Arial" panose="020B0604020202020204" pitchFamily="34" charset="0"/>
              <a:cs typeface="Arial" panose="020B0604020202020204" pitchFamily="34" charset="0"/>
            </a:endParaRPr>
          </a:p>
          <a:p>
            <a:pPr defTabSz="1300480">
              <a:spcBef>
                <a:spcPts val="1900"/>
              </a:spcBef>
              <a:defRPr sz="5000">
                <a:solidFill>
                  <a:srgbClr val="000000"/>
                </a:solidFill>
                <a:latin typeface="Maiandra GD"/>
                <a:ea typeface="Maiandra GD"/>
                <a:cs typeface="Maiandra GD"/>
                <a:sym typeface="Maiandra GD"/>
              </a:defRPr>
            </a:pPr>
            <a:r>
              <a:rPr lang="ar-JO" b="1" dirty="0">
                <a:latin typeface="Arial" panose="020B0604020202020204" pitchFamily="34" charset="0"/>
                <a:cs typeface="Arial" panose="020B0604020202020204" pitchFamily="34" charset="0"/>
              </a:rPr>
              <a:t>نمط العبادة الصحيحة</a:t>
            </a:r>
            <a:endParaRPr b="1"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 name="Shape"/>
          <p:cNvSpPr/>
          <p:nvPr/>
        </p:nvSpPr>
        <p:spPr>
          <a:xfrm>
            <a:off x="2926079" y="2167466"/>
            <a:ext cx="1192108" cy="5635415"/>
          </a:xfrm>
          <a:custGeom>
            <a:avLst/>
            <a:gdLst/>
            <a:ahLst/>
            <a:cxnLst>
              <a:cxn ang="0">
                <a:pos x="wd2" y="hd2"/>
              </a:cxn>
              <a:cxn ang="5400000">
                <a:pos x="wd2" y="hd2"/>
              </a:cxn>
              <a:cxn ang="10800000">
                <a:pos x="wd2" y="hd2"/>
              </a:cxn>
              <a:cxn ang="16200000">
                <a:pos x="wd2" y="hd2"/>
              </a:cxn>
            </a:cxnLst>
            <a:rect l="0" t="0" r="r" b="b"/>
            <a:pathLst>
              <a:path w="21600" h="21600" extrusionOk="0">
                <a:moveTo>
                  <a:pt x="0" y="16200"/>
                </a:moveTo>
                <a:lnTo>
                  <a:pt x="5400" y="16200"/>
                </a:lnTo>
                <a:lnTo>
                  <a:pt x="5400" y="0"/>
                </a:lnTo>
                <a:lnTo>
                  <a:pt x="16200" y="0"/>
                </a:lnTo>
                <a:lnTo>
                  <a:pt x="16200" y="16200"/>
                </a:lnTo>
                <a:lnTo>
                  <a:pt x="21600" y="16200"/>
                </a:lnTo>
                <a:lnTo>
                  <a:pt x="10800" y="21600"/>
                </a:lnTo>
                <a:close/>
              </a:path>
            </a:pathLst>
          </a:custGeom>
          <a:solidFill>
            <a:srgbClr val="009999"/>
          </a:solidFill>
          <a:ln w="12700">
            <a:solidFill>
              <a:srgbClr val="000000"/>
            </a:solidFill>
          </a:ln>
        </p:spPr>
        <p:txBody>
          <a:bodyPr lIns="65023" tIns="65023" rIns="65023" bIns="65023" anchor="ctr"/>
          <a:lstStyle/>
          <a:p>
            <a:pPr algn="l" defTabSz="1300480">
              <a:defRPr>
                <a:solidFill>
                  <a:srgbClr val="000000"/>
                </a:solidFill>
                <a:latin typeface="Maiandra GD"/>
                <a:ea typeface="Maiandra GD"/>
                <a:cs typeface="Maiandra GD"/>
                <a:sym typeface="Maiandra GD"/>
              </a:defRPr>
            </a:pPr>
            <a:endParaRPr b="1" dirty="0">
              <a:latin typeface="Arial" panose="020B0604020202020204" pitchFamily="34" charset="0"/>
              <a:cs typeface="Arial" panose="020B0604020202020204" pitchFamily="34" charset="0"/>
            </a:endParaRPr>
          </a:p>
        </p:txBody>
      </p:sp>
      <p:sp>
        <p:nvSpPr>
          <p:cNvPr id="347" name="Shape"/>
          <p:cNvSpPr/>
          <p:nvPr/>
        </p:nvSpPr>
        <p:spPr>
          <a:xfrm rot="10800000">
            <a:off x="8886613" y="2059093"/>
            <a:ext cx="1192108" cy="5635414"/>
          </a:xfrm>
          <a:custGeom>
            <a:avLst/>
            <a:gdLst/>
            <a:ahLst/>
            <a:cxnLst>
              <a:cxn ang="0">
                <a:pos x="wd2" y="hd2"/>
              </a:cxn>
              <a:cxn ang="5400000">
                <a:pos x="wd2" y="hd2"/>
              </a:cxn>
              <a:cxn ang="10800000">
                <a:pos x="wd2" y="hd2"/>
              </a:cxn>
              <a:cxn ang="16200000">
                <a:pos x="wd2" y="hd2"/>
              </a:cxn>
            </a:cxnLst>
            <a:rect l="0" t="0" r="r" b="b"/>
            <a:pathLst>
              <a:path w="21600" h="21600" extrusionOk="0">
                <a:moveTo>
                  <a:pt x="0" y="16200"/>
                </a:moveTo>
                <a:lnTo>
                  <a:pt x="5400" y="16200"/>
                </a:lnTo>
                <a:lnTo>
                  <a:pt x="5400" y="0"/>
                </a:lnTo>
                <a:lnTo>
                  <a:pt x="16200" y="0"/>
                </a:lnTo>
                <a:lnTo>
                  <a:pt x="16200" y="16200"/>
                </a:lnTo>
                <a:lnTo>
                  <a:pt x="21600" y="16200"/>
                </a:lnTo>
                <a:lnTo>
                  <a:pt x="10800" y="21600"/>
                </a:lnTo>
                <a:close/>
              </a:path>
            </a:pathLst>
          </a:custGeom>
          <a:solidFill>
            <a:srgbClr val="009999"/>
          </a:solidFill>
          <a:ln w="12700">
            <a:solidFill>
              <a:srgbClr val="000000"/>
            </a:solidFill>
          </a:ln>
        </p:spPr>
        <p:txBody>
          <a:bodyPr lIns="65023" tIns="65023" rIns="65023" bIns="65023" anchor="ctr"/>
          <a:lstStyle/>
          <a:p>
            <a:pPr algn="l" defTabSz="1300480">
              <a:defRPr>
                <a:solidFill>
                  <a:srgbClr val="000000"/>
                </a:solidFill>
                <a:latin typeface="Maiandra GD"/>
                <a:ea typeface="Maiandra GD"/>
                <a:cs typeface="Maiandra GD"/>
                <a:sym typeface="Maiandra GD"/>
              </a:defRPr>
            </a:pPr>
            <a:endParaRPr b="1" dirty="0">
              <a:latin typeface="Arial" panose="020B0604020202020204" pitchFamily="34" charset="0"/>
              <a:cs typeface="Arial" panose="020B0604020202020204" pitchFamily="34" charset="0"/>
            </a:endParaRPr>
          </a:p>
        </p:txBody>
      </p:sp>
      <p:sp>
        <p:nvSpPr>
          <p:cNvPr id="348" name="REVELATION"/>
          <p:cNvSpPr txBox="1"/>
          <p:nvPr/>
        </p:nvSpPr>
        <p:spPr>
          <a:xfrm>
            <a:off x="173397" y="3901440"/>
            <a:ext cx="6589099" cy="130086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5023" tIns="65023" rIns="65023" bIns="65023">
            <a:spAutoFit/>
          </a:bodyPr>
          <a:lstStyle>
            <a:lvl1pPr defTabSz="1300480">
              <a:spcBef>
                <a:spcPts val="4600"/>
              </a:spcBef>
              <a:defRPr sz="7600">
                <a:solidFill>
                  <a:srgbClr val="000000"/>
                </a:solidFill>
                <a:latin typeface="Maiandra GD"/>
                <a:ea typeface="Maiandra GD"/>
                <a:cs typeface="Maiandra GD"/>
                <a:sym typeface="Maiandra GD"/>
              </a:defRPr>
            </a:lvl1pPr>
          </a:lstStyle>
          <a:p>
            <a:r>
              <a:rPr lang="ar-JO" b="1" dirty="0">
                <a:latin typeface="Arial" panose="020B0604020202020204" pitchFamily="34" charset="0"/>
                <a:cs typeface="Arial" panose="020B0604020202020204" pitchFamily="34" charset="0"/>
              </a:rPr>
              <a:t>الإعلان</a:t>
            </a:r>
            <a:endParaRPr b="1" dirty="0">
              <a:latin typeface="Arial" panose="020B0604020202020204" pitchFamily="34" charset="0"/>
              <a:cs typeface="Arial" panose="020B0604020202020204" pitchFamily="34" charset="0"/>
            </a:endParaRPr>
          </a:p>
        </p:txBody>
      </p:sp>
      <p:sp>
        <p:nvSpPr>
          <p:cNvPr id="349" name="RESPONSE"/>
          <p:cNvSpPr txBox="1"/>
          <p:nvPr/>
        </p:nvSpPr>
        <p:spPr>
          <a:xfrm>
            <a:off x="6892544" y="3901440"/>
            <a:ext cx="5288620" cy="130086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5023" tIns="65023" rIns="65023" bIns="65023">
            <a:spAutoFit/>
          </a:bodyPr>
          <a:lstStyle>
            <a:lvl1pPr defTabSz="1300480">
              <a:spcBef>
                <a:spcPts val="4600"/>
              </a:spcBef>
              <a:defRPr sz="7600">
                <a:solidFill>
                  <a:srgbClr val="000000"/>
                </a:solidFill>
                <a:latin typeface="Maiandra GD"/>
                <a:ea typeface="Maiandra GD"/>
                <a:cs typeface="Maiandra GD"/>
                <a:sym typeface="Maiandra GD"/>
              </a:defRPr>
            </a:lvl1pPr>
          </a:lstStyle>
          <a:p>
            <a:r>
              <a:rPr lang="ar-JO" b="1" dirty="0">
                <a:latin typeface="Arial" panose="020B0604020202020204" pitchFamily="34" charset="0"/>
                <a:cs typeface="Arial" panose="020B0604020202020204" pitchFamily="34" charset="0"/>
              </a:rPr>
              <a:t>التجاوب</a:t>
            </a:r>
            <a:endParaRPr b="1"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 name="Shape"/>
          <p:cNvSpPr/>
          <p:nvPr/>
        </p:nvSpPr>
        <p:spPr>
          <a:xfrm flipV="1">
            <a:off x="2926079" y="2167466"/>
            <a:ext cx="1192108" cy="5635415"/>
          </a:xfrm>
          <a:custGeom>
            <a:avLst/>
            <a:gdLst/>
            <a:ahLst/>
            <a:cxnLst>
              <a:cxn ang="0">
                <a:pos x="wd2" y="hd2"/>
              </a:cxn>
              <a:cxn ang="5400000">
                <a:pos x="wd2" y="hd2"/>
              </a:cxn>
              <a:cxn ang="10800000">
                <a:pos x="wd2" y="hd2"/>
              </a:cxn>
              <a:cxn ang="16200000">
                <a:pos x="wd2" y="hd2"/>
              </a:cxn>
            </a:cxnLst>
            <a:rect l="0" t="0" r="r" b="b"/>
            <a:pathLst>
              <a:path w="21600" h="21600" extrusionOk="0">
                <a:moveTo>
                  <a:pt x="0" y="16200"/>
                </a:moveTo>
                <a:lnTo>
                  <a:pt x="5400" y="16200"/>
                </a:lnTo>
                <a:lnTo>
                  <a:pt x="5400" y="0"/>
                </a:lnTo>
                <a:lnTo>
                  <a:pt x="16200" y="0"/>
                </a:lnTo>
                <a:lnTo>
                  <a:pt x="16200" y="16200"/>
                </a:lnTo>
                <a:lnTo>
                  <a:pt x="21600" y="16200"/>
                </a:lnTo>
                <a:lnTo>
                  <a:pt x="10800" y="21600"/>
                </a:lnTo>
                <a:close/>
              </a:path>
            </a:pathLst>
          </a:custGeom>
          <a:solidFill>
            <a:srgbClr val="009999"/>
          </a:solidFill>
          <a:ln w="12700">
            <a:solidFill>
              <a:srgbClr val="000000"/>
            </a:solidFill>
          </a:ln>
        </p:spPr>
        <p:txBody>
          <a:bodyPr lIns="65023" tIns="65023" rIns="65023" bIns="65023" anchor="ctr"/>
          <a:lstStyle/>
          <a:p>
            <a:pPr algn="l" defTabSz="1300480">
              <a:defRPr>
                <a:solidFill>
                  <a:srgbClr val="000000"/>
                </a:solidFill>
                <a:latin typeface="Maiandra GD"/>
                <a:ea typeface="Maiandra GD"/>
                <a:cs typeface="Maiandra GD"/>
                <a:sym typeface="Maiandra GD"/>
              </a:defRPr>
            </a:pPr>
            <a:endParaRPr b="1" dirty="0">
              <a:latin typeface="Arial" panose="020B0604020202020204" pitchFamily="34" charset="0"/>
              <a:cs typeface="Arial" panose="020B0604020202020204" pitchFamily="34" charset="0"/>
            </a:endParaRPr>
          </a:p>
        </p:txBody>
      </p:sp>
      <p:sp>
        <p:nvSpPr>
          <p:cNvPr id="347" name="Shape"/>
          <p:cNvSpPr/>
          <p:nvPr/>
        </p:nvSpPr>
        <p:spPr>
          <a:xfrm rot="10800000" flipH="1" flipV="1">
            <a:off x="8886613" y="2059093"/>
            <a:ext cx="1192108" cy="5635414"/>
          </a:xfrm>
          <a:custGeom>
            <a:avLst/>
            <a:gdLst/>
            <a:ahLst/>
            <a:cxnLst>
              <a:cxn ang="0">
                <a:pos x="wd2" y="hd2"/>
              </a:cxn>
              <a:cxn ang="5400000">
                <a:pos x="wd2" y="hd2"/>
              </a:cxn>
              <a:cxn ang="10800000">
                <a:pos x="wd2" y="hd2"/>
              </a:cxn>
              <a:cxn ang="16200000">
                <a:pos x="wd2" y="hd2"/>
              </a:cxn>
            </a:cxnLst>
            <a:rect l="0" t="0" r="r" b="b"/>
            <a:pathLst>
              <a:path w="21600" h="21600" extrusionOk="0">
                <a:moveTo>
                  <a:pt x="0" y="16200"/>
                </a:moveTo>
                <a:lnTo>
                  <a:pt x="5400" y="16200"/>
                </a:lnTo>
                <a:lnTo>
                  <a:pt x="5400" y="0"/>
                </a:lnTo>
                <a:lnTo>
                  <a:pt x="16200" y="0"/>
                </a:lnTo>
                <a:lnTo>
                  <a:pt x="16200" y="16200"/>
                </a:lnTo>
                <a:lnTo>
                  <a:pt x="21600" y="16200"/>
                </a:lnTo>
                <a:lnTo>
                  <a:pt x="10800" y="21600"/>
                </a:lnTo>
                <a:close/>
              </a:path>
            </a:pathLst>
          </a:custGeom>
          <a:solidFill>
            <a:srgbClr val="009999"/>
          </a:solidFill>
          <a:ln w="12700">
            <a:solidFill>
              <a:srgbClr val="000000"/>
            </a:solidFill>
          </a:ln>
        </p:spPr>
        <p:txBody>
          <a:bodyPr lIns="65023" tIns="65023" rIns="65023" bIns="65023" anchor="ctr"/>
          <a:lstStyle/>
          <a:p>
            <a:pPr algn="l" defTabSz="1300480">
              <a:defRPr>
                <a:solidFill>
                  <a:srgbClr val="000000"/>
                </a:solidFill>
                <a:latin typeface="Maiandra GD"/>
                <a:ea typeface="Maiandra GD"/>
                <a:cs typeface="Maiandra GD"/>
                <a:sym typeface="Maiandra GD"/>
              </a:defRPr>
            </a:pPr>
            <a:endParaRPr b="1" dirty="0">
              <a:latin typeface="Arial" panose="020B0604020202020204" pitchFamily="34" charset="0"/>
              <a:cs typeface="Arial" panose="020B0604020202020204" pitchFamily="34" charset="0"/>
            </a:endParaRPr>
          </a:p>
        </p:txBody>
      </p:sp>
      <p:sp>
        <p:nvSpPr>
          <p:cNvPr id="348" name="REVELATION"/>
          <p:cNvSpPr txBox="1"/>
          <p:nvPr/>
        </p:nvSpPr>
        <p:spPr>
          <a:xfrm>
            <a:off x="6090103" y="3887993"/>
            <a:ext cx="6589099" cy="13008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5023" tIns="65023" rIns="65023" bIns="65023">
            <a:spAutoFit/>
          </a:bodyPr>
          <a:lstStyle>
            <a:lvl1pPr defTabSz="1300480">
              <a:spcBef>
                <a:spcPts val="4600"/>
              </a:spcBef>
              <a:defRPr sz="7600">
                <a:solidFill>
                  <a:srgbClr val="000000"/>
                </a:solidFill>
                <a:latin typeface="Maiandra GD"/>
                <a:ea typeface="Maiandra GD"/>
                <a:cs typeface="Maiandra GD"/>
                <a:sym typeface="Maiandra GD"/>
              </a:defRPr>
            </a:lvl1pPr>
          </a:lstStyle>
          <a:p>
            <a:r>
              <a:rPr lang="ar-JO" b="1" dirty="0">
                <a:latin typeface="Arial" panose="020B0604020202020204" pitchFamily="34" charset="0"/>
                <a:cs typeface="Arial" panose="020B0604020202020204" pitchFamily="34" charset="0"/>
              </a:rPr>
              <a:t>الإعلان</a:t>
            </a:r>
            <a:endParaRPr b="1" dirty="0">
              <a:latin typeface="Arial" panose="020B0604020202020204" pitchFamily="34" charset="0"/>
              <a:cs typeface="Arial" panose="020B0604020202020204" pitchFamily="34" charset="0"/>
            </a:endParaRPr>
          </a:p>
        </p:txBody>
      </p:sp>
      <p:sp>
        <p:nvSpPr>
          <p:cNvPr id="349" name="RESPONSE"/>
          <p:cNvSpPr txBox="1"/>
          <p:nvPr/>
        </p:nvSpPr>
        <p:spPr>
          <a:xfrm>
            <a:off x="281769" y="3901440"/>
            <a:ext cx="5288620" cy="13008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5023" tIns="65023" rIns="65023" bIns="65023">
            <a:spAutoFit/>
          </a:bodyPr>
          <a:lstStyle>
            <a:lvl1pPr defTabSz="1300480">
              <a:spcBef>
                <a:spcPts val="4600"/>
              </a:spcBef>
              <a:defRPr sz="7600">
                <a:solidFill>
                  <a:srgbClr val="000000"/>
                </a:solidFill>
                <a:latin typeface="Maiandra GD"/>
                <a:ea typeface="Maiandra GD"/>
                <a:cs typeface="Maiandra GD"/>
                <a:sym typeface="Maiandra GD"/>
              </a:defRPr>
            </a:lvl1pPr>
          </a:lstStyle>
          <a:p>
            <a:r>
              <a:rPr lang="ar-JO" b="1" dirty="0">
                <a:latin typeface="Arial" panose="020B0604020202020204" pitchFamily="34" charset="0"/>
                <a:cs typeface="Arial" panose="020B0604020202020204" pitchFamily="34" charset="0"/>
              </a:rPr>
              <a:t>التجاوب</a:t>
            </a:r>
            <a:endParaRPr b="1" dirty="0">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34E05C12-1FB3-494E-8F05-0A7F82A70DC5}"/>
              </a:ext>
            </a:extLst>
          </p:cNvPr>
          <p:cNvSpPr txBox="1"/>
          <p:nvPr/>
        </p:nvSpPr>
        <p:spPr>
          <a:xfrm>
            <a:off x="4824898" y="1513111"/>
            <a:ext cx="2609511"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ar-JO" sz="4000" b="1" u="none" strike="noStrike" cap="none" spc="0" normalizeH="0" baseline="0" dirty="0">
                <a:ln>
                  <a:noFill/>
                </a:ln>
                <a:solidFill>
                  <a:srgbClr val="414141"/>
                </a:solidFill>
                <a:effectLst/>
                <a:uFillTx/>
                <a:latin typeface="Arial" panose="020B0604020202020204" pitchFamily="34" charset="0"/>
                <a:cs typeface="Arial" panose="020B0604020202020204" pitchFamily="34" charset="0"/>
                <a:sym typeface="Bodoni SvtyTwo ITC TT-Book"/>
              </a:rPr>
              <a:t>لك</a:t>
            </a:r>
            <a:endParaRPr kumimoji="0" lang="en-US" sz="4000" b="1" u="none" strike="noStrike" cap="none" spc="0" normalizeH="0" baseline="0" dirty="0">
              <a:ln>
                <a:noFill/>
              </a:ln>
              <a:solidFill>
                <a:srgbClr val="414141"/>
              </a:solidFill>
              <a:effectLst/>
              <a:uFillTx/>
              <a:latin typeface="Arial" panose="020B0604020202020204" pitchFamily="34" charset="0"/>
              <a:cs typeface="Arial" panose="020B0604020202020204" pitchFamily="34" charset="0"/>
              <a:sym typeface="Bodoni SvtyTwo ITC TT-Book"/>
            </a:endParaRPr>
          </a:p>
        </p:txBody>
      </p:sp>
    </p:spTree>
    <p:extLst>
      <p:ext uri="{BB962C8B-B14F-4D97-AF65-F5344CB8AC3E}">
        <p14:creationId xmlns:p14="http://schemas.microsoft.com/office/powerpoint/2010/main" val="3079548094"/>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 name="Shape"/>
          <p:cNvSpPr/>
          <p:nvPr/>
        </p:nvSpPr>
        <p:spPr>
          <a:xfrm rot="10800000">
            <a:off x="8886613" y="2059093"/>
            <a:ext cx="1192108" cy="5635414"/>
          </a:xfrm>
          <a:custGeom>
            <a:avLst/>
            <a:gdLst/>
            <a:ahLst/>
            <a:cxnLst>
              <a:cxn ang="0">
                <a:pos x="wd2" y="hd2"/>
              </a:cxn>
              <a:cxn ang="5400000">
                <a:pos x="wd2" y="hd2"/>
              </a:cxn>
              <a:cxn ang="10800000">
                <a:pos x="wd2" y="hd2"/>
              </a:cxn>
              <a:cxn ang="16200000">
                <a:pos x="wd2" y="hd2"/>
              </a:cxn>
            </a:cxnLst>
            <a:rect l="0" t="0" r="r" b="b"/>
            <a:pathLst>
              <a:path w="21600" h="21600" extrusionOk="0">
                <a:moveTo>
                  <a:pt x="0" y="16200"/>
                </a:moveTo>
                <a:lnTo>
                  <a:pt x="5400" y="16200"/>
                </a:lnTo>
                <a:lnTo>
                  <a:pt x="5400" y="0"/>
                </a:lnTo>
                <a:lnTo>
                  <a:pt x="16200" y="0"/>
                </a:lnTo>
                <a:lnTo>
                  <a:pt x="16200" y="16200"/>
                </a:lnTo>
                <a:lnTo>
                  <a:pt x="21600" y="16200"/>
                </a:lnTo>
                <a:lnTo>
                  <a:pt x="10800" y="21600"/>
                </a:lnTo>
                <a:close/>
              </a:path>
            </a:pathLst>
          </a:custGeom>
          <a:solidFill>
            <a:srgbClr val="009999"/>
          </a:solidFill>
          <a:ln w="12700">
            <a:solidFill>
              <a:srgbClr val="000000"/>
            </a:solidFill>
          </a:ln>
        </p:spPr>
        <p:txBody>
          <a:bodyPr lIns="65023" tIns="65023" rIns="65023" bIns="65023" anchor="ctr"/>
          <a:lstStyle/>
          <a:p>
            <a:pPr algn="l" defTabSz="1300480">
              <a:defRPr>
                <a:solidFill>
                  <a:srgbClr val="000000"/>
                </a:solidFill>
                <a:latin typeface="Maiandra GD"/>
                <a:ea typeface="Maiandra GD"/>
                <a:cs typeface="Maiandra GD"/>
                <a:sym typeface="Maiandra GD"/>
              </a:defRPr>
            </a:pPr>
            <a:endParaRPr/>
          </a:p>
        </p:txBody>
      </p:sp>
      <p:sp>
        <p:nvSpPr>
          <p:cNvPr id="354" name="Shape"/>
          <p:cNvSpPr/>
          <p:nvPr/>
        </p:nvSpPr>
        <p:spPr>
          <a:xfrm>
            <a:off x="2926079" y="2167466"/>
            <a:ext cx="1192108" cy="5635415"/>
          </a:xfrm>
          <a:custGeom>
            <a:avLst/>
            <a:gdLst/>
            <a:ahLst/>
            <a:cxnLst>
              <a:cxn ang="0">
                <a:pos x="wd2" y="hd2"/>
              </a:cxn>
              <a:cxn ang="5400000">
                <a:pos x="wd2" y="hd2"/>
              </a:cxn>
              <a:cxn ang="10800000">
                <a:pos x="wd2" y="hd2"/>
              </a:cxn>
              <a:cxn ang="16200000">
                <a:pos x="wd2" y="hd2"/>
              </a:cxn>
            </a:cxnLst>
            <a:rect l="0" t="0" r="r" b="b"/>
            <a:pathLst>
              <a:path w="21600" h="21600" extrusionOk="0">
                <a:moveTo>
                  <a:pt x="0" y="16200"/>
                </a:moveTo>
                <a:lnTo>
                  <a:pt x="5400" y="16200"/>
                </a:lnTo>
                <a:lnTo>
                  <a:pt x="5400" y="0"/>
                </a:lnTo>
                <a:lnTo>
                  <a:pt x="16200" y="0"/>
                </a:lnTo>
                <a:lnTo>
                  <a:pt x="16200" y="16200"/>
                </a:lnTo>
                <a:lnTo>
                  <a:pt x="21600" y="16200"/>
                </a:lnTo>
                <a:lnTo>
                  <a:pt x="10800" y="21600"/>
                </a:lnTo>
                <a:close/>
              </a:path>
            </a:pathLst>
          </a:custGeom>
          <a:solidFill>
            <a:srgbClr val="009999"/>
          </a:solidFill>
          <a:ln w="12700">
            <a:solidFill>
              <a:srgbClr val="000000"/>
            </a:solidFill>
          </a:ln>
        </p:spPr>
        <p:txBody>
          <a:bodyPr lIns="65023" tIns="65023" rIns="65023" bIns="65023" anchor="ctr"/>
          <a:lstStyle/>
          <a:p>
            <a:pPr algn="l" defTabSz="1300480">
              <a:defRPr>
                <a:solidFill>
                  <a:srgbClr val="000000"/>
                </a:solidFill>
                <a:latin typeface="Maiandra GD"/>
                <a:ea typeface="Maiandra GD"/>
                <a:cs typeface="Maiandra GD"/>
                <a:sym typeface="Maiandra GD"/>
              </a:defRPr>
            </a:pPr>
            <a:endParaRPr/>
          </a:p>
        </p:txBody>
      </p:sp>
      <p:sp>
        <p:nvSpPr>
          <p:cNvPr id="355" name="Rectangle"/>
          <p:cNvSpPr/>
          <p:nvPr/>
        </p:nvSpPr>
        <p:spPr>
          <a:xfrm>
            <a:off x="2709333" y="3632312"/>
            <a:ext cx="7802881" cy="1192108"/>
          </a:xfrm>
          <a:prstGeom prst="rect">
            <a:avLst/>
          </a:prstGeom>
          <a:ln w="76200">
            <a:solidFill>
              <a:srgbClr val="8064A2"/>
            </a:solidFill>
          </a:ln>
        </p:spPr>
        <p:txBody>
          <a:bodyPr lIns="65023" tIns="65023" rIns="65023" bIns="65023" anchor="ctr"/>
          <a:lstStyle/>
          <a:p>
            <a:pPr algn="l" defTabSz="1300480">
              <a:defRPr>
                <a:solidFill>
                  <a:srgbClr val="000000"/>
                </a:solidFill>
                <a:latin typeface="Maiandra GD"/>
                <a:ea typeface="Maiandra GD"/>
                <a:cs typeface="Maiandra GD"/>
                <a:sym typeface="Maiandra GD"/>
              </a:defRPr>
            </a:pPr>
            <a:endParaRPr/>
          </a:p>
        </p:txBody>
      </p:sp>
      <p:sp>
        <p:nvSpPr>
          <p:cNvPr id="356" name="A Crucial Order!"/>
          <p:cNvSpPr txBox="1"/>
          <p:nvPr/>
        </p:nvSpPr>
        <p:spPr>
          <a:xfrm>
            <a:off x="1473877" y="3576320"/>
            <a:ext cx="10273793" cy="1300867"/>
          </a:xfrm>
          <a:prstGeom prst="rect">
            <a:avLst/>
          </a:prstGeom>
          <a:solidFill>
            <a:srgbClr val="BBE0E3"/>
          </a:solidFill>
          <a:ln w="88900">
            <a:solidFill>
              <a:srgbClr val="665082"/>
            </a:solid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5023" tIns="65023" rIns="65023" bIns="65023">
            <a:spAutoFit/>
          </a:bodyPr>
          <a:lstStyle>
            <a:lvl1pPr defTabSz="1300480">
              <a:spcBef>
                <a:spcPts val="4600"/>
              </a:spcBef>
              <a:defRPr sz="7600">
                <a:solidFill>
                  <a:srgbClr val="665082"/>
                </a:solidFill>
                <a:latin typeface="Maiandra GD"/>
                <a:ea typeface="Maiandra GD"/>
                <a:cs typeface="Maiandra GD"/>
                <a:sym typeface="Maiandra GD"/>
              </a:defRPr>
            </a:lvl1pPr>
          </a:lstStyle>
          <a:p>
            <a:r>
              <a:rPr lang="ar-JO" b="1" dirty="0">
                <a:latin typeface="Arial" panose="020B0604020202020204" pitchFamily="34" charset="0"/>
                <a:cs typeface="Arial" panose="020B0604020202020204" pitchFamily="34" charset="0"/>
              </a:rPr>
              <a:t>ترتيب حاسم</a:t>
            </a:r>
            <a:endParaRPr b="1"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 name="Shape"/>
          <p:cNvSpPr/>
          <p:nvPr/>
        </p:nvSpPr>
        <p:spPr>
          <a:xfrm>
            <a:off x="3034453" y="1842346"/>
            <a:ext cx="1192107" cy="5635415"/>
          </a:xfrm>
          <a:custGeom>
            <a:avLst/>
            <a:gdLst/>
            <a:ahLst/>
            <a:cxnLst>
              <a:cxn ang="0">
                <a:pos x="wd2" y="hd2"/>
              </a:cxn>
              <a:cxn ang="5400000">
                <a:pos x="wd2" y="hd2"/>
              </a:cxn>
              <a:cxn ang="10800000">
                <a:pos x="wd2" y="hd2"/>
              </a:cxn>
              <a:cxn ang="16200000">
                <a:pos x="wd2" y="hd2"/>
              </a:cxn>
            </a:cxnLst>
            <a:rect l="0" t="0" r="r" b="b"/>
            <a:pathLst>
              <a:path w="21600" h="21600" extrusionOk="0">
                <a:moveTo>
                  <a:pt x="0" y="16200"/>
                </a:moveTo>
                <a:lnTo>
                  <a:pt x="5400" y="16200"/>
                </a:lnTo>
                <a:lnTo>
                  <a:pt x="5400" y="0"/>
                </a:lnTo>
                <a:lnTo>
                  <a:pt x="16200" y="0"/>
                </a:lnTo>
                <a:lnTo>
                  <a:pt x="16200" y="16200"/>
                </a:lnTo>
                <a:lnTo>
                  <a:pt x="21600" y="16200"/>
                </a:lnTo>
                <a:lnTo>
                  <a:pt x="10800" y="21600"/>
                </a:lnTo>
                <a:close/>
              </a:path>
            </a:pathLst>
          </a:custGeom>
          <a:solidFill>
            <a:srgbClr val="009999"/>
          </a:solidFill>
          <a:ln w="12700">
            <a:solidFill>
              <a:srgbClr val="000000"/>
            </a:solidFill>
          </a:ln>
        </p:spPr>
        <p:txBody>
          <a:bodyPr lIns="65023" tIns="65023" rIns="65023" bIns="65023" anchor="ctr"/>
          <a:lstStyle/>
          <a:p>
            <a:pPr algn="l" defTabSz="1300480">
              <a:defRPr>
                <a:solidFill>
                  <a:srgbClr val="000000"/>
                </a:solidFill>
                <a:latin typeface="Maiandra GD"/>
                <a:ea typeface="Maiandra GD"/>
                <a:cs typeface="Maiandra GD"/>
                <a:sym typeface="Maiandra GD"/>
              </a:defRPr>
            </a:pPr>
            <a:endParaRPr b="1" dirty="0">
              <a:latin typeface="Arial" panose="020B0604020202020204" pitchFamily="34" charset="0"/>
              <a:cs typeface="Arial" panose="020B0604020202020204" pitchFamily="34" charset="0"/>
            </a:endParaRPr>
          </a:p>
        </p:txBody>
      </p:sp>
      <p:sp>
        <p:nvSpPr>
          <p:cNvPr id="361" name="“Long ago, at many times and in many ways, God spoke to our fathers by the prophets, but in these last days HE HAS SPOKEN to us by His Son.”…"/>
          <p:cNvSpPr txBox="1"/>
          <p:nvPr/>
        </p:nvSpPr>
        <p:spPr>
          <a:xfrm>
            <a:off x="1257130" y="2926079"/>
            <a:ext cx="10598913" cy="226523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5023" tIns="65023" rIns="65023" bIns="65023">
            <a:spAutoFit/>
          </a:bodyPr>
          <a:lstStyle/>
          <a:p>
            <a:pPr defTabSz="1300480">
              <a:spcBef>
                <a:spcPts val="2700"/>
              </a:spcBef>
              <a:defRPr sz="4400">
                <a:solidFill>
                  <a:srgbClr val="000000"/>
                </a:solidFill>
                <a:latin typeface="Maiandra GD"/>
                <a:ea typeface="Maiandra GD"/>
                <a:cs typeface="Maiandra GD"/>
                <a:sym typeface="Maiandra GD"/>
              </a:defRPr>
            </a:pPr>
            <a:r>
              <a:rPr lang="ar-JO" b="1" dirty="0">
                <a:latin typeface="Arial" panose="020B0604020202020204" pitchFamily="34" charset="0"/>
                <a:cs typeface="Arial" panose="020B0604020202020204" pitchFamily="34" charset="0"/>
              </a:rPr>
              <a:t>الله بعد ما كلم الآباء بالأنبياء قديماً بأنواع وطرق كثيرة، كلمنا في هذه الأيام الأخيرة في ابنه.</a:t>
            </a:r>
            <a:endParaRPr lang="en-US" b="1" dirty="0">
              <a:latin typeface="Arial" panose="020B0604020202020204" pitchFamily="34" charset="0"/>
              <a:cs typeface="Arial" panose="020B0604020202020204" pitchFamily="34" charset="0"/>
            </a:endParaRPr>
          </a:p>
          <a:p>
            <a:pPr defTabSz="1300480">
              <a:spcBef>
                <a:spcPts val="2000"/>
              </a:spcBef>
              <a:defRPr sz="3400">
                <a:solidFill>
                  <a:srgbClr val="000000"/>
                </a:solidFill>
                <a:latin typeface="Maiandra GD"/>
                <a:ea typeface="Maiandra GD"/>
                <a:cs typeface="Maiandra GD"/>
                <a:sym typeface="Maiandra GD"/>
              </a:defRPr>
            </a:pPr>
            <a:r>
              <a:rPr lang="ar-JO" b="1" dirty="0">
                <a:latin typeface="Arial" panose="020B0604020202020204" pitchFamily="34" charset="0"/>
                <a:cs typeface="Arial" panose="020B0604020202020204" pitchFamily="34" charset="0"/>
              </a:rPr>
              <a:t>(عبرانيين 1: 1-2)</a:t>
            </a:r>
            <a:endParaRPr b="1"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 name="Shape"/>
          <p:cNvSpPr/>
          <p:nvPr/>
        </p:nvSpPr>
        <p:spPr>
          <a:xfrm>
            <a:off x="3034453" y="1842346"/>
            <a:ext cx="1192107" cy="5635415"/>
          </a:xfrm>
          <a:custGeom>
            <a:avLst/>
            <a:gdLst/>
            <a:ahLst/>
            <a:cxnLst>
              <a:cxn ang="0">
                <a:pos x="wd2" y="hd2"/>
              </a:cxn>
              <a:cxn ang="5400000">
                <a:pos x="wd2" y="hd2"/>
              </a:cxn>
              <a:cxn ang="10800000">
                <a:pos x="wd2" y="hd2"/>
              </a:cxn>
              <a:cxn ang="16200000">
                <a:pos x="wd2" y="hd2"/>
              </a:cxn>
            </a:cxnLst>
            <a:rect l="0" t="0" r="r" b="b"/>
            <a:pathLst>
              <a:path w="21600" h="21600" extrusionOk="0">
                <a:moveTo>
                  <a:pt x="0" y="16200"/>
                </a:moveTo>
                <a:lnTo>
                  <a:pt x="5400" y="16200"/>
                </a:lnTo>
                <a:lnTo>
                  <a:pt x="5400" y="0"/>
                </a:lnTo>
                <a:lnTo>
                  <a:pt x="16200" y="0"/>
                </a:lnTo>
                <a:lnTo>
                  <a:pt x="16200" y="16200"/>
                </a:lnTo>
                <a:lnTo>
                  <a:pt x="21600" y="16200"/>
                </a:lnTo>
                <a:lnTo>
                  <a:pt x="10800" y="21600"/>
                </a:lnTo>
                <a:close/>
              </a:path>
            </a:pathLst>
          </a:custGeom>
          <a:solidFill>
            <a:srgbClr val="009999"/>
          </a:solidFill>
          <a:ln w="12700">
            <a:solidFill>
              <a:srgbClr val="000000"/>
            </a:solidFill>
          </a:ln>
        </p:spPr>
        <p:txBody>
          <a:bodyPr lIns="65023" tIns="65023" rIns="65023" bIns="65023" anchor="ctr"/>
          <a:lstStyle/>
          <a:p>
            <a:pPr algn="l" defTabSz="1300480">
              <a:defRPr>
                <a:solidFill>
                  <a:srgbClr val="000000"/>
                </a:solidFill>
                <a:latin typeface="Maiandra GD"/>
                <a:ea typeface="Maiandra GD"/>
                <a:cs typeface="Maiandra GD"/>
                <a:sym typeface="Maiandra GD"/>
              </a:defRPr>
            </a:pPr>
            <a:endParaRPr b="1" dirty="0">
              <a:latin typeface="Arial" panose="020B0604020202020204" pitchFamily="34" charset="0"/>
              <a:cs typeface="Arial" panose="020B0604020202020204" pitchFamily="34" charset="0"/>
            </a:endParaRPr>
          </a:p>
        </p:txBody>
      </p:sp>
      <p:sp>
        <p:nvSpPr>
          <p:cNvPr id="366" name="Shape"/>
          <p:cNvSpPr/>
          <p:nvPr/>
        </p:nvSpPr>
        <p:spPr>
          <a:xfrm rot="10800000">
            <a:off x="8778240" y="1842346"/>
            <a:ext cx="1192107" cy="5635415"/>
          </a:xfrm>
          <a:custGeom>
            <a:avLst/>
            <a:gdLst/>
            <a:ahLst/>
            <a:cxnLst>
              <a:cxn ang="0">
                <a:pos x="wd2" y="hd2"/>
              </a:cxn>
              <a:cxn ang="5400000">
                <a:pos x="wd2" y="hd2"/>
              </a:cxn>
              <a:cxn ang="10800000">
                <a:pos x="wd2" y="hd2"/>
              </a:cxn>
              <a:cxn ang="16200000">
                <a:pos x="wd2" y="hd2"/>
              </a:cxn>
            </a:cxnLst>
            <a:rect l="0" t="0" r="r" b="b"/>
            <a:pathLst>
              <a:path w="21600" h="21600" extrusionOk="0">
                <a:moveTo>
                  <a:pt x="0" y="16200"/>
                </a:moveTo>
                <a:lnTo>
                  <a:pt x="5400" y="16200"/>
                </a:lnTo>
                <a:lnTo>
                  <a:pt x="5400" y="0"/>
                </a:lnTo>
                <a:lnTo>
                  <a:pt x="16200" y="0"/>
                </a:lnTo>
                <a:lnTo>
                  <a:pt x="16200" y="16200"/>
                </a:lnTo>
                <a:lnTo>
                  <a:pt x="21600" y="16200"/>
                </a:lnTo>
                <a:lnTo>
                  <a:pt x="10800" y="21600"/>
                </a:lnTo>
                <a:close/>
              </a:path>
            </a:pathLst>
          </a:custGeom>
          <a:solidFill>
            <a:srgbClr val="009999"/>
          </a:solidFill>
          <a:ln w="12700">
            <a:solidFill>
              <a:srgbClr val="000000"/>
            </a:solidFill>
          </a:ln>
        </p:spPr>
        <p:txBody>
          <a:bodyPr lIns="65023" tIns="65023" rIns="65023" bIns="65023" anchor="ctr"/>
          <a:lstStyle/>
          <a:p>
            <a:pPr algn="l" defTabSz="1300480">
              <a:defRPr>
                <a:solidFill>
                  <a:srgbClr val="000000"/>
                </a:solidFill>
                <a:latin typeface="Maiandra GD"/>
                <a:ea typeface="Maiandra GD"/>
                <a:cs typeface="Maiandra GD"/>
                <a:sym typeface="Maiandra GD"/>
              </a:defRPr>
            </a:pPr>
            <a:endParaRPr b="1" dirty="0">
              <a:latin typeface="Arial" panose="020B0604020202020204" pitchFamily="34" charset="0"/>
              <a:cs typeface="Arial" panose="020B0604020202020204" pitchFamily="34" charset="0"/>
            </a:endParaRPr>
          </a:p>
        </p:txBody>
      </p:sp>
      <p:sp>
        <p:nvSpPr>
          <p:cNvPr id="367" name="“Our worship is our answer to God who has first addressed us. . . . Man worships the God who has made Himself known. . . . All our worship is but our response to the self-giving of God in revelation and  redemption.”…"/>
          <p:cNvSpPr txBox="1"/>
          <p:nvPr/>
        </p:nvSpPr>
        <p:spPr>
          <a:xfrm>
            <a:off x="1202943" y="2059093"/>
            <a:ext cx="10598913" cy="294234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5023" tIns="65023" rIns="65023" bIns="65023">
            <a:spAutoFit/>
          </a:bodyPr>
          <a:lstStyle/>
          <a:p>
            <a:pPr defTabSz="1300480">
              <a:spcBef>
                <a:spcPts val="2700"/>
              </a:spcBef>
              <a:defRPr sz="4400">
                <a:solidFill>
                  <a:srgbClr val="000000"/>
                </a:solidFill>
                <a:latin typeface="Maiandra GD"/>
                <a:ea typeface="Maiandra GD"/>
                <a:cs typeface="Maiandra GD"/>
                <a:sym typeface="Maiandra GD"/>
              </a:defRPr>
            </a:pPr>
            <a:r>
              <a:rPr lang="ar-JO" b="1" dirty="0">
                <a:latin typeface="Arial" panose="020B0604020202020204" pitchFamily="34" charset="0"/>
                <a:cs typeface="Arial" panose="020B0604020202020204" pitchFamily="34" charset="0"/>
              </a:rPr>
              <a:t>عبادتنا هي إجابتنا لله الذي خاطبنا أولاً ... يعبد الإنسان الله الذي أعلن عن نفسه ... كل عبادتنا ما هي إلا استجابتنا نحو الله الذي قدم نفسه في الإعلان والفداء </a:t>
            </a:r>
            <a:endParaRPr b="1" dirty="0">
              <a:latin typeface="Arial" panose="020B0604020202020204" pitchFamily="34" charset="0"/>
              <a:cs typeface="Arial" panose="020B0604020202020204" pitchFamily="34" charset="0"/>
            </a:endParaRPr>
          </a:p>
          <a:p>
            <a:pPr defTabSz="1300480">
              <a:spcBef>
                <a:spcPts val="2000"/>
              </a:spcBef>
              <a:defRPr sz="3400">
                <a:solidFill>
                  <a:srgbClr val="000000"/>
                </a:solidFill>
                <a:latin typeface="Maiandra GD"/>
                <a:ea typeface="Maiandra GD"/>
                <a:cs typeface="Maiandra GD"/>
                <a:sym typeface="Maiandra GD"/>
              </a:defRPr>
            </a:pPr>
            <a:r>
              <a:rPr lang="ar-JO" b="1" dirty="0">
                <a:latin typeface="Arial" panose="020B0604020202020204" pitchFamily="34" charset="0"/>
                <a:cs typeface="Arial" panose="020B0604020202020204" pitchFamily="34" charset="0"/>
              </a:rPr>
              <a:t>(وليام نيكولز، سلم يعقوب: معنى العبادة، 37، 53)</a:t>
            </a:r>
            <a:endParaRPr b="1"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 name="Shape"/>
          <p:cNvSpPr/>
          <p:nvPr/>
        </p:nvSpPr>
        <p:spPr>
          <a:xfrm>
            <a:off x="8778240" y="1842346"/>
            <a:ext cx="1192107" cy="5635415"/>
          </a:xfrm>
          <a:custGeom>
            <a:avLst/>
            <a:gdLst/>
            <a:ahLst/>
            <a:cxnLst>
              <a:cxn ang="0">
                <a:pos x="wd2" y="hd2"/>
              </a:cxn>
              <a:cxn ang="5400000">
                <a:pos x="wd2" y="hd2"/>
              </a:cxn>
              <a:cxn ang="10800000">
                <a:pos x="wd2" y="hd2"/>
              </a:cxn>
              <a:cxn ang="16200000">
                <a:pos x="wd2" y="hd2"/>
              </a:cxn>
            </a:cxnLst>
            <a:rect l="0" t="0" r="r" b="b"/>
            <a:pathLst>
              <a:path w="21600" h="21600" extrusionOk="0">
                <a:moveTo>
                  <a:pt x="0" y="16200"/>
                </a:moveTo>
                <a:lnTo>
                  <a:pt x="5400" y="16200"/>
                </a:lnTo>
                <a:lnTo>
                  <a:pt x="5400" y="0"/>
                </a:lnTo>
                <a:lnTo>
                  <a:pt x="16200" y="0"/>
                </a:lnTo>
                <a:lnTo>
                  <a:pt x="16200" y="16200"/>
                </a:lnTo>
                <a:lnTo>
                  <a:pt x="21600" y="16200"/>
                </a:lnTo>
                <a:lnTo>
                  <a:pt x="10800" y="21600"/>
                </a:lnTo>
                <a:close/>
              </a:path>
            </a:pathLst>
          </a:custGeom>
          <a:solidFill>
            <a:srgbClr val="009999"/>
          </a:solidFill>
          <a:ln w="12700">
            <a:solidFill>
              <a:srgbClr val="000000"/>
            </a:solidFill>
          </a:ln>
        </p:spPr>
        <p:txBody>
          <a:bodyPr lIns="65023" tIns="65023" rIns="65023" bIns="65023" anchor="ctr"/>
          <a:lstStyle/>
          <a:p>
            <a:pPr algn="l" defTabSz="1300480">
              <a:defRPr>
                <a:solidFill>
                  <a:srgbClr val="000000"/>
                </a:solidFill>
                <a:latin typeface="Maiandra GD"/>
                <a:ea typeface="Maiandra GD"/>
                <a:cs typeface="Maiandra GD"/>
                <a:sym typeface="Maiandra GD"/>
              </a:defRPr>
            </a:pPr>
            <a:endParaRPr/>
          </a:p>
        </p:txBody>
      </p:sp>
      <p:sp>
        <p:nvSpPr>
          <p:cNvPr id="372" name="Shape"/>
          <p:cNvSpPr/>
          <p:nvPr/>
        </p:nvSpPr>
        <p:spPr>
          <a:xfrm rot="10800000">
            <a:off x="3034453" y="1842346"/>
            <a:ext cx="1192107" cy="5635415"/>
          </a:xfrm>
          <a:custGeom>
            <a:avLst/>
            <a:gdLst/>
            <a:ahLst/>
            <a:cxnLst>
              <a:cxn ang="0">
                <a:pos x="wd2" y="hd2"/>
              </a:cxn>
              <a:cxn ang="5400000">
                <a:pos x="wd2" y="hd2"/>
              </a:cxn>
              <a:cxn ang="10800000">
                <a:pos x="wd2" y="hd2"/>
              </a:cxn>
              <a:cxn ang="16200000">
                <a:pos x="wd2" y="hd2"/>
              </a:cxn>
            </a:cxnLst>
            <a:rect l="0" t="0" r="r" b="b"/>
            <a:pathLst>
              <a:path w="21600" h="21600" extrusionOk="0">
                <a:moveTo>
                  <a:pt x="0" y="16200"/>
                </a:moveTo>
                <a:lnTo>
                  <a:pt x="5400" y="16200"/>
                </a:lnTo>
                <a:lnTo>
                  <a:pt x="5400" y="0"/>
                </a:lnTo>
                <a:lnTo>
                  <a:pt x="16200" y="0"/>
                </a:lnTo>
                <a:lnTo>
                  <a:pt x="16200" y="16200"/>
                </a:lnTo>
                <a:lnTo>
                  <a:pt x="21600" y="16200"/>
                </a:lnTo>
                <a:lnTo>
                  <a:pt x="10800" y="21600"/>
                </a:lnTo>
                <a:close/>
              </a:path>
            </a:pathLst>
          </a:custGeom>
          <a:solidFill>
            <a:srgbClr val="009999"/>
          </a:solidFill>
          <a:ln w="12700">
            <a:solidFill>
              <a:srgbClr val="000000"/>
            </a:solidFill>
          </a:ln>
        </p:spPr>
        <p:txBody>
          <a:bodyPr lIns="65023" tIns="65023" rIns="65023" bIns="65023" anchor="ctr"/>
          <a:lstStyle/>
          <a:p>
            <a:pPr algn="l" defTabSz="1300480">
              <a:defRPr>
                <a:solidFill>
                  <a:srgbClr val="000000"/>
                </a:solidFill>
                <a:latin typeface="Maiandra GD"/>
                <a:ea typeface="Maiandra GD"/>
                <a:cs typeface="Maiandra GD"/>
                <a:sym typeface="Maiandra GD"/>
              </a:defRPr>
            </a:pPr>
            <a:endParaRPr/>
          </a:p>
        </p:txBody>
      </p:sp>
      <p:sp>
        <p:nvSpPr>
          <p:cNvPr id="373" name="religion / Pelagianism:…"/>
          <p:cNvSpPr txBox="1"/>
          <p:nvPr/>
        </p:nvSpPr>
        <p:spPr>
          <a:xfrm>
            <a:off x="2665983" y="3251200"/>
            <a:ext cx="7672833" cy="256788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5023" tIns="65023" rIns="65023" bIns="65023">
            <a:spAutoFit/>
          </a:bodyPr>
          <a:lstStyle/>
          <a:p>
            <a:pPr defTabSz="1300480">
              <a:spcBef>
                <a:spcPts val="2700"/>
              </a:spcBef>
              <a:defRPr sz="4400">
                <a:solidFill>
                  <a:srgbClr val="000000"/>
                </a:solidFill>
                <a:latin typeface="Maiandra GD"/>
                <a:ea typeface="Maiandra GD"/>
                <a:cs typeface="Maiandra GD"/>
                <a:sym typeface="Maiandra GD"/>
              </a:defRPr>
            </a:pPr>
            <a:r>
              <a:rPr lang="ar-JO" b="1" dirty="0">
                <a:latin typeface="Arial" panose="020B0604020202020204" pitchFamily="34" charset="0"/>
                <a:cs typeface="Arial" panose="020B0604020202020204" pitchFamily="34" charset="0"/>
              </a:rPr>
              <a:t>الدين / البيلاجية</a:t>
            </a:r>
            <a:endParaRPr b="1" dirty="0">
              <a:latin typeface="Arial" panose="020B0604020202020204" pitchFamily="34" charset="0"/>
              <a:cs typeface="Arial" panose="020B0604020202020204" pitchFamily="34" charset="0"/>
            </a:endParaRPr>
          </a:p>
          <a:p>
            <a:pPr defTabSz="1300480">
              <a:spcBef>
                <a:spcPts val="4600"/>
              </a:spcBef>
              <a:defRPr sz="7600">
                <a:solidFill>
                  <a:srgbClr val="000000"/>
                </a:solidFill>
                <a:latin typeface="Maiandra GD"/>
                <a:ea typeface="Maiandra GD"/>
                <a:cs typeface="Maiandra GD"/>
                <a:sym typeface="Maiandra GD"/>
              </a:defRPr>
            </a:pPr>
            <a:r>
              <a:rPr lang="ar-JO" b="1" dirty="0">
                <a:latin typeface="Arial" panose="020B0604020202020204" pitchFamily="34" charset="0"/>
                <a:cs typeface="Arial" panose="020B0604020202020204" pitchFamily="34" charset="0"/>
              </a:rPr>
              <a:t>مبادرة الإنسان</a:t>
            </a:r>
            <a:endParaRPr b="1"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 name="Double-click to edit"/>
          <p:cNvSpPr txBox="1">
            <a:spLocks noGrp="1"/>
          </p:cNvSpPr>
          <p:nvPr>
            <p:ph type="title" idx="4294967295"/>
          </p:nvPr>
        </p:nvSpPr>
        <p:spPr>
          <a:xfrm>
            <a:off x="975359" y="3029937"/>
            <a:ext cx="11054082" cy="2090703"/>
          </a:xfrm>
          <a:prstGeom prst="rect">
            <a:avLst/>
          </a:prstGeom>
        </p:spPr>
        <p:txBody>
          <a:bodyPr lIns="65023" tIns="65023" rIns="65023" bIns="65023"/>
          <a:lstStyle/>
          <a:p>
            <a:pPr defTabSz="650240">
              <a:lnSpc>
                <a:spcPct val="100000"/>
              </a:lnSpc>
              <a:spcBef>
                <a:spcPts val="0"/>
              </a:spcBef>
              <a:defRPr sz="6200">
                <a:solidFill>
                  <a:srgbClr val="000000"/>
                </a:solidFill>
                <a:latin typeface="Calibri"/>
                <a:ea typeface="Calibri"/>
                <a:cs typeface="Calibri"/>
                <a:sym typeface="Calibri"/>
              </a:defRPr>
            </a:pPr>
            <a:r>
              <a:rPr lang="en-US" dirty="0"/>
              <a:t> </a:t>
            </a:r>
            <a:endParaRPr dirty="0"/>
          </a:p>
        </p:txBody>
      </p:sp>
      <p:sp>
        <p:nvSpPr>
          <p:cNvPr id="228" name="Double-click to edit"/>
          <p:cNvSpPr txBox="1">
            <a:spLocks noGrp="1"/>
          </p:cNvSpPr>
          <p:nvPr>
            <p:ph type="body" sz="quarter" idx="4294967295"/>
          </p:nvPr>
        </p:nvSpPr>
        <p:spPr>
          <a:xfrm>
            <a:off x="1950719" y="5527040"/>
            <a:ext cx="9103361" cy="2492587"/>
          </a:xfrm>
          <a:prstGeom prst="rect">
            <a:avLst/>
          </a:prstGeom>
        </p:spPr>
        <p:txBody>
          <a:bodyPr lIns="65023" tIns="65023" rIns="65023" bIns="65023" anchor="t"/>
          <a:lstStyle/>
          <a:p>
            <a:pPr marL="0" indent="0" algn="ctr" defTabSz="650240">
              <a:spcBef>
                <a:spcPts val="1000"/>
              </a:spcBef>
              <a:buClr>
                <a:srgbClr val="FFFFFF"/>
              </a:buClr>
              <a:buSzTx/>
              <a:buFontTx/>
              <a:buNone/>
              <a:defRPr sz="4400">
                <a:solidFill>
                  <a:srgbClr val="898989"/>
                </a:solidFill>
                <a:latin typeface="Calibri"/>
                <a:ea typeface="Calibri"/>
                <a:cs typeface="Calibri"/>
                <a:sym typeface="Calibri"/>
              </a:defRPr>
            </a:pPr>
            <a:r>
              <a:rPr lang="en-US" dirty="0"/>
              <a:t> </a:t>
            </a:r>
            <a:endParaRPr dirty="0"/>
          </a:p>
        </p:txBody>
      </p:sp>
      <p:sp>
        <p:nvSpPr>
          <p:cNvPr id="229" name="RON MAN"/>
          <p:cNvSpPr txBox="1"/>
          <p:nvPr/>
        </p:nvSpPr>
        <p:spPr>
          <a:xfrm>
            <a:off x="2293450" y="3521314"/>
            <a:ext cx="8417900" cy="108542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5023" tIns="65023" rIns="65023" bIns="65023">
            <a:spAutoFit/>
          </a:bodyPr>
          <a:lstStyle/>
          <a:p>
            <a:pPr defTabSz="650240">
              <a:defRPr sz="6200">
                <a:solidFill>
                  <a:srgbClr val="FAD538"/>
                </a:solidFill>
                <a:latin typeface="Academico"/>
                <a:ea typeface="Academico"/>
                <a:cs typeface="Academico"/>
                <a:sym typeface="Academico"/>
              </a:defRPr>
            </a:pPr>
            <a:r>
              <a:rPr lang="ar-JO" b="1" dirty="0">
                <a:solidFill>
                  <a:srgbClr val="FFFF00"/>
                </a:solidFill>
                <a:latin typeface="Arial" panose="020B0604020202020204" pitchFamily="34" charset="0"/>
                <a:cs typeface="Arial" panose="020B0604020202020204" pitchFamily="34" charset="0"/>
              </a:rPr>
              <a:t>رون</a:t>
            </a:r>
            <a:r>
              <a:rPr lang="ar-JO" b="1" dirty="0">
                <a:solidFill>
                  <a:srgbClr val="FFFFFF"/>
                </a:solidFill>
                <a:latin typeface="Arial" panose="020B0604020202020204" pitchFamily="34" charset="0"/>
                <a:cs typeface="Arial" panose="020B0604020202020204" pitchFamily="34" charset="0"/>
              </a:rPr>
              <a:t> مان</a:t>
            </a:r>
            <a:endParaRPr b="1" dirty="0">
              <a:solidFill>
                <a:srgbClr val="FFFFFF"/>
              </a:solidFill>
              <a:latin typeface="Arial" panose="020B0604020202020204" pitchFamily="34" charset="0"/>
              <a:cs typeface="Arial" panose="020B0604020202020204" pitchFamily="34" charset="0"/>
            </a:endParaRPr>
          </a:p>
        </p:txBody>
      </p:sp>
    </p:spTree>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 name="Shape"/>
          <p:cNvSpPr/>
          <p:nvPr/>
        </p:nvSpPr>
        <p:spPr>
          <a:xfrm>
            <a:off x="3034453" y="1842346"/>
            <a:ext cx="1192107" cy="5635415"/>
          </a:xfrm>
          <a:custGeom>
            <a:avLst/>
            <a:gdLst/>
            <a:ahLst/>
            <a:cxnLst>
              <a:cxn ang="0">
                <a:pos x="wd2" y="hd2"/>
              </a:cxn>
              <a:cxn ang="5400000">
                <a:pos x="wd2" y="hd2"/>
              </a:cxn>
              <a:cxn ang="10800000">
                <a:pos x="wd2" y="hd2"/>
              </a:cxn>
              <a:cxn ang="16200000">
                <a:pos x="wd2" y="hd2"/>
              </a:cxn>
            </a:cxnLst>
            <a:rect l="0" t="0" r="r" b="b"/>
            <a:pathLst>
              <a:path w="21600" h="21600" extrusionOk="0">
                <a:moveTo>
                  <a:pt x="0" y="16200"/>
                </a:moveTo>
                <a:lnTo>
                  <a:pt x="5400" y="16200"/>
                </a:lnTo>
                <a:lnTo>
                  <a:pt x="5400" y="0"/>
                </a:lnTo>
                <a:lnTo>
                  <a:pt x="16200" y="0"/>
                </a:lnTo>
                <a:lnTo>
                  <a:pt x="16200" y="16200"/>
                </a:lnTo>
                <a:lnTo>
                  <a:pt x="21600" y="16200"/>
                </a:lnTo>
                <a:lnTo>
                  <a:pt x="10800" y="21600"/>
                </a:lnTo>
                <a:close/>
              </a:path>
            </a:pathLst>
          </a:custGeom>
          <a:solidFill>
            <a:srgbClr val="009999"/>
          </a:solidFill>
          <a:ln w="12700">
            <a:solidFill>
              <a:srgbClr val="000000"/>
            </a:solidFill>
          </a:ln>
        </p:spPr>
        <p:txBody>
          <a:bodyPr lIns="65023" tIns="65023" rIns="65023" bIns="65023" anchor="ctr"/>
          <a:lstStyle/>
          <a:p>
            <a:pPr algn="l" defTabSz="1300480">
              <a:defRPr>
                <a:solidFill>
                  <a:srgbClr val="000000"/>
                </a:solidFill>
                <a:latin typeface="Maiandra GD"/>
                <a:ea typeface="Maiandra GD"/>
                <a:cs typeface="Maiandra GD"/>
                <a:sym typeface="Maiandra GD"/>
              </a:defRPr>
            </a:pPr>
            <a:endParaRPr/>
          </a:p>
        </p:txBody>
      </p:sp>
      <p:sp>
        <p:nvSpPr>
          <p:cNvPr id="378" name="Shape"/>
          <p:cNvSpPr/>
          <p:nvPr/>
        </p:nvSpPr>
        <p:spPr>
          <a:xfrm rot="10800000">
            <a:off x="8778240" y="1842346"/>
            <a:ext cx="1192107" cy="5635415"/>
          </a:xfrm>
          <a:custGeom>
            <a:avLst/>
            <a:gdLst/>
            <a:ahLst/>
            <a:cxnLst>
              <a:cxn ang="0">
                <a:pos x="wd2" y="hd2"/>
              </a:cxn>
              <a:cxn ang="5400000">
                <a:pos x="wd2" y="hd2"/>
              </a:cxn>
              <a:cxn ang="10800000">
                <a:pos x="wd2" y="hd2"/>
              </a:cxn>
              <a:cxn ang="16200000">
                <a:pos x="wd2" y="hd2"/>
              </a:cxn>
            </a:cxnLst>
            <a:rect l="0" t="0" r="r" b="b"/>
            <a:pathLst>
              <a:path w="21600" h="21600" extrusionOk="0">
                <a:moveTo>
                  <a:pt x="0" y="16200"/>
                </a:moveTo>
                <a:lnTo>
                  <a:pt x="5400" y="16200"/>
                </a:lnTo>
                <a:lnTo>
                  <a:pt x="5400" y="0"/>
                </a:lnTo>
                <a:lnTo>
                  <a:pt x="16200" y="0"/>
                </a:lnTo>
                <a:lnTo>
                  <a:pt x="16200" y="16200"/>
                </a:lnTo>
                <a:lnTo>
                  <a:pt x="21600" y="16200"/>
                </a:lnTo>
                <a:lnTo>
                  <a:pt x="10800" y="21600"/>
                </a:lnTo>
                <a:close/>
              </a:path>
            </a:pathLst>
          </a:custGeom>
          <a:solidFill>
            <a:srgbClr val="009999"/>
          </a:solidFill>
          <a:ln w="12700">
            <a:solidFill>
              <a:srgbClr val="000000"/>
            </a:solidFill>
          </a:ln>
        </p:spPr>
        <p:txBody>
          <a:bodyPr lIns="65023" tIns="65023" rIns="65023" bIns="65023" anchor="ctr"/>
          <a:lstStyle/>
          <a:p>
            <a:pPr algn="l" defTabSz="1300480">
              <a:defRPr>
                <a:solidFill>
                  <a:srgbClr val="000000"/>
                </a:solidFill>
                <a:latin typeface="Maiandra GD"/>
                <a:ea typeface="Maiandra GD"/>
                <a:cs typeface="Maiandra GD"/>
                <a:sym typeface="Maiandra GD"/>
              </a:defRPr>
            </a:pPr>
            <a:endParaRPr/>
          </a:p>
        </p:txBody>
      </p:sp>
      <p:sp>
        <p:nvSpPr>
          <p:cNvPr id="379" name="Christianity /Augustinianism:…"/>
          <p:cNvSpPr txBox="1"/>
          <p:nvPr/>
        </p:nvSpPr>
        <p:spPr>
          <a:xfrm>
            <a:off x="2665983" y="3251200"/>
            <a:ext cx="7672833" cy="256788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5023" tIns="65023" rIns="65023" bIns="65023">
            <a:spAutoFit/>
          </a:bodyPr>
          <a:lstStyle/>
          <a:p>
            <a:pPr defTabSz="1300480">
              <a:spcBef>
                <a:spcPts val="2700"/>
              </a:spcBef>
              <a:defRPr sz="4400">
                <a:solidFill>
                  <a:srgbClr val="000000"/>
                </a:solidFill>
                <a:latin typeface="Maiandra GD"/>
                <a:ea typeface="Maiandra GD"/>
                <a:cs typeface="Maiandra GD"/>
                <a:sym typeface="Maiandra GD"/>
              </a:defRPr>
            </a:pPr>
            <a:r>
              <a:rPr lang="ar-JO" b="1" dirty="0">
                <a:latin typeface="Arial" panose="020B0604020202020204" pitchFamily="34" charset="0"/>
                <a:cs typeface="Arial" panose="020B0604020202020204" pitchFamily="34" charset="0"/>
              </a:rPr>
              <a:t>المسيحية / الأوغسطينية</a:t>
            </a:r>
            <a:endParaRPr b="1" dirty="0">
              <a:latin typeface="Arial" panose="020B0604020202020204" pitchFamily="34" charset="0"/>
              <a:cs typeface="Arial" panose="020B0604020202020204" pitchFamily="34" charset="0"/>
            </a:endParaRPr>
          </a:p>
          <a:p>
            <a:pPr defTabSz="1300480">
              <a:spcBef>
                <a:spcPts val="4600"/>
              </a:spcBef>
              <a:defRPr sz="7600">
                <a:solidFill>
                  <a:srgbClr val="000000"/>
                </a:solidFill>
                <a:latin typeface="Maiandra GD"/>
                <a:ea typeface="Maiandra GD"/>
                <a:cs typeface="Maiandra GD"/>
                <a:sym typeface="Maiandra GD"/>
              </a:defRPr>
            </a:pPr>
            <a:r>
              <a:rPr lang="ar-JO" b="1" dirty="0">
                <a:latin typeface="Arial" panose="020B0604020202020204" pitchFamily="34" charset="0"/>
                <a:cs typeface="Arial" panose="020B0604020202020204" pitchFamily="34" charset="0"/>
              </a:rPr>
              <a:t>مبادرة الله</a:t>
            </a:r>
            <a:endParaRPr b="1"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3" name="Shape"/>
          <p:cNvSpPr/>
          <p:nvPr/>
        </p:nvSpPr>
        <p:spPr>
          <a:xfrm>
            <a:off x="3034453" y="1625599"/>
            <a:ext cx="1192107" cy="6502402"/>
          </a:xfrm>
          <a:custGeom>
            <a:avLst/>
            <a:gdLst/>
            <a:ahLst/>
            <a:cxnLst>
              <a:cxn ang="0">
                <a:pos x="wd2" y="hd2"/>
              </a:cxn>
              <a:cxn ang="5400000">
                <a:pos x="wd2" y="hd2"/>
              </a:cxn>
              <a:cxn ang="10800000">
                <a:pos x="wd2" y="hd2"/>
              </a:cxn>
              <a:cxn ang="16200000">
                <a:pos x="wd2" y="hd2"/>
              </a:cxn>
            </a:cxnLst>
            <a:rect l="0" t="0" r="r" b="b"/>
            <a:pathLst>
              <a:path w="21600" h="21600" extrusionOk="0">
                <a:moveTo>
                  <a:pt x="0" y="16200"/>
                </a:moveTo>
                <a:lnTo>
                  <a:pt x="5400" y="16200"/>
                </a:lnTo>
                <a:lnTo>
                  <a:pt x="5400" y="0"/>
                </a:lnTo>
                <a:lnTo>
                  <a:pt x="16200" y="0"/>
                </a:lnTo>
                <a:lnTo>
                  <a:pt x="16200" y="16200"/>
                </a:lnTo>
                <a:lnTo>
                  <a:pt x="21600" y="16200"/>
                </a:lnTo>
                <a:lnTo>
                  <a:pt x="10800" y="21600"/>
                </a:lnTo>
                <a:close/>
              </a:path>
            </a:pathLst>
          </a:custGeom>
          <a:solidFill>
            <a:srgbClr val="009999"/>
          </a:solidFill>
          <a:ln w="12700">
            <a:solidFill>
              <a:srgbClr val="000000"/>
            </a:solidFill>
          </a:ln>
        </p:spPr>
        <p:txBody>
          <a:bodyPr lIns="65023" tIns="65023" rIns="65023" bIns="65023" anchor="ctr"/>
          <a:lstStyle/>
          <a:p>
            <a:pPr algn="l" defTabSz="1300480">
              <a:defRPr>
                <a:solidFill>
                  <a:srgbClr val="000000"/>
                </a:solidFill>
                <a:latin typeface="Arial"/>
                <a:ea typeface="Arial"/>
                <a:cs typeface="Arial"/>
                <a:sym typeface="Arial"/>
              </a:defRPr>
            </a:pPr>
            <a:endParaRPr b="1" dirty="0">
              <a:latin typeface="Arial" panose="020B0604020202020204" pitchFamily="34" charset="0"/>
              <a:cs typeface="Arial" panose="020B0604020202020204" pitchFamily="34" charset="0"/>
            </a:endParaRPr>
          </a:p>
        </p:txBody>
      </p:sp>
      <p:sp>
        <p:nvSpPr>
          <p:cNvPr id="384" name="Shape"/>
          <p:cNvSpPr/>
          <p:nvPr/>
        </p:nvSpPr>
        <p:spPr>
          <a:xfrm rot="10800000">
            <a:off x="8778240" y="1733973"/>
            <a:ext cx="1192107" cy="6502401"/>
          </a:xfrm>
          <a:custGeom>
            <a:avLst/>
            <a:gdLst/>
            <a:ahLst/>
            <a:cxnLst>
              <a:cxn ang="0">
                <a:pos x="wd2" y="hd2"/>
              </a:cxn>
              <a:cxn ang="5400000">
                <a:pos x="wd2" y="hd2"/>
              </a:cxn>
              <a:cxn ang="10800000">
                <a:pos x="wd2" y="hd2"/>
              </a:cxn>
              <a:cxn ang="16200000">
                <a:pos x="wd2" y="hd2"/>
              </a:cxn>
            </a:cxnLst>
            <a:rect l="0" t="0" r="r" b="b"/>
            <a:pathLst>
              <a:path w="21600" h="21600" extrusionOk="0">
                <a:moveTo>
                  <a:pt x="0" y="16200"/>
                </a:moveTo>
                <a:lnTo>
                  <a:pt x="5400" y="16200"/>
                </a:lnTo>
                <a:lnTo>
                  <a:pt x="5400" y="0"/>
                </a:lnTo>
                <a:lnTo>
                  <a:pt x="16200" y="0"/>
                </a:lnTo>
                <a:lnTo>
                  <a:pt x="16200" y="16200"/>
                </a:lnTo>
                <a:lnTo>
                  <a:pt x="21600" y="16200"/>
                </a:lnTo>
                <a:lnTo>
                  <a:pt x="10800" y="21600"/>
                </a:lnTo>
                <a:close/>
              </a:path>
            </a:pathLst>
          </a:custGeom>
          <a:solidFill>
            <a:srgbClr val="009999"/>
          </a:solidFill>
          <a:ln w="12700">
            <a:solidFill>
              <a:srgbClr val="000000"/>
            </a:solidFill>
          </a:ln>
        </p:spPr>
        <p:txBody>
          <a:bodyPr lIns="65023" tIns="65023" rIns="65023" bIns="65023" anchor="ctr"/>
          <a:lstStyle/>
          <a:p>
            <a:pPr algn="l" defTabSz="1300480">
              <a:defRPr>
                <a:solidFill>
                  <a:srgbClr val="000000"/>
                </a:solidFill>
                <a:latin typeface="Arial"/>
                <a:ea typeface="Arial"/>
                <a:cs typeface="Arial"/>
                <a:sym typeface="Arial"/>
              </a:defRPr>
            </a:pPr>
            <a:endParaRPr b="1" dirty="0">
              <a:latin typeface="Arial" panose="020B0604020202020204" pitchFamily="34" charset="0"/>
              <a:cs typeface="Arial" panose="020B0604020202020204" pitchFamily="34" charset="0"/>
            </a:endParaRPr>
          </a:p>
        </p:txBody>
      </p:sp>
      <p:sp>
        <p:nvSpPr>
          <p:cNvPr id="385" name="1 John 4:19"/>
          <p:cNvSpPr txBox="1"/>
          <p:nvPr/>
        </p:nvSpPr>
        <p:spPr>
          <a:xfrm>
            <a:off x="3966464" y="650239"/>
            <a:ext cx="5071872" cy="99309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5023" tIns="65023" rIns="65023" bIns="65023">
            <a:spAutoFit/>
          </a:bodyPr>
          <a:lstStyle>
            <a:lvl1pPr defTabSz="1300480">
              <a:spcBef>
                <a:spcPts val="3400"/>
              </a:spcBef>
              <a:defRPr sz="5600">
                <a:solidFill>
                  <a:srgbClr val="000000"/>
                </a:solidFill>
                <a:latin typeface="Maiandra GD"/>
                <a:ea typeface="Maiandra GD"/>
                <a:cs typeface="Maiandra GD"/>
                <a:sym typeface="Maiandra GD"/>
              </a:defRPr>
            </a:lvl1pPr>
          </a:lstStyle>
          <a:p>
            <a:r>
              <a:rPr lang="ar-JO" b="1" dirty="0">
                <a:latin typeface="Arial" panose="020B0604020202020204" pitchFamily="34" charset="0"/>
                <a:cs typeface="Arial" panose="020B0604020202020204" pitchFamily="34" charset="0"/>
              </a:rPr>
              <a:t>1 يوحنا 4: 19</a:t>
            </a:r>
            <a:endParaRPr b="1" dirty="0">
              <a:latin typeface="Arial" panose="020B0604020202020204" pitchFamily="34" charset="0"/>
              <a:cs typeface="Arial" panose="020B0604020202020204" pitchFamily="34" charset="0"/>
            </a:endParaRPr>
          </a:p>
        </p:txBody>
      </p:sp>
      <p:sp>
        <p:nvSpPr>
          <p:cNvPr id="386" name="because He first loved us."/>
          <p:cNvSpPr txBox="1"/>
          <p:nvPr/>
        </p:nvSpPr>
        <p:spPr>
          <a:xfrm>
            <a:off x="1907370" y="3901440"/>
            <a:ext cx="3446273" cy="7160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5023" tIns="65023" rIns="65023" bIns="65023">
            <a:spAutoFit/>
          </a:bodyPr>
          <a:lstStyle/>
          <a:p>
            <a:pPr defTabSz="1300480">
              <a:defRPr sz="3800">
                <a:solidFill>
                  <a:srgbClr val="000000"/>
                </a:solidFill>
                <a:latin typeface="Maiandra GD"/>
                <a:ea typeface="Maiandra GD"/>
                <a:cs typeface="Maiandra GD"/>
                <a:sym typeface="Maiandra GD"/>
              </a:defRPr>
            </a:pPr>
            <a:r>
              <a:rPr lang="ar-JO" b="1" dirty="0">
                <a:latin typeface="Arial" panose="020B0604020202020204" pitchFamily="34" charset="0"/>
                <a:cs typeface="Arial" panose="020B0604020202020204" pitchFamily="34" charset="0"/>
              </a:rPr>
              <a:t>لأنه أحبنا أولاً</a:t>
            </a:r>
            <a:endParaRPr sz="5600" b="1" dirty="0">
              <a:latin typeface="Arial" panose="020B0604020202020204" pitchFamily="34" charset="0"/>
              <a:cs typeface="Arial" panose="020B0604020202020204" pitchFamily="34" charset="0"/>
            </a:endParaRPr>
          </a:p>
        </p:txBody>
      </p:sp>
      <p:sp>
        <p:nvSpPr>
          <p:cNvPr id="387" name="We love..."/>
          <p:cNvSpPr txBox="1"/>
          <p:nvPr/>
        </p:nvSpPr>
        <p:spPr>
          <a:xfrm>
            <a:off x="7434410" y="2059093"/>
            <a:ext cx="3879767" cy="7160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5023" tIns="65023" rIns="65023" bIns="65023">
            <a:spAutoFit/>
          </a:bodyPr>
          <a:lstStyle/>
          <a:p>
            <a:pPr defTabSz="1300480">
              <a:defRPr sz="3800">
                <a:solidFill>
                  <a:srgbClr val="000000"/>
                </a:solidFill>
                <a:latin typeface="Maiandra GD"/>
                <a:ea typeface="Maiandra GD"/>
                <a:cs typeface="Maiandra GD"/>
                <a:sym typeface="Maiandra GD"/>
              </a:defRPr>
            </a:pPr>
            <a:r>
              <a:rPr lang="ar-JO" b="1" dirty="0">
                <a:latin typeface="Arial" panose="020B0604020202020204" pitchFamily="34" charset="0"/>
                <a:cs typeface="Arial" panose="020B0604020202020204" pitchFamily="34" charset="0"/>
              </a:rPr>
              <a:t>نحن نحب ...</a:t>
            </a:r>
            <a:endParaRPr sz="5600" b="1"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 name="Shape"/>
          <p:cNvSpPr/>
          <p:nvPr/>
        </p:nvSpPr>
        <p:spPr>
          <a:xfrm rot="10800000">
            <a:off x="8886613" y="2059093"/>
            <a:ext cx="1192108" cy="5635414"/>
          </a:xfrm>
          <a:custGeom>
            <a:avLst/>
            <a:gdLst/>
            <a:ahLst/>
            <a:cxnLst>
              <a:cxn ang="0">
                <a:pos x="wd2" y="hd2"/>
              </a:cxn>
              <a:cxn ang="5400000">
                <a:pos x="wd2" y="hd2"/>
              </a:cxn>
              <a:cxn ang="10800000">
                <a:pos x="wd2" y="hd2"/>
              </a:cxn>
              <a:cxn ang="16200000">
                <a:pos x="wd2" y="hd2"/>
              </a:cxn>
            </a:cxnLst>
            <a:rect l="0" t="0" r="r" b="b"/>
            <a:pathLst>
              <a:path w="21600" h="21600" extrusionOk="0">
                <a:moveTo>
                  <a:pt x="0" y="16200"/>
                </a:moveTo>
                <a:lnTo>
                  <a:pt x="5400" y="16200"/>
                </a:lnTo>
                <a:lnTo>
                  <a:pt x="5400" y="0"/>
                </a:lnTo>
                <a:lnTo>
                  <a:pt x="16200" y="0"/>
                </a:lnTo>
                <a:lnTo>
                  <a:pt x="16200" y="16200"/>
                </a:lnTo>
                <a:lnTo>
                  <a:pt x="21600" y="16200"/>
                </a:lnTo>
                <a:lnTo>
                  <a:pt x="10800" y="21600"/>
                </a:lnTo>
                <a:close/>
              </a:path>
            </a:pathLst>
          </a:custGeom>
          <a:solidFill>
            <a:srgbClr val="009999"/>
          </a:solidFill>
          <a:ln w="12700">
            <a:solidFill>
              <a:srgbClr val="000000"/>
            </a:solidFill>
          </a:ln>
        </p:spPr>
        <p:txBody>
          <a:bodyPr lIns="65023" tIns="65023" rIns="65023" bIns="65023" anchor="ctr"/>
          <a:lstStyle/>
          <a:p>
            <a:pPr algn="l" defTabSz="1300480">
              <a:defRPr>
                <a:solidFill>
                  <a:srgbClr val="000000"/>
                </a:solidFill>
                <a:latin typeface="Maiandra GD"/>
                <a:ea typeface="Maiandra GD"/>
                <a:cs typeface="Maiandra GD"/>
                <a:sym typeface="Maiandra GD"/>
              </a:defRPr>
            </a:pPr>
            <a:endParaRPr b="1" dirty="0">
              <a:latin typeface="Arial" panose="020B0604020202020204" pitchFamily="34" charset="0"/>
              <a:cs typeface="Arial" panose="020B0604020202020204" pitchFamily="34" charset="0"/>
            </a:endParaRPr>
          </a:p>
        </p:txBody>
      </p:sp>
      <p:sp>
        <p:nvSpPr>
          <p:cNvPr id="392" name="Shape"/>
          <p:cNvSpPr/>
          <p:nvPr/>
        </p:nvSpPr>
        <p:spPr>
          <a:xfrm>
            <a:off x="2926079" y="2167466"/>
            <a:ext cx="1192108" cy="5635415"/>
          </a:xfrm>
          <a:custGeom>
            <a:avLst/>
            <a:gdLst/>
            <a:ahLst/>
            <a:cxnLst>
              <a:cxn ang="0">
                <a:pos x="wd2" y="hd2"/>
              </a:cxn>
              <a:cxn ang="5400000">
                <a:pos x="wd2" y="hd2"/>
              </a:cxn>
              <a:cxn ang="10800000">
                <a:pos x="wd2" y="hd2"/>
              </a:cxn>
              <a:cxn ang="16200000">
                <a:pos x="wd2" y="hd2"/>
              </a:cxn>
            </a:cxnLst>
            <a:rect l="0" t="0" r="r" b="b"/>
            <a:pathLst>
              <a:path w="21600" h="21600" extrusionOk="0">
                <a:moveTo>
                  <a:pt x="0" y="16200"/>
                </a:moveTo>
                <a:lnTo>
                  <a:pt x="5400" y="16200"/>
                </a:lnTo>
                <a:lnTo>
                  <a:pt x="5400" y="0"/>
                </a:lnTo>
                <a:lnTo>
                  <a:pt x="16200" y="0"/>
                </a:lnTo>
                <a:lnTo>
                  <a:pt x="16200" y="16200"/>
                </a:lnTo>
                <a:lnTo>
                  <a:pt x="21600" y="16200"/>
                </a:lnTo>
                <a:lnTo>
                  <a:pt x="10800" y="21600"/>
                </a:lnTo>
                <a:close/>
              </a:path>
            </a:pathLst>
          </a:custGeom>
          <a:solidFill>
            <a:srgbClr val="009999"/>
          </a:solidFill>
          <a:ln w="12700">
            <a:solidFill>
              <a:srgbClr val="000000"/>
            </a:solidFill>
          </a:ln>
        </p:spPr>
        <p:txBody>
          <a:bodyPr lIns="65023" tIns="65023" rIns="65023" bIns="65023" anchor="ctr"/>
          <a:lstStyle/>
          <a:p>
            <a:pPr algn="l" defTabSz="1300480">
              <a:defRPr>
                <a:solidFill>
                  <a:srgbClr val="000000"/>
                </a:solidFill>
                <a:latin typeface="Maiandra GD"/>
                <a:ea typeface="Maiandra GD"/>
                <a:cs typeface="Maiandra GD"/>
                <a:sym typeface="Maiandra GD"/>
              </a:defRPr>
            </a:pPr>
            <a:endParaRPr b="1" dirty="0">
              <a:latin typeface="Arial" panose="020B0604020202020204" pitchFamily="34" charset="0"/>
              <a:cs typeface="Arial" panose="020B0604020202020204" pitchFamily="34" charset="0"/>
            </a:endParaRPr>
          </a:p>
        </p:txBody>
      </p:sp>
      <p:sp>
        <p:nvSpPr>
          <p:cNvPr id="393" name="Rectangle"/>
          <p:cNvSpPr/>
          <p:nvPr/>
        </p:nvSpPr>
        <p:spPr>
          <a:xfrm>
            <a:off x="2709333" y="3684693"/>
            <a:ext cx="7802881" cy="1192107"/>
          </a:xfrm>
          <a:prstGeom prst="rect">
            <a:avLst/>
          </a:prstGeom>
          <a:ln w="76200">
            <a:solidFill>
              <a:srgbClr val="FFFF99"/>
            </a:solidFill>
          </a:ln>
        </p:spPr>
        <p:txBody>
          <a:bodyPr lIns="65023" tIns="65023" rIns="65023" bIns="65023" anchor="ctr"/>
          <a:lstStyle/>
          <a:p>
            <a:pPr algn="l" defTabSz="1300480">
              <a:defRPr>
                <a:solidFill>
                  <a:srgbClr val="000000"/>
                </a:solidFill>
                <a:latin typeface="Maiandra GD"/>
                <a:ea typeface="Maiandra GD"/>
                <a:cs typeface="Maiandra GD"/>
                <a:sym typeface="Maiandra GD"/>
              </a:defRPr>
            </a:pPr>
            <a:endParaRPr b="1" dirty="0">
              <a:latin typeface="Arial" panose="020B0604020202020204" pitchFamily="34" charset="0"/>
              <a:cs typeface="Arial" panose="020B0604020202020204" pitchFamily="34" charset="0"/>
            </a:endParaRPr>
          </a:p>
        </p:txBody>
      </p:sp>
      <p:sp>
        <p:nvSpPr>
          <p:cNvPr id="394" name="A Biblical Pattern"/>
          <p:cNvSpPr txBox="1"/>
          <p:nvPr/>
        </p:nvSpPr>
        <p:spPr>
          <a:xfrm>
            <a:off x="1473877" y="3628700"/>
            <a:ext cx="10273793" cy="1300867"/>
          </a:xfrm>
          <a:prstGeom prst="rect">
            <a:avLst/>
          </a:prstGeom>
          <a:solidFill>
            <a:srgbClr val="BBE0E3"/>
          </a:solidFill>
          <a:ln w="88900">
            <a:solidFill>
              <a:srgbClr val="665082"/>
            </a:solid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5023" tIns="65023" rIns="65023" bIns="65023">
            <a:spAutoFit/>
          </a:bodyPr>
          <a:lstStyle>
            <a:lvl1pPr defTabSz="1300480">
              <a:spcBef>
                <a:spcPts val="4600"/>
              </a:spcBef>
              <a:defRPr sz="7600">
                <a:solidFill>
                  <a:srgbClr val="665082"/>
                </a:solidFill>
                <a:latin typeface="Maiandra GD"/>
                <a:ea typeface="Maiandra GD"/>
                <a:cs typeface="Maiandra GD"/>
                <a:sym typeface="Maiandra GD"/>
              </a:defRPr>
            </a:lvl1pPr>
          </a:lstStyle>
          <a:p>
            <a:r>
              <a:rPr lang="ar-JO" b="1" dirty="0">
                <a:latin typeface="Arial" panose="020B0604020202020204" pitchFamily="34" charset="0"/>
                <a:cs typeface="Arial" panose="020B0604020202020204" pitchFamily="34" charset="0"/>
              </a:rPr>
              <a:t>نمط كتابي</a:t>
            </a:r>
            <a:endParaRPr b="1"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 name="Revelation"/>
          <p:cNvSpPr txBox="1"/>
          <p:nvPr/>
        </p:nvSpPr>
        <p:spPr>
          <a:xfrm>
            <a:off x="1300479" y="7802880"/>
            <a:ext cx="4226562" cy="892049"/>
          </a:xfrm>
          <a:prstGeom prst="rect">
            <a:avLst/>
          </a:prstGeom>
          <a:solidFill>
            <a:srgbClr val="009999"/>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5023" tIns="65023" rIns="65023" bIns="65023">
            <a:spAutoFit/>
          </a:bodyPr>
          <a:lstStyle>
            <a:lvl1pPr defTabSz="1300480">
              <a:spcBef>
                <a:spcPts val="3000"/>
              </a:spcBef>
              <a:defRPr sz="5000">
                <a:solidFill>
                  <a:srgbClr val="FFFB00"/>
                </a:solidFill>
                <a:latin typeface="Maiandra GD"/>
                <a:ea typeface="Maiandra GD"/>
                <a:cs typeface="Maiandra GD"/>
                <a:sym typeface="Maiandra GD"/>
              </a:defRPr>
            </a:lvl1pPr>
          </a:lstStyle>
          <a:p>
            <a:r>
              <a:rPr lang="ar-JO" b="1" dirty="0">
                <a:latin typeface="Arial" panose="020B0604020202020204" pitchFamily="34" charset="0"/>
                <a:cs typeface="Arial" panose="020B0604020202020204" pitchFamily="34" charset="0"/>
              </a:rPr>
              <a:t>الإعلان</a:t>
            </a:r>
            <a:endParaRPr b="1" dirty="0">
              <a:latin typeface="Arial" panose="020B0604020202020204" pitchFamily="34" charset="0"/>
              <a:cs typeface="Arial" panose="020B0604020202020204" pitchFamily="34" charset="0"/>
            </a:endParaRPr>
          </a:p>
        </p:txBody>
      </p:sp>
      <p:sp>
        <p:nvSpPr>
          <p:cNvPr id="399" name="Response"/>
          <p:cNvSpPr txBox="1"/>
          <p:nvPr/>
        </p:nvSpPr>
        <p:spPr>
          <a:xfrm>
            <a:off x="7477759" y="7802880"/>
            <a:ext cx="4009815" cy="892049"/>
          </a:xfrm>
          <a:prstGeom prst="rect">
            <a:avLst/>
          </a:prstGeom>
          <a:solidFill>
            <a:srgbClr val="009999"/>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5023" tIns="65023" rIns="65023" bIns="65023">
            <a:spAutoFit/>
          </a:bodyPr>
          <a:lstStyle>
            <a:lvl1pPr defTabSz="1300480">
              <a:spcBef>
                <a:spcPts val="3000"/>
              </a:spcBef>
              <a:defRPr sz="5000">
                <a:solidFill>
                  <a:srgbClr val="FFFB00"/>
                </a:solidFill>
                <a:latin typeface="Maiandra GD"/>
                <a:ea typeface="Maiandra GD"/>
                <a:cs typeface="Maiandra GD"/>
                <a:sym typeface="Maiandra GD"/>
              </a:defRPr>
            </a:lvl1pPr>
          </a:lstStyle>
          <a:p>
            <a:r>
              <a:rPr lang="ar-JO" b="1" dirty="0">
                <a:latin typeface="Arial" panose="020B0604020202020204" pitchFamily="34" charset="0"/>
                <a:cs typeface="Arial" panose="020B0604020202020204" pitchFamily="34" charset="0"/>
              </a:rPr>
              <a:t>التجاوب</a:t>
            </a:r>
            <a:endParaRPr b="1" dirty="0">
              <a:latin typeface="Arial" panose="020B0604020202020204" pitchFamily="34" charset="0"/>
              <a:cs typeface="Arial" panose="020B0604020202020204" pitchFamily="34" charset="0"/>
            </a:endParaRPr>
          </a:p>
        </p:txBody>
      </p:sp>
      <p:sp>
        <p:nvSpPr>
          <p:cNvPr id="400" name="Shape"/>
          <p:cNvSpPr/>
          <p:nvPr/>
        </p:nvSpPr>
        <p:spPr>
          <a:xfrm>
            <a:off x="3034453" y="975359"/>
            <a:ext cx="1192107" cy="6502402"/>
          </a:xfrm>
          <a:custGeom>
            <a:avLst/>
            <a:gdLst/>
            <a:ahLst/>
            <a:cxnLst>
              <a:cxn ang="0">
                <a:pos x="wd2" y="hd2"/>
              </a:cxn>
              <a:cxn ang="5400000">
                <a:pos x="wd2" y="hd2"/>
              </a:cxn>
              <a:cxn ang="10800000">
                <a:pos x="wd2" y="hd2"/>
              </a:cxn>
              <a:cxn ang="16200000">
                <a:pos x="wd2" y="hd2"/>
              </a:cxn>
            </a:cxnLst>
            <a:rect l="0" t="0" r="r" b="b"/>
            <a:pathLst>
              <a:path w="21600" h="21600" extrusionOk="0">
                <a:moveTo>
                  <a:pt x="0" y="16200"/>
                </a:moveTo>
                <a:lnTo>
                  <a:pt x="5400" y="16200"/>
                </a:lnTo>
                <a:lnTo>
                  <a:pt x="5400" y="0"/>
                </a:lnTo>
                <a:lnTo>
                  <a:pt x="16200" y="0"/>
                </a:lnTo>
                <a:lnTo>
                  <a:pt x="16200" y="16200"/>
                </a:lnTo>
                <a:lnTo>
                  <a:pt x="21600" y="16200"/>
                </a:lnTo>
                <a:lnTo>
                  <a:pt x="10800" y="21600"/>
                </a:lnTo>
                <a:close/>
              </a:path>
            </a:pathLst>
          </a:custGeom>
          <a:solidFill>
            <a:srgbClr val="009999"/>
          </a:solidFill>
          <a:ln w="12700">
            <a:solidFill>
              <a:srgbClr val="000000"/>
            </a:solidFill>
          </a:ln>
        </p:spPr>
        <p:txBody>
          <a:bodyPr lIns="65023" tIns="65023" rIns="65023" bIns="65023" anchor="ctr"/>
          <a:lstStyle/>
          <a:p>
            <a:pPr algn="l" defTabSz="1300480">
              <a:defRPr>
                <a:solidFill>
                  <a:srgbClr val="000000"/>
                </a:solidFill>
                <a:latin typeface="Arial"/>
                <a:ea typeface="Arial"/>
                <a:cs typeface="Arial"/>
                <a:sym typeface="Arial"/>
              </a:defRPr>
            </a:pPr>
            <a:endParaRPr b="1" dirty="0">
              <a:latin typeface="Arial" panose="020B0604020202020204" pitchFamily="34" charset="0"/>
              <a:cs typeface="Arial" panose="020B0604020202020204" pitchFamily="34" charset="0"/>
            </a:endParaRPr>
          </a:p>
        </p:txBody>
      </p:sp>
      <p:sp>
        <p:nvSpPr>
          <p:cNvPr id="401" name="Shape"/>
          <p:cNvSpPr/>
          <p:nvPr/>
        </p:nvSpPr>
        <p:spPr>
          <a:xfrm rot="10800000">
            <a:off x="8778240" y="975359"/>
            <a:ext cx="1192107" cy="6502402"/>
          </a:xfrm>
          <a:custGeom>
            <a:avLst/>
            <a:gdLst/>
            <a:ahLst/>
            <a:cxnLst>
              <a:cxn ang="0">
                <a:pos x="wd2" y="hd2"/>
              </a:cxn>
              <a:cxn ang="5400000">
                <a:pos x="wd2" y="hd2"/>
              </a:cxn>
              <a:cxn ang="10800000">
                <a:pos x="wd2" y="hd2"/>
              </a:cxn>
              <a:cxn ang="16200000">
                <a:pos x="wd2" y="hd2"/>
              </a:cxn>
            </a:cxnLst>
            <a:rect l="0" t="0" r="r" b="b"/>
            <a:pathLst>
              <a:path w="21600" h="21600" extrusionOk="0">
                <a:moveTo>
                  <a:pt x="0" y="16200"/>
                </a:moveTo>
                <a:lnTo>
                  <a:pt x="5400" y="16200"/>
                </a:lnTo>
                <a:lnTo>
                  <a:pt x="5400" y="0"/>
                </a:lnTo>
                <a:lnTo>
                  <a:pt x="16200" y="0"/>
                </a:lnTo>
                <a:lnTo>
                  <a:pt x="16200" y="16200"/>
                </a:lnTo>
                <a:lnTo>
                  <a:pt x="21600" y="16200"/>
                </a:lnTo>
                <a:lnTo>
                  <a:pt x="10800" y="21600"/>
                </a:lnTo>
                <a:close/>
              </a:path>
            </a:pathLst>
          </a:custGeom>
          <a:solidFill>
            <a:srgbClr val="009999"/>
          </a:solidFill>
          <a:ln w="12700">
            <a:solidFill>
              <a:srgbClr val="000000"/>
            </a:solidFill>
          </a:ln>
        </p:spPr>
        <p:txBody>
          <a:bodyPr lIns="65023" tIns="65023" rIns="65023" bIns="65023" anchor="ctr"/>
          <a:lstStyle/>
          <a:p>
            <a:pPr algn="l" defTabSz="1300480">
              <a:defRPr>
                <a:solidFill>
                  <a:srgbClr val="000000"/>
                </a:solidFill>
                <a:latin typeface="Arial"/>
                <a:ea typeface="Arial"/>
                <a:cs typeface="Arial"/>
                <a:sym typeface="Arial"/>
              </a:defRPr>
            </a:pPr>
            <a:endParaRPr b="1" dirty="0">
              <a:latin typeface="Arial" panose="020B0604020202020204" pitchFamily="34" charset="0"/>
              <a:cs typeface="Arial" panose="020B0604020202020204" pitchFamily="34" charset="0"/>
            </a:endParaRPr>
          </a:p>
        </p:txBody>
      </p:sp>
      <p:sp>
        <p:nvSpPr>
          <p:cNvPr id="402" name="Examples in the Bible?"/>
          <p:cNvSpPr txBox="1"/>
          <p:nvPr/>
        </p:nvSpPr>
        <p:spPr>
          <a:xfrm>
            <a:off x="1148757" y="2817706"/>
            <a:ext cx="10598913" cy="454021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5023" tIns="65023" rIns="65023" bIns="65023">
            <a:spAutoFit/>
          </a:bodyPr>
          <a:lstStyle>
            <a:lvl1pPr defTabSz="1300480">
              <a:spcBef>
                <a:spcPts val="3700"/>
              </a:spcBef>
              <a:defRPr sz="6200">
                <a:solidFill>
                  <a:srgbClr val="000000"/>
                </a:solidFill>
                <a:latin typeface="Maiandra GD"/>
                <a:ea typeface="Maiandra GD"/>
                <a:cs typeface="Maiandra GD"/>
                <a:sym typeface="Maiandra GD"/>
              </a:defRPr>
            </a:lvl1pPr>
          </a:lstStyle>
          <a:p>
            <a:r>
              <a:rPr lang="ar-JO" b="1" dirty="0">
                <a:latin typeface="Arial" panose="020B0604020202020204" pitchFamily="34" charset="0"/>
                <a:cs typeface="Arial" panose="020B0604020202020204" pitchFamily="34" charset="0"/>
              </a:rPr>
              <a:t>أمثلة في الكتاب المقدس</a:t>
            </a:r>
            <a:endParaRPr lang="en-US" b="1" dirty="0">
              <a:latin typeface="Arial" panose="020B0604020202020204" pitchFamily="34" charset="0"/>
              <a:cs typeface="Arial" panose="020B0604020202020204" pitchFamily="34" charset="0"/>
            </a:endParaRPr>
          </a:p>
          <a:p>
            <a:r>
              <a:rPr lang="ar-JO" sz="4400" b="1" dirty="0">
                <a:latin typeface="Arial" panose="020B0604020202020204" pitchFamily="34" charset="0"/>
                <a:cs typeface="Arial" panose="020B0604020202020204" pitchFamily="34" charset="0"/>
              </a:rPr>
              <a:t>آدم وحواء</a:t>
            </a:r>
            <a:endParaRPr lang="en-US" sz="4400" b="1" dirty="0">
              <a:latin typeface="Arial" panose="020B0604020202020204" pitchFamily="34" charset="0"/>
              <a:cs typeface="Arial" panose="020B0604020202020204" pitchFamily="34" charset="0"/>
            </a:endParaRPr>
          </a:p>
          <a:p>
            <a:r>
              <a:rPr lang="ar-JO" sz="4400" b="1" dirty="0">
                <a:latin typeface="Arial" panose="020B0604020202020204" pitchFamily="34" charset="0"/>
                <a:cs typeface="Arial" panose="020B0604020202020204" pitchFamily="34" charset="0"/>
              </a:rPr>
              <a:t>إبراهيم</a:t>
            </a:r>
            <a:endParaRPr lang="en-US" sz="4400" b="1" dirty="0">
              <a:latin typeface="Arial" panose="020B0604020202020204" pitchFamily="34" charset="0"/>
              <a:cs typeface="Arial" panose="020B0604020202020204" pitchFamily="34" charset="0"/>
            </a:endParaRPr>
          </a:p>
          <a:p>
            <a:r>
              <a:rPr lang="ar-JO" sz="4400" b="1" dirty="0">
                <a:latin typeface="Arial" panose="020B0604020202020204" pitchFamily="34" charset="0"/>
                <a:cs typeface="Arial" panose="020B0604020202020204" pitchFamily="34" charset="0"/>
              </a:rPr>
              <a:t>آخرون؟</a:t>
            </a:r>
            <a:endParaRPr sz="4400" b="1"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 name="Shape"/>
          <p:cNvSpPr/>
          <p:nvPr/>
        </p:nvSpPr>
        <p:spPr>
          <a:xfrm rot="10800000">
            <a:off x="8886613" y="1625599"/>
            <a:ext cx="1192108" cy="5635415"/>
          </a:xfrm>
          <a:custGeom>
            <a:avLst/>
            <a:gdLst/>
            <a:ahLst/>
            <a:cxnLst>
              <a:cxn ang="0">
                <a:pos x="wd2" y="hd2"/>
              </a:cxn>
              <a:cxn ang="5400000">
                <a:pos x="wd2" y="hd2"/>
              </a:cxn>
              <a:cxn ang="10800000">
                <a:pos x="wd2" y="hd2"/>
              </a:cxn>
              <a:cxn ang="16200000">
                <a:pos x="wd2" y="hd2"/>
              </a:cxn>
            </a:cxnLst>
            <a:rect l="0" t="0" r="r" b="b"/>
            <a:pathLst>
              <a:path w="21600" h="21600" extrusionOk="0">
                <a:moveTo>
                  <a:pt x="0" y="16200"/>
                </a:moveTo>
                <a:lnTo>
                  <a:pt x="5400" y="16200"/>
                </a:lnTo>
                <a:lnTo>
                  <a:pt x="5400" y="0"/>
                </a:lnTo>
                <a:lnTo>
                  <a:pt x="16200" y="0"/>
                </a:lnTo>
                <a:lnTo>
                  <a:pt x="16200" y="16200"/>
                </a:lnTo>
                <a:lnTo>
                  <a:pt x="21600" y="16200"/>
                </a:lnTo>
                <a:lnTo>
                  <a:pt x="10800" y="21600"/>
                </a:lnTo>
                <a:close/>
              </a:path>
            </a:pathLst>
          </a:custGeom>
          <a:solidFill>
            <a:srgbClr val="009999"/>
          </a:solidFill>
          <a:ln w="12700">
            <a:solidFill>
              <a:srgbClr val="000000"/>
            </a:solidFill>
          </a:ln>
        </p:spPr>
        <p:txBody>
          <a:bodyPr lIns="65023" tIns="65023" rIns="65023" bIns="65023" anchor="ctr"/>
          <a:lstStyle/>
          <a:p>
            <a:pPr algn="l" defTabSz="1300480">
              <a:defRPr>
                <a:solidFill>
                  <a:srgbClr val="000000"/>
                </a:solidFill>
                <a:latin typeface="Maiandra GD"/>
                <a:ea typeface="Maiandra GD"/>
                <a:cs typeface="Maiandra GD"/>
                <a:sym typeface="Maiandra GD"/>
              </a:defRPr>
            </a:pPr>
            <a:endParaRPr/>
          </a:p>
        </p:txBody>
      </p:sp>
      <p:sp>
        <p:nvSpPr>
          <p:cNvPr id="407" name="Shape"/>
          <p:cNvSpPr/>
          <p:nvPr/>
        </p:nvSpPr>
        <p:spPr>
          <a:xfrm>
            <a:off x="3034453" y="1625599"/>
            <a:ext cx="1192107" cy="5635415"/>
          </a:xfrm>
          <a:custGeom>
            <a:avLst/>
            <a:gdLst/>
            <a:ahLst/>
            <a:cxnLst>
              <a:cxn ang="0">
                <a:pos x="wd2" y="hd2"/>
              </a:cxn>
              <a:cxn ang="5400000">
                <a:pos x="wd2" y="hd2"/>
              </a:cxn>
              <a:cxn ang="10800000">
                <a:pos x="wd2" y="hd2"/>
              </a:cxn>
              <a:cxn ang="16200000">
                <a:pos x="wd2" y="hd2"/>
              </a:cxn>
            </a:cxnLst>
            <a:rect l="0" t="0" r="r" b="b"/>
            <a:pathLst>
              <a:path w="21600" h="21600" extrusionOk="0">
                <a:moveTo>
                  <a:pt x="0" y="16200"/>
                </a:moveTo>
                <a:lnTo>
                  <a:pt x="5400" y="16200"/>
                </a:lnTo>
                <a:lnTo>
                  <a:pt x="5400" y="0"/>
                </a:lnTo>
                <a:lnTo>
                  <a:pt x="16200" y="0"/>
                </a:lnTo>
                <a:lnTo>
                  <a:pt x="16200" y="16200"/>
                </a:lnTo>
                <a:lnTo>
                  <a:pt x="21600" y="16200"/>
                </a:lnTo>
                <a:lnTo>
                  <a:pt x="10800" y="21600"/>
                </a:lnTo>
                <a:close/>
              </a:path>
            </a:pathLst>
          </a:custGeom>
          <a:solidFill>
            <a:srgbClr val="009999"/>
          </a:solidFill>
          <a:ln w="12700">
            <a:solidFill>
              <a:srgbClr val="000000"/>
            </a:solidFill>
          </a:ln>
        </p:spPr>
        <p:txBody>
          <a:bodyPr lIns="65023" tIns="65023" rIns="65023" bIns="65023" anchor="ctr"/>
          <a:lstStyle/>
          <a:p>
            <a:pPr algn="l" defTabSz="1300480">
              <a:defRPr>
                <a:solidFill>
                  <a:srgbClr val="000000"/>
                </a:solidFill>
                <a:latin typeface="Maiandra GD"/>
                <a:ea typeface="Maiandra GD"/>
                <a:cs typeface="Maiandra GD"/>
                <a:sym typeface="Maiandra GD"/>
              </a:defRPr>
            </a:pPr>
            <a:endParaRPr/>
          </a:p>
        </p:txBody>
      </p:sp>
      <p:grpSp>
        <p:nvGrpSpPr>
          <p:cNvPr id="410" name="the biblical pattern . . . of REDEMPTION"/>
          <p:cNvGrpSpPr/>
          <p:nvPr/>
        </p:nvGrpSpPr>
        <p:grpSpPr>
          <a:xfrm>
            <a:off x="1272210" y="3370183"/>
            <a:ext cx="10457400" cy="2162052"/>
            <a:chOff x="50800" y="-1"/>
            <a:chExt cx="10273793" cy="2162050"/>
          </a:xfrm>
        </p:grpSpPr>
        <p:sp>
          <p:nvSpPr>
            <p:cNvPr id="409" name="the biblical pattern . . . of REDEMPTION"/>
            <p:cNvSpPr txBox="1"/>
            <p:nvPr/>
          </p:nvSpPr>
          <p:spPr>
            <a:xfrm>
              <a:off x="50800" y="50799"/>
              <a:ext cx="10273793" cy="1085422"/>
            </a:xfrm>
            <a:prstGeom prst="rect">
              <a:avLst/>
            </a:prstGeom>
            <a:no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5023" tIns="65023" rIns="65023" bIns="65023" numCol="1" anchor="t">
              <a:spAutoFit/>
            </a:bodyPr>
            <a:lstStyle/>
            <a:p>
              <a:pPr defTabSz="1300480">
                <a:spcBef>
                  <a:spcPts val="3700"/>
                </a:spcBef>
                <a:defRPr sz="6200">
                  <a:solidFill>
                    <a:srgbClr val="535353"/>
                  </a:solidFill>
                  <a:latin typeface="Maiandra GD"/>
                  <a:ea typeface="Maiandra GD"/>
                  <a:cs typeface="Maiandra GD"/>
                  <a:sym typeface="Maiandra GD"/>
                </a:defRPr>
              </a:pPr>
              <a:r>
                <a:rPr lang="ar-JO" dirty="0"/>
                <a:t>النمط الكتابي للفداء</a:t>
              </a:r>
            </a:p>
          </p:txBody>
        </p:sp>
        <p:pic>
          <p:nvPicPr>
            <p:cNvPr id="408" name="the biblical pattern . . . of REDEMPTION the biblical pattern . . . of REDEMPTION" descr="the biblical pattern . . . of REDEMPTION the biblical pattern . . . of REDEMPTION"/>
            <p:cNvPicPr>
              <a:picLocks/>
            </p:cNvPicPr>
            <p:nvPr/>
          </p:nvPicPr>
          <p:blipFill>
            <a:blip r:embed="rId3">
              <a:alphaModFix amt="97836"/>
            </a:blip>
            <a:stretch>
              <a:fillRect/>
            </a:stretch>
          </p:blipFill>
          <p:spPr>
            <a:xfrm>
              <a:off x="50800" y="-1"/>
              <a:ext cx="10273793" cy="2162050"/>
            </a:xfrm>
            <a:prstGeom prst="rect">
              <a:avLst/>
            </a:prstGeom>
            <a:ln>
              <a:noFill/>
            </a:ln>
            <a:effectLst/>
          </p:spPr>
        </p:pic>
      </p:grpSp>
    </p:spTree>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 name="Revelation"/>
          <p:cNvSpPr txBox="1"/>
          <p:nvPr/>
        </p:nvSpPr>
        <p:spPr>
          <a:xfrm>
            <a:off x="1300479" y="7802880"/>
            <a:ext cx="4226562" cy="892049"/>
          </a:xfrm>
          <a:prstGeom prst="rect">
            <a:avLst/>
          </a:prstGeom>
          <a:solidFill>
            <a:srgbClr val="009999"/>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5023" tIns="65023" rIns="65023" bIns="65023">
            <a:spAutoFit/>
          </a:bodyPr>
          <a:lstStyle>
            <a:lvl1pPr defTabSz="1300480">
              <a:spcBef>
                <a:spcPts val="3000"/>
              </a:spcBef>
              <a:defRPr sz="5000">
                <a:solidFill>
                  <a:srgbClr val="FFFB00"/>
                </a:solidFill>
                <a:latin typeface="Maiandra GD"/>
                <a:ea typeface="Maiandra GD"/>
                <a:cs typeface="Maiandra GD"/>
                <a:sym typeface="Maiandra GD"/>
              </a:defRPr>
            </a:lvl1pPr>
          </a:lstStyle>
          <a:p>
            <a:r>
              <a:rPr lang="ar-JO" b="1" dirty="0">
                <a:latin typeface="Arial" panose="020B0604020202020204" pitchFamily="34" charset="0"/>
                <a:cs typeface="Arial" panose="020B0604020202020204" pitchFamily="34" charset="0"/>
              </a:rPr>
              <a:t>الإعلان</a:t>
            </a:r>
            <a:endParaRPr b="1" dirty="0">
              <a:latin typeface="Arial" panose="020B0604020202020204" pitchFamily="34" charset="0"/>
              <a:cs typeface="Arial" panose="020B0604020202020204" pitchFamily="34" charset="0"/>
            </a:endParaRPr>
          </a:p>
        </p:txBody>
      </p:sp>
      <p:sp>
        <p:nvSpPr>
          <p:cNvPr id="415" name="Response"/>
          <p:cNvSpPr txBox="1"/>
          <p:nvPr/>
        </p:nvSpPr>
        <p:spPr>
          <a:xfrm>
            <a:off x="7477759" y="7802880"/>
            <a:ext cx="4009815" cy="892049"/>
          </a:xfrm>
          <a:prstGeom prst="rect">
            <a:avLst/>
          </a:prstGeom>
          <a:solidFill>
            <a:srgbClr val="009999"/>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5023" tIns="65023" rIns="65023" bIns="65023">
            <a:spAutoFit/>
          </a:bodyPr>
          <a:lstStyle>
            <a:lvl1pPr defTabSz="1300480">
              <a:spcBef>
                <a:spcPts val="3000"/>
              </a:spcBef>
              <a:defRPr sz="5000">
                <a:solidFill>
                  <a:srgbClr val="FFFB00"/>
                </a:solidFill>
                <a:latin typeface="Maiandra GD"/>
                <a:ea typeface="Maiandra GD"/>
                <a:cs typeface="Maiandra GD"/>
                <a:sym typeface="Maiandra GD"/>
              </a:defRPr>
            </a:lvl1pPr>
          </a:lstStyle>
          <a:p>
            <a:r>
              <a:rPr lang="ar-JO" b="1" dirty="0">
                <a:latin typeface="Arial" panose="020B0604020202020204" pitchFamily="34" charset="0"/>
                <a:cs typeface="Arial" panose="020B0604020202020204" pitchFamily="34" charset="0"/>
              </a:rPr>
              <a:t>التجاوب</a:t>
            </a:r>
            <a:endParaRPr b="1" dirty="0">
              <a:latin typeface="Arial" panose="020B0604020202020204" pitchFamily="34" charset="0"/>
              <a:cs typeface="Arial" panose="020B0604020202020204" pitchFamily="34" charset="0"/>
            </a:endParaRPr>
          </a:p>
        </p:txBody>
      </p:sp>
      <p:sp>
        <p:nvSpPr>
          <p:cNvPr id="416" name="Shape"/>
          <p:cNvSpPr/>
          <p:nvPr/>
        </p:nvSpPr>
        <p:spPr>
          <a:xfrm>
            <a:off x="3034453" y="975359"/>
            <a:ext cx="1192107" cy="6502402"/>
          </a:xfrm>
          <a:custGeom>
            <a:avLst/>
            <a:gdLst/>
            <a:ahLst/>
            <a:cxnLst>
              <a:cxn ang="0">
                <a:pos x="wd2" y="hd2"/>
              </a:cxn>
              <a:cxn ang="5400000">
                <a:pos x="wd2" y="hd2"/>
              </a:cxn>
              <a:cxn ang="10800000">
                <a:pos x="wd2" y="hd2"/>
              </a:cxn>
              <a:cxn ang="16200000">
                <a:pos x="wd2" y="hd2"/>
              </a:cxn>
            </a:cxnLst>
            <a:rect l="0" t="0" r="r" b="b"/>
            <a:pathLst>
              <a:path w="21600" h="21600" extrusionOk="0">
                <a:moveTo>
                  <a:pt x="0" y="16200"/>
                </a:moveTo>
                <a:lnTo>
                  <a:pt x="5400" y="16200"/>
                </a:lnTo>
                <a:lnTo>
                  <a:pt x="5400" y="0"/>
                </a:lnTo>
                <a:lnTo>
                  <a:pt x="16200" y="0"/>
                </a:lnTo>
                <a:lnTo>
                  <a:pt x="16200" y="16200"/>
                </a:lnTo>
                <a:lnTo>
                  <a:pt x="21600" y="16200"/>
                </a:lnTo>
                <a:lnTo>
                  <a:pt x="10800" y="21600"/>
                </a:lnTo>
                <a:close/>
              </a:path>
            </a:pathLst>
          </a:custGeom>
          <a:solidFill>
            <a:srgbClr val="009999"/>
          </a:solidFill>
          <a:ln w="12700">
            <a:solidFill>
              <a:srgbClr val="000000"/>
            </a:solidFill>
          </a:ln>
        </p:spPr>
        <p:txBody>
          <a:bodyPr lIns="65023" tIns="65023" rIns="65023" bIns="65023" anchor="ctr"/>
          <a:lstStyle/>
          <a:p>
            <a:pPr algn="l" defTabSz="1300480">
              <a:defRPr>
                <a:solidFill>
                  <a:srgbClr val="000000"/>
                </a:solidFill>
                <a:latin typeface="Maiandra GD"/>
                <a:ea typeface="Maiandra GD"/>
                <a:cs typeface="Maiandra GD"/>
                <a:sym typeface="Maiandra GD"/>
              </a:defRPr>
            </a:pPr>
            <a:endParaRPr b="1" dirty="0">
              <a:latin typeface="Arial" panose="020B0604020202020204" pitchFamily="34" charset="0"/>
              <a:cs typeface="Arial" panose="020B0604020202020204" pitchFamily="34" charset="0"/>
            </a:endParaRPr>
          </a:p>
        </p:txBody>
      </p:sp>
      <p:sp>
        <p:nvSpPr>
          <p:cNvPr id="417" name="Shape"/>
          <p:cNvSpPr/>
          <p:nvPr/>
        </p:nvSpPr>
        <p:spPr>
          <a:xfrm rot="10800000">
            <a:off x="8778240" y="975359"/>
            <a:ext cx="1192107" cy="6502402"/>
          </a:xfrm>
          <a:custGeom>
            <a:avLst/>
            <a:gdLst/>
            <a:ahLst/>
            <a:cxnLst>
              <a:cxn ang="0">
                <a:pos x="wd2" y="hd2"/>
              </a:cxn>
              <a:cxn ang="5400000">
                <a:pos x="wd2" y="hd2"/>
              </a:cxn>
              <a:cxn ang="10800000">
                <a:pos x="wd2" y="hd2"/>
              </a:cxn>
              <a:cxn ang="16200000">
                <a:pos x="wd2" y="hd2"/>
              </a:cxn>
            </a:cxnLst>
            <a:rect l="0" t="0" r="r" b="b"/>
            <a:pathLst>
              <a:path w="21600" h="21600" extrusionOk="0">
                <a:moveTo>
                  <a:pt x="0" y="16200"/>
                </a:moveTo>
                <a:lnTo>
                  <a:pt x="5400" y="16200"/>
                </a:lnTo>
                <a:lnTo>
                  <a:pt x="5400" y="0"/>
                </a:lnTo>
                <a:lnTo>
                  <a:pt x="16200" y="0"/>
                </a:lnTo>
                <a:lnTo>
                  <a:pt x="16200" y="16200"/>
                </a:lnTo>
                <a:lnTo>
                  <a:pt x="21600" y="16200"/>
                </a:lnTo>
                <a:lnTo>
                  <a:pt x="10800" y="21600"/>
                </a:lnTo>
                <a:close/>
              </a:path>
            </a:pathLst>
          </a:custGeom>
          <a:solidFill>
            <a:srgbClr val="009999"/>
          </a:solidFill>
          <a:ln w="12700">
            <a:solidFill>
              <a:srgbClr val="000000"/>
            </a:solidFill>
          </a:ln>
        </p:spPr>
        <p:txBody>
          <a:bodyPr lIns="65023" tIns="65023" rIns="65023" bIns="65023" anchor="ctr"/>
          <a:lstStyle/>
          <a:p>
            <a:pPr algn="l" defTabSz="1300480">
              <a:defRPr>
                <a:solidFill>
                  <a:srgbClr val="000000"/>
                </a:solidFill>
                <a:latin typeface="Maiandra GD"/>
                <a:ea typeface="Maiandra GD"/>
                <a:cs typeface="Maiandra GD"/>
                <a:sym typeface="Maiandra GD"/>
              </a:defRPr>
            </a:pPr>
            <a:endParaRPr b="1" dirty="0">
              <a:latin typeface="Arial" panose="020B0604020202020204" pitchFamily="34" charset="0"/>
              <a:cs typeface="Arial" panose="020B0604020202020204" pitchFamily="34" charset="0"/>
            </a:endParaRPr>
          </a:p>
        </p:txBody>
      </p:sp>
      <p:sp>
        <p:nvSpPr>
          <p:cNvPr id="418" name="OLD COVENANT"/>
          <p:cNvSpPr txBox="1"/>
          <p:nvPr/>
        </p:nvSpPr>
        <p:spPr>
          <a:xfrm>
            <a:off x="3966464" y="216746"/>
            <a:ext cx="5071872" cy="18548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5023" tIns="65023" rIns="65023" bIns="65023">
            <a:spAutoFit/>
          </a:bodyPr>
          <a:lstStyle>
            <a:lvl1pPr defTabSz="1300480">
              <a:spcBef>
                <a:spcPts val="3400"/>
              </a:spcBef>
              <a:defRPr sz="5600">
                <a:solidFill>
                  <a:srgbClr val="000000"/>
                </a:solidFill>
                <a:latin typeface="Maiandra GD"/>
                <a:ea typeface="Maiandra GD"/>
                <a:cs typeface="Maiandra GD"/>
                <a:sym typeface="Maiandra GD"/>
              </a:defRPr>
            </a:lvl1pPr>
          </a:lstStyle>
          <a:p>
            <a:r>
              <a:rPr lang="ar-JO" b="1" dirty="0">
                <a:latin typeface="Arial" panose="020B0604020202020204" pitchFamily="34" charset="0"/>
                <a:cs typeface="Arial" panose="020B0604020202020204" pitchFamily="34" charset="0"/>
              </a:rPr>
              <a:t>العهد              القديم</a:t>
            </a:r>
          </a:p>
        </p:txBody>
      </p:sp>
      <p:sp>
        <p:nvSpPr>
          <p:cNvPr id="419" name="God’s promises to Abraham"/>
          <p:cNvSpPr txBox="1"/>
          <p:nvPr/>
        </p:nvSpPr>
        <p:spPr>
          <a:xfrm>
            <a:off x="2015744" y="3142826"/>
            <a:ext cx="3446272" cy="188564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5023" tIns="65023" rIns="65023" bIns="65023">
            <a:spAutoFit/>
          </a:bodyPr>
          <a:lstStyle/>
          <a:p>
            <a:pPr defTabSz="1300480">
              <a:defRPr sz="3800">
                <a:solidFill>
                  <a:srgbClr val="000000"/>
                </a:solidFill>
                <a:latin typeface="Maiandra GD"/>
                <a:ea typeface="Maiandra GD"/>
                <a:cs typeface="Maiandra GD"/>
                <a:sym typeface="Maiandra GD"/>
              </a:defRPr>
            </a:pPr>
            <a:r>
              <a:rPr lang="ar-JO" b="1" dirty="0">
                <a:latin typeface="Arial" panose="020B0604020202020204" pitchFamily="34" charset="0"/>
                <a:cs typeface="Arial" panose="020B0604020202020204" pitchFamily="34" charset="0"/>
              </a:rPr>
              <a:t>وعود                الله             لإبراهيم</a:t>
            </a:r>
            <a:endParaRPr b="1" dirty="0">
              <a:latin typeface="Arial" panose="020B0604020202020204" pitchFamily="34" charset="0"/>
              <a:cs typeface="Arial" panose="020B0604020202020204" pitchFamily="34" charset="0"/>
            </a:endParaRPr>
          </a:p>
        </p:txBody>
      </p:sp>
      <p:sp>
        <p:nvSpPr>
          <p:cNvPr id="420" name="Abraham “believed the Lord, and He counted to him as…"/>
          <p:cNvSpPr txBox="1"/>
          <p:nvPr/>
        </p:nvSpPr>
        <p:spPr>
          <a:xfrm>
            <a:off x="7651157" y="2492586"/>
            <a:ext cx="3446273" cy="213186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5023" tIns="65023" rIns="65023" bIns="65023">
            <a:spAutoFit/>
          </a:bodyPr>
          <a:lstStyle/>
          <a:p>
            <a:pPr defTabSz="1300480">
              <a:defRPr sz="3800">
                <a:solidFill>
                  <a:srgbClr val="000000"/>
                </a:solidFill>
                <a:latin typeface="Maiandra GD"/>
                <a:ea typeface="Maiandra GD"/>
                <a:cs typeface="Maiandra GD"/>
                <a:sym typeface="Maiandra GD"/>
              </a:defRPr>
            </a:pPr>
            <a:r>
              <a:rPr lang="ar-JO" b="1" dirty="0">
                <a:latin typeface="Arial" panose="020B0604020202020204" pitchFamily="34" charset="0"/>
                <a:cs typeface="Arial" panose="020B0604020202020204" pitchFamily="34" charset="0"/>
              </a:rPr>
              <a:t>آمن إبراهيم بالرب فحسب له براً</a:t>
            </a:r>
            <a:endParaRPr b="1" dirty="0">
              <a:latin typeface="Arial" panose="020B0604020202020204" pitchFamily="34" charset="0"/>
              <a:cs typeface="Arial" panose="020B0604020202020204" pitchFamily="34" charset="0"/>
            </a:endParaRPr>
          </a:p>
          <a:p>
            <a:pPr defTabSz="1300480">
              <a:defRPr sz="1600">
                <a:solidFill>
                  <a:srgbClr val="000000"/>
                </a:solidFill>
                <a:latin typeface="Maiandra GD"/>
                <a:ea typeface="Maiandra GD"/>
                <a:cs typeface="Maiandra GD"/>
                <a:sym typeface="Maiandra GD"/>
              </a:defRPr>
            </a:pPr>
            <a:endParaRPr b="1" dirty="0">
              <a:latin typeface="Arial" panose="020B0604020202020204" pitchFamily="34" charset="0"/>
              <a:cs typeface="Arial" panose="020B0604020202020204" pitchFamily="34" charset="0"/>
            </a:endParaRPr>
          </a:p>
          <a:p>
            <a:pPr defTabSz="1300480">
              <a:defRPr sz="3800">
                <a:solidFill>
                  <a:srgbClr val="000000"/>
                </a:solidFill>
                <a:latin typeface="Maiandra GD"/>
                <a:ea typeface="Maiandra GD"/>
                <a:cs typeface="Maiandra GD"/>
                <a:sym typeface="Maiandra GD"/>
              </a:defRPr>
            </a:pPr>
            <a:r>
              <a:rPr lang="en-US" b="1" dirty="0">
                <a:latin typeface="Arial" panose="020B0604020202020204" pitchFamily="34" charset="0"/>
                <a:cs typeface="Arial" panose="020B0604020202020204" pitchFamily="34" charset="0"/>
              </a:rPr>
              <a:t>(</a:t>
            </a:r>
            <a:r>
              <a:rPr lang="ar-JO" b="1" dirty="0">
                <a:latin typeface="Arial" panose="020B0604020202020204" pitchFamily="34" charset="0"/>
                <a:cs typeface="Arial" panose="020B0604020202020204" pitchFamily="34" charset="0"/>
              </a:rPr>
              <a:t>تكوين 15: 6</a:t>
            </a:r>
            <a:r>
              <a:rPr b="1" dirty="0">
                <a:latin typeface="Arial" panose="020B0604020202020204" pitchFamily="34" charset="0"/>
                <a:cs typeface="Arial" panose="020B0604020202020204" pitchFamily="34" charset="0"/>
              </a:rPr>
              <a:t>)</a:t>
            </a:r>
          </a:p>
        </p:txBody>
      </p:sp>
    </p:spTree>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 name="Redemption"/>
          <p:cNvSpPr txBox="1"/>
          <p:nvPr/>
        </p:nvSpPr>
        <p:spPr>
          <a:xfrm>
            <a:off x="1300479" y="7802880"/>
            <a:ext cx="4226562" cy="892049"/>
          </a:xfrm>
          <a:prstGeom prst="rect">
            <a:avLst/>
          </a:prstGeom>
          <a:solidFill>
            <a:srgbClr val="009999"/>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5023" tIns="65023" rIns="65023" bIns="65023">
            <a:spAutoFit/>
          </a:bodyPr>
          <a:lstStyle>
            <a:lvl1pPr defTabSz="1300480">
              <a:spcBef>
                <a:spcPts val="3000"/>
              </a:spcBef>
              <a:defRPr sz="5000">
                <a:solidFill>
                  <a:srgbClr val="FFFB00"/>
                </a:solidFill>
                <a:latin typeface="Maiandra GD"/>
                <a:ea typeface="Maiandra GD"/>
                <a:cs typeface="Maiandra GD"/>
                <a:sym typeface="Maiandra GD"/>
              </a:defRPr>
            </a:lvl1pPr>
          </a:lstStyle>
          <a:p>
            <a:r>
              <a:rPr lang="ar-JO" b="1" dirty="0">
                <a:latin typeface="Arial" panose="020B0604020202020204" pitchFamily="34" charset="0"/>
                <a:cs typeface="Arial" panose="020B0604020202020204" pitchFamily="34" charset="0"/>
              </a:rPr>
              <a:t>الفداء</a:t>
            </a:r>
            <a:endParaRPr b="1" dirty="0">
              <a:latin typeface="Arial" panose="020B0604020202020204" pitchFamily="34" charset="0"/>
              <a:cs typeface="Arial" panose="020B0604020202020204" pitchFamily="34" charset="0"/>
            </a:endParaRPr>
          </a:p>
        </p:txBody>
      </p:sp>
      <p:sp>
        <p:nvSpPr>
          <p:cNvPr id="425" name="Response"/>
          <p:cNvSpPr txBox="1"/>
          <p:nvPr/>
        </p:nvSpPr>
        <p:spPr>
          <a:xfrm>
            <a:off x="7477759" y="7802880"/>
            <a:ext cx="4009815" cy="892049"/>
          </a:xfrm>
          <a:prstGeom prst="rect">
            <a:avLst/>
          </a:prstGeom>
          <a:solidFill>
            <a:srgbClr val="009999"/>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5023" tIns="65023" rIns="65023" bIns="65023">
            <a:spAutoFit/>
          </a:bodyPr>
          <a:lstStyle>
            <a:lvl1pPr defTabSz="1300480">
              <a:spcBef>
                <a:spcPts val="3000"/>
              </a:spcBef>
              <a:defRPr sz="5000">
                <a:solidFill>
                  <a:srgbClr val="FFFB00"/>
                </a:solidFill>
                <a:latin typeface="Maiandra GD"/>
                <a:ea typeface="Maiandra GD"/>
                <a:cs typeface="Maiandra GD"/>
                <a:sym typeface="Maiandra GD"/>
              </a:defRPr>
            </a:lvl1pPr>
          </a:lstStyle>
          <a:p>
            <a:r>
              <a:rPr lang="ar-JO" b="1" dirty="0">
                <a:latin typeface="Arial" panose="020B0604020202020204" pitchFamily="34" charset="0"/>
                <a:cs typeface="Arial" panose="020B0604020202020204" pitchFamily="34" charset="0"/>
              </a:rPr>
              <a:t>التجاوب</a:t>
            </a:r>
            <a:endParaRPr b="1" dirty="0">
              <a:latin typeface="Arial" panose="020B0604020202020204" pitchFamily="34" charset="0"/>
              <a:cs typeface="Arial" panose="020B0604020202020204" pitchFamily="34" charset="0"/>
            </a:endParaRPr>
          </a:p>
        </p:txBody>
      </p:sp>
      <p:sp>
        <p:nvSpPr>
          <p:cNvPr id="426" name="Shape"/>
          <p:cNvSpPr/>
          <p:nvPr/>
        </p:nvSpPr>
        <p:spPr>
          <a:xfrm>
            <a:off x="3034453" y="975359"/>
            <a:ext cx="1192107" cy="6502402"/>
          </a:xfrm>
          <a:custGeom>
            <a:avLst/>
            <a:gdLst/>
            <a:ahLst/>
            <a:cxnLst>
              <a:cxn ang="0">
                <a:pos x="wd2" y="hd2"/>
              </a:cxn>
              <a:cxn ang="5400000">
                <a:pos x="wd2" y="hd2"/>
              </a:cxn>
              <a:cxn ang="10800000">
                <a:pos x="wd2" y="hd2"/>
              </a:cxn>
              <a:cxn ang="16200000">
                <a:pos x="wd2" y="hd2"/>
              </a:cxn>
            </a:cxnLst>
            <a:rect l="0" t="0" r="r" b="b"/>
            <a:pathLst>
              <a:path w="21600" h="21600" extrusionOk="0">
                <a:moveTo>
                  <a:pt x="0" y="16200"/>
                </a:moveTo>
                <a:lnTo>
                  <a:pt x="5400" y="16200"/>
                </a:lnTo>
                <a:lnTo>
                  <a:pt x="5400" y="0"/>
                </a:lnTo>
                <a:lnTo>
                  <a:pt x="16200" y="0"/>
                </a:lnTo>
                <a:lnTo>
                  <a:pt x="16200" y="16200"/>
                </a:lnTo>
                <a:lnTo>
                  <a:pt x="21600" y="16200"/>
                </a:lnTo>
                <a:lnTo>
                  <a:pt x="10800" y="21600"/>
                </a:lnTo>
                <a:close/>
              </a:path>
            </a:pathLst>
          </a:custGeom>
          <a:solidFill>
            <a:srgbClr val="009999"/>
          </a:solidFill>
          <a:ln w="12700">
            <a:solidFill>
              <a:srgbClr val="000000"/>
            </a:solidFill>
          </a:ln>
        </p:spPr>
        <p:txBody>
          <a:bodyPr lIns="65023" tIns="65023" rIns="65023" bIns="65023" anchor="ctr"/>
          <a:lstStyle/>
          <a:p>
            <a:pPr algn="l" defTabSz="1300480">
              <a:defRPr>
                <a:solidFill>
                  <a:srgbClr val="000000"/>
                </a:solidFill>
                <a:latin typeface="Maiandra GD"/>
                <a:ea typeface="Maiandra GD"/>
                <a:cs typeface="Maiandra GD"/>
                <a:sym typeface="Maiandra GD"/>
              </a:defRPr>
            </a:pPr>
            <a:endParaRPr b="1" dirty="0">
              <a:latin typeface="Arial" panose="020B0604020202020204" pitchFamily="34" charset="0"/>
              <a:cs typeface="Arial" panose="020B0604020202020204" pitchFamily="34" charset="0"/>
            </a:endParaRPr>
          </a:p>
        </p:txBody>
      </p:sp>
      <p:sp>
        <p:nvSpPr>
          <p:cNvPr id="427" name="Shape"/>
          <p:cNvSpPr/>
          <p:nvPr/>
        </p:nvSpPr>
        <p:spPr>
          <a:xfrm rot="10800000">
            <a:off x="8778240" y="975359"/>
            <a:ext cx="1192107" cy="6502402"/>
          </a:xfrm>
          <a:custGeom>
            <a:avLst/>
            <a:gdLst/>
            <a:ahLst/>
            <a:cxnLst>
              <a:cxn ang="0">
                <a:pos x="wd2" y="hd2"/>
              </a:cxn>
              <a:cxn ang="5400000">
                <a:pos x="wd2" y="hd2"/>
              </a:cxn>
              <a:cxn ang="10800000">
                <a:pos x="wd2" y="hd2"/>
              </a:cxn>
              <a:cxn ang="16200000">
                <a:pos x="wd2" y="hd2"/>
              </a:cxn>
            </a:cxnLst>
            <a:rect l="0" t="0" r="r" b="b"/>
            <a:pathLst>
              <a:path w="21600" h="21600" extrusionOk="0">
                <a:moveTo>
                  <a:pt x="0" y="16200"/>
                </a:moveTo>
                <a:lnTo>
                  <a:pt x="5400" y="16200"/>
                </a:lnTo>
                <a:lnTo>
                  <a:pt x="5400" y="0"/>
                </a:lnTo>
                <a:lnTo>
                  <a:pt x="16200" y="0"/>
                </a:lnTo>
                <a:lnTo>
                  <a:pt x="16200" y="16200"/>
                </a:lnTo>
                <a:lnTo>
                  <a:pt x="21600" y="16200"/>
                </a:lnTo>
                <a:lnTo>
                  <a:pt x="10800" y="21600"/>
                </a:lnTo>
                <a:close/>
              </a:path>
            </a:pathLst>
          </a:custGeom>
          <a:solidFill>
            <a:srgbClr val="009999"/>
          </a:solidFill>
          <a:ln w="12700">
            <a:solidFill>
              <a:srgbClr val="000000"/>
            </a:solidFill>
          </a:ln>
        </p:spPr>
        <p:txBody>
          <a:bodyPr lIns="65023" tIns="65023" rIns="65023" bIns="65023" anchor="ctr"/>
          <a:lstStyle/>
          <a:p>
            <a:pPr algn="l" defTabSz="1300480">
              <a:defRPr>
                <a:solidFill>
                  <a:srgbClr val="000000"/>
                </a:solidFill>
                <a:latin typeface="Maiandra GD"/>
                <a:ea typeface="Maiandra GD"/>
                <a:cs typeface="Maiandra GD"/>
                <a:sym typeface="Maiandra GD"/>
              </a:defRPr>
            </a:pPr>
            <a:endParaRPr b="1" dirty="0">
              <a:latin typeface="Arial" panose="020B0604020202020204" pitchFamily="34" charset="0"/>
              <a:cs typeface="Arial" panose="020B0604020202020204" pitchFamily="34" charset="0"/>
            </a:endParaRPr>
          </a:p>
        </p:txBody>
      </p:sp>
      <p:sp>
        <p:nvSpPr>
          <p:cNvPr id="428" name="OLD COVENANT"/>
          <p:cNvSpPr txBox="1"/>
          <p:nvPr/>
        </p:nvSpPr>
        <p:spPr>
          <a:xfrm>
            <a:off x="3966464" y="216746"/>
            <a:ext cx="5071872" cy="18548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5023" tIns="65023" rIns="65023" bIns="65023">
            <a:spAutoFit/>
          </a:bodyPr>
          <a:lstStyle>
            <a:lvl1pPr defTabSz="1300480">
              <a:spcBef>
                <a:spcPts val="3400"/>
              </a:spcBef>
              <a:defRPr sz="5600">
                <a:solidFill>
                  <a:srgbClr val="000000"/>
                </a:solidFill>
                <a:latin typeface="Maiandra GD"/>
                <a:ea typeface="Maiandra GD"/>
                <a:cs typeface="Maiandra GD"/>
                <a:sym typeface="Maiandra GD"/>
              </a:defRPr>
            </a:lvl1pPr>
          </a:lstStyle>
          <a:p>
            <a:r>
              <a:rPr lang="ar-JO" b="1" dirty="0">
                <a:latin typeface="Arial" panose="020B0604020202020204" pitchFamily="34" charset="0"/>
                <a:cs typeface="Arial" panose="020B0604020202020204" pitchFamily="34" charset="0"/>
              </a:rPr>
              <a:t>العهد              القديم</a:t>
            </a:r>
            <a:endParaRPr b="1" dirty="0">
              <a:latin typeface="Arial" panose="020B0604020202020204" pitchFamily="34" charset="0"/>
              <a:cs typeface="Arial" panose="020B0604020202020204" pitchFamily="34" charset="0"/>
            </a:endParaRPr>
          </a:p>
        </p:txBody>
      </p:sp>
      <p:sp>
        <p:nvSpPr>
          <p:cNvPr id="429" name="Redemption…"/>
          <p:cNvSpPr txBox="1"/>
          <p:nvPr/>
        </p:nvSpPr>
        <p:spPr>
          <a:xfrm>
            <a:off x="2015744" y="3142826"/>
            <a:ext cx="3446272" cy="7160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5023" tIns="65023" rIns="65023" bIns="65023">
            <a:spAutoFit/>
          </a:bodyPr>
          <a:lstStyle/>
          <a:p>
            <a:pPr defTabSz="1300480">
              <a:defRPr sz="3800">
                <a:solidFill>
                  <a:srgbClr val="000000"/>
                </a:solidFill>
                <a:latin typeface="Maiandra GD"/>
                <a:ea typeface="Maiandra GD"/>
                <a:cs typeface="Maiandra GD"/>
                <a:sym typeface="Maiandra GD"/>
              </a:defRPr>
            </a:pPr>
            <a:r>
              <a:rPr lang="ar-JO" b="1" dirty="0">
                <a:latin typeface="Arial" panose="020B0604020202020204" pitchFamily="34" charset="0"/>
                <a:cs typeface="Arial" panose="020B0604020202020204" pitchFamily="34" charset="0"/>
              </a:rPr>
              <a:t>الفداء من مصر</a:t>
            </a:r>
            <a:endParaRPr b="1" dirty="0">
              <a:latin typeface="Arial" panose="020B0604020202020204" pitchFamily="34" charset="0"/>
              <a:cs typeface="Arial" panose="020B0604020202020204" pitchFamily="34" charset="0"/>
            </a:endParaRPr>
          </a:p>
        </p:txBody>
      </p:sp>
      <p:sp>
        <p:nvSpPr>
          <p:cNvPr id="430" name="Sacrificial system"/>
          <p:cNvSpPr txBox="1"/>
          <p:nvPr/>
        </p:nvSpPr>
        <p:spPr>
          <a:xfrm>
            <a:off x="7651157" y="3142826"/>
            <a:ext cx="3446273" cy="7160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5023" tIns="65023" rIns="65023" bIns="65023">
            <a:spAutoFit/>
          </a:bodyPr>
          <a:lstStyle>
            <a:lvl1pPr defTabSz="1300480">
              <a:defRPr sz="3800">
                <a:solidFill>
                  <a:srgbClr val="000000"/>
                </a:solidFill>
                <a:latin typeface="Maiandra GD"/>
                <a:ea typeface="Maiandra GD"/>
                <a:cs typeface="Maiandra GD"/>
                <a:sym typeface="Maiandra GD"/>
              </a:defRPr>
            </a:lvl1pPr>
          </a:lstStyle>
          <a:p>
            <a:r>
              <a:rPr lang="ar-JO" b="1" dirty="0">
                <a:latin typeface="Arial" panose="020B0604020202020204" pitchFamily="34" charset="0"/>
                <a:cs typeface="Arial" panose="020B0604020202020204" pitchFamily="34" charset="0"/>
              </a:rPr>
              <a:t>نظام الذبائح</a:t>
            </a:r>
            <a:endParaRPr b="1"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 name="Redemption"/>
          <p:cNvSpPr txBox="1"/>
          <p:nvPr/>
        </p:nvSpPr>
        <p:spPr>
          <a:xfrm>
            <a:off x="1300479" y="7802880"/>
            <a:ext cx="4226562" cy="892049"/>
          </a:xfrm>
          <a:prstGeom prst="rect">
            <a:avLst/>
          </a:prstGeom>
          <a:solidFill>
            <a:srgbClr val="009999"/>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5023" tIns="65023" rIns="65023" bIns="65023">
            <a:spAutoFit/>
          </a:bodyPr>
          <a:lstStyle>
            <a:lvl1pPr defTabSz="1300480">
              <a:spcBef>
                <a:spcPts val="3000"/>
              </a:spcBef>
              <a:defRPr sz="5000">
                <a:solidFill>
                  <a:srgbClr val="FFFB00"/>
                </a:solidFill>
                <a:latin typeface="Maiandra GD"/>
                <a:ea typeface="Maiandra GD"/>
                <a:cs typeface="Maiandra GD"/>
                <a:sym typeface="Maiandra GD"/>
              </a:defRPr>
            </a:lvl1pPr>
          </a:lstStyle>
          <a:p>
            <a:r>
              <a:rPr lang="ar-JO" b="1" dirty="0">
                <a:latin typeface="Arial" panose="020B0604020202020204" pitchFamily="34" charset="0"/>
                <a:cs typeface="Arial" panose="020B0604020202020204" pitchFamily="34" charset="0"/>
              </a:rPr>
              <a:t>الفداء</a:t>
            </a:r>
            <a:endParaRPr b="1" dirty="0">
              <a:latin typeface="Arial" panose="020B0604020202020204" pitchFamily="34" charset="0"/>
              <a:cs typeface="Arial" panose="020B0604020202020204" pitchFamily="34" charset="0"/>
            </a:endParaRPr>
          </a:p>
        </p:txBody>
      </p:sp>
      <p:sp>
        <p:nvSpPr>
          <p:cNvPr id="435" name="Response"/>
          <p:cNvSpPr txBox="1"/>
          <p:nvPr/>
        </p:nvSpPr>
        <p:spPr>
          <a:xfrm>
            <a:off x="7477759" y="7802880"/>
            <a:ext cx="4009815" cy="892049"/>
          </a:xfrm>
          <a:prstGeom prst="rect">
            <a:avLst/>
          </a:prstGeom>
          <a:solidFill>
            <a:srgbClr val="009999"/>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5023" tIns="65023" rIns="65023" bIns="65023">
            <a:spAutoFit/>
          </a:bodyPr>
          <a:lstStyle>
            <a:lvl1pPr defTabSz="1300480">
              <a:spcBef>
                <a:spcPts val="3000"/>
              </a:spcBef>
              <a:defRPr sz="5000">
                <a:solidFill>
                  <a:srgbClr val="FFFB00"/>
                </a:solidFill>
                <a:latin typeface="Maiandra GD"/>
                <a:ea typeface="Maiandra GD"/>
                <a:cs typeface="Maiandra GD"/>
                <a:sym typeface="Maiandra GD"/>
              </a:defRPr>
            </a:lvl1pPr>
          </a:lstStyle>
          <a:p>
            <a:r>
              <a:rPr lang="ar-JO" b="1" dirty="0">
                <a:latin typeface="Arial" panose="020B0604020202020204" pitchFamily="34" charset="0"/>
                <a:cs typeface="Arial" panose="020B0604020202020204" pitchFamily="34" charset="0"/>
              </a:rPr>
              <a:t>التجاوب</a:t>
            </a:r>
            <a:endParaRPr b="1" dirty="0">
              <a:latin typeface="Arial" panose="020B0604020202020204" pitchFamily="34" charset="0"/>
              <a:cs typeface="Arial" panose="020B0604020202020204" pitchFamily="34" charset="0"/>
            </a:endParaRPr>
          </a:p>
        </p:txBody>
      </p:sp>
      <p:sp>
        <p:nvSpPr>
          <p:cNvPr id="436" name="Shape"/>
          <p:cNvSpPr/>
          <p:nvPr/>
        </p:nvSpPr>
        <p:spPr>
          <a:xfrm>
            <a:off x="3034453" y="975359"/>
            <a:ext cx="1192107" cy="6502402"/>
          </a:xfrm>
          <a:custGeom>
            <a:avLst/>
            <a:gdLst/>
            <a:ahLst/>
            <a:cxnLst>
              <a:cxn ang="0">
                <a:pos x="wd2" y="hd2"/>
              </a:cxn>
              <a:cxn ang="5400000">
                <a:pos x="wd2" y="hd2"/>
              </a:cxn>
              <a:cxn ang="10800000">
                <a:pos x="wd2" y="hd2"/>
              </a:cxn>
              <a:cxn ang="16200000">
                <a:pos x="wd2" y="hd2"/>
              </a:cxn>
            </a:cxnLst>
            <a:rect l="0" t="0" r="r" b="b"/>
            <a:pathLst>
              <a:path w="21600" h="21600" extrusionOk="0">
                <a:moveTo>
                  <a:pt x="0" y="16200"/>
                </a:moveTo>
                <a:lnTo>
                  <a:pt x="5400" y="16200"/>
                </a:lnTo>
                <a:lnTo>
                  <a:pt x="5400" y="0"/>
                </a:lnTo>
                <a:lnTo>
                  <a:pt x="16200" y="0"/>
                </a:lnTo>
                <a:lnTo>
                  <a:pt x="16200" y="16200"/>
                </a:lnTo>
                <a:lnTo>
                  <a:pt x="21600" y="16200"/>
                </a:lnTo>
                <a:lnTo>
                  <a:pt x="10800" y="21600"/>
                </a:lnTo>
                <a:close/>
              </a:path>
            </a:pathLst>
          </a:custGeom>
          <a:solidFill>
            <a:srgbClr val="009999"/>
          </a:solidFill>
          <a:ln w="12700">
            <a:solidFill>
              <a:srgbClr val="000000"/>
            </a:solidFill>
          </a:ln>
        </p:spPr>
        <p:txBody>
          <a:bodyPr lIns="65023" tIns="65023" rIns="65023" bIns="65023" anchor="ctr"/>
          <a:lstStyle/>
          <a:p>
            <a:pPr algn="l" defTabSz="1300480">
              <a:defRPr>
                <a:solidFill>
                  <a:srgbClr val="000000"/>
                </a:solidFill>
                <a:latin typeface="Maiandra GD"/>
                <a:ea typeface="Maiandra GD"/>
                <a:cs typeface="Maiandra GD"/>
                <a:sym typeface="Maiandra GD"/>
              </a:defRPr>
            </a:pPr>
            <a:endParaRPr b="1" dirty="0">
              <a:latin typeface="Arial" panose="020B0604020202020204" pitchFamily="34" charset="0"/>
              <a:cs typeface="Arial" panose="020B0604020202020204" pitchFamily="34" charset="0"/>
            </a:endParaRPr>
          </a:p>
        </p:txBody>
      </p:sp>
      <p:sp>
        <p:nvSpPr>
          <p:cNvPr id="437" name="Shape"/>
          <p:cNvSpPr/>
          <p:nvPr/>
        </p:nvSpPr>
        <p:spPr>
          <a:xfrm rot="10800000">
            <a:off x="8778240" y="975359"/>
            <a:ext cx="1192107" cy="6502402"/>
          </a:xfrm>
          <a:custGeom>
            <a:avLst/>
            <a:gdLst/>
            <a:ahLst/>
            <a:cxnLst>
              <a:cxn ang="0">
                <a:pos x="wd2" y="hd2"/>
              </a:cxn>
              <a:cxn ang="5400000">
                <a:pos x="wd2" y="hd2"/>
              </a:cxn>
              <a:cxn ang="10800000">
                <a:pos x="wd2" y="hd2"/>
              </a:cxn>
              <a:cxn ang="16200000">
                <a:pos x="wd2" y="hd2"/>
              </a:cxn>
            </a:cxnLst>
            <a:rect l="0" t="0" r="r" b="b"/>
            <a:pathLst>
              <a:path w="21600" h="21600" extrusionOk="0">
                <a:moveTo>
                  <a:pt x="0" y="16200"/>
                </a:moveTo>
                <a:lnTo>
                  <a:pt x="5400" y="16200"/>
                </a:lnTo>
                <a:lnTo>
                  <a:pt x="5400" y="0"/>
                </a:lnTo>
                <a:lnTo>
                  <a:pt x="16200" y="0"/>
                </a:lnTo>
                <a:lnTo>
                  <a:pt x="16200" y="16200"/>
                </a:lnTo>
                <a:lnTo>
                  <a:pt x="21600" y="16200"/>
                </a:lnTo>
                <a:lnTo>
                  <a:pt x="10800" y="21600"/>
                </a:lnTo>
                <a:close/>
              </a:path>
            </a:pathLst>
          </a:custGeom>
          <a:solidFill>
            <a:srgbClr val="009999"/>
          </a:solidFill>
          <a:ln w="12700">
            <a:solidFill>
              <a:srgbClr val="000000"/>
            </a:solidFill>
          </a:ln>
        </p:spPr>
        <p:txBody>
          <a:bodyPr lIns="65023" tIns="65023" rIns="65023" bIns="65023" anchor="ctr"/>
          <a:lstStyle/>
          <a:p>
            <a:pPr algn="l" defTabSz="1300480">
              <a:defRPr>
                <a:solidFill>
                  <a:srgbClr val="000000"/>
                </a:solidFill>
                <a:latin typeface="Maiandra GD"/>
                <a:ea typeface="Maiandra GD"/>
                <a:cs typeface="Maiandra GD"/>
                <a:sym typeface="Maiandra GD"/>
              </a:defRPr>
            </a:pPr>
            <a:endParaRPr b="1" dirty="0">
              <a:latin typeface="Arial" panose="020B0604020202020204" pitchFamily="34" charset="0"/>
              <a:cs typeface="Arial" panose="020B0604020202020204" pitchFamily="34" charset="0"/>
            </a:endParaRPr>
          </a:p>
        </p:txBody>
      </p:sp>
      <p:sp>
        <p:nvSpPr>
          <p:cNvPr id="438" name="THE LAW"/>
          <p:cNvSpPr txBox="1"/>
          <p:nvPr/>
        </p:nvSpPr>
        <p:spPr>
          <a:xfrm>
            <a:off x="1907370" y="433493"/>
            <a:ext cx="9731926" cy="99309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5023" tIns="65023" rIns="65023" bIns="65023">
            <a:spAutoFit/>
          </a:bodyPr>
          <a:lstStyle>
            <a:lvl1pPr defTabSz="1300480">
              <a:spcBef>
                <a:spcPts val="3400"/>
              </a:spcBef>
              <a:defRPr sz="5600">
                <a:solidFill>
                  <a:srgbClr val="000000"/>
                </a:solidFill>
                <a:latin typeface="Maiandra GD"/>
                <a:ea typeface="Maiandra GD"/>
                <a:cs typeface="Maiandra GD"/>
                <a:sym typeface="Maiandra GD"/>
              </a:defRPr>
            </a:lvl1pPr>
          </a:lstStyle>
          <a:p>
            <a:r>
              <a:rPr lang="ar-JO" b="1" dirty="0">
                <a:latin typeface="Arial" panose="020B0604020202020204" pitchFamily="34" charset="0"/>
                <a:cs typeface="Arial" panose="020B0604020202020204" pitchFamily="34" charset="0"/>
              </a:rPr>
              <a:t>الناموس</a:t>
            </a:r>
            <a:endParaRPr b="1" dirty="0">
              <a:latin typeface="Arial" panose="020B0604020202020204" pitchFamily="34" charset="0"/>
              <a:cs typeface="Arial" panose="020B0604020202020204" pitchFamily="34" charset="0"/>
            </a:endParaRPr>
          </a:p>
        </p:txBody>
      </p:sp>
      <p:sp>
        <p:nvSpPr>
          <p:cNvPr id="439" name="“I am the LORD your God, who brought you out of the land of Egypt, out of the house of slavery.”…"/>
          <p:cNvSpPr txBox="1"/>
          <p:nvPr/>
        </p:nvSpPr>
        <p:spPr>
          <a:xfrm>
            <a:off x="1582250" y="1733973"/>
            <a:ext cx="4204887" cy="276537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5023" tIns="65023" rIns="65023" bIns="65023">
            <a:spAutoFit/>
          </a:bodyPr>
          <a:lstStyle/>
          <a:p>
            <a:pPr defTabSz="1300480">
              <a:spcBef>
                <a:spcPts val="2300"/>
              </a:spcBef>
              <a:defRPr sz="3800">
                <a:solidFill>
                  <a:srgbClr val="000000"/>
                </a:solidFill>
                <a:latin typeface="Maiandra GD"/>
                <a:ea typeface="Maiandra GD"/>
                <a:cs typeface="Maiandra GD"/>
                <a:sym typeface="Maiandra GD"/>
              </a:defRPr>
            </a:pPr>
            <a:r>
              <a:rPr lang="ar-JO" b="1" dirty="0">
                <a:latin typeface="Arial" panose="020B0604020202020204" pitchFamily="34" charset="0"/>
                <a:cs typeface="Arial" panose="020B0604020202020204" pitchFamily="34" charset="0"/>
              </a:rPr>
              <a:t>أنا الرب إلهك الذي أخرجك من أرض مصر من بيت العبودية.</a:t>
            </a:r>
          </a:p>
          <a:p>
            <a:pPr defTabSz="1300480">
              <a:spcBef>
                <a:spcPts val="2300"/>
              </a:spcBef>
              <a:defRPr sz="3800">
                <a:solidFill>
                  <a:srgbClr val="000000"/>
                </a:solidFill>
                <a:latin typeface="Maiandra GD"/>
                <a:ea typeface="Maiandra GD"/>
                <a:cs typeface="Maiandra GD"/>
                <a:sym typeface="Maiandra GD"/>
              </a:defRPr>
            </a:pPr>
            <a:r>
              <a:rPr b="1" dirty="0">
                <a:latin typeface="Arial" panose="020B0604020202020204" pitchFamily="34" charset="0"/>
                <a:cs typeface="Arial" panose="020B0604020202020204" pitchFamily="34" charset="0"/>
              </a:rPr>
              <a:t>(</a:t>
            </a:r>
            <a:r>
              <a:rPr lang="ar-JO" b="1" dirty="0">
                <a:latin typeface="Arial" panose="020B0604020202020204" pitchFamily="34" charset="0"/>
                <a:cs typeface="Arial" panose="020B0604020202020204" pitchFamily="34" charset="0"/>
              </a:rPr>
              <a:t>خروج 20: 2</a:t>
            </a:r>
            <a:r>
              <a:rPr b="1" dirty="0">
                <a:latin typeface="Arial" panose="020B0604020202020204" pitchFamily="34" charset="0"/>
                <a:cs typeface="Arial" panose="020B0604020202020204" pitchFamily="34" charset="0"/>
              </a:rPr>
              <a:t>)</a:t>
            </a:r>
            <a:r>
              <a:rPr sz="2400" b="1" dirty="0">
                <a:latin typeface="Arial" panose="020B0604020202020204" pitchFamily="34" charset="0"/>
                <a:cs typeface="Arial" panose="020B0604020202020204" pitchFamily="34" charset="0"/>
              </a:rPr>
              <a:t> </a:t>
            </a:r>
          </a:p>
        </p:txBody>
      </p:sp>
      <p:sp>
        <p:nvSpPr>
          <p:cNvPr id="440" name="“You shall have no other gods before Me.”…"/>
          <p:cNvSpPr txBox="1"/>
          <p:nvPr/>
        </p:nvSpPr>
        <p:spPr>
          <a:xfrm>
            <a:off x="7651157" y="1733973"/>
            <a:ext cx="3446273" cy="319625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5023" tIns="65023" rIns="65023" bIns="65023">
            <a:spAutoFit/>
          </a:bodyPr>
          <a:lstStyle/>
          <a:p>
            <a:pPr defTabSz="1300480">
              <a:defRPr sz="3800">
                <a:solidFill>
                  <a:srgbClr val="000000"/>
                </a:solidFill>
                <a:latin typeface="Maiandra GD"/>
                <a:ea typeface="Maiandra GD"/>
                <a:cs typeface="Maiandra GD"/>
                <a:sym typeface="Maiandra GD"/>
              </a:defRPr>
            </a:pPr>
            <a:r>
              <a:rPr lang="ar-JO" sz="3800" b="1" dirty="0">
                <a:latin typeface="Arial" panose="020B0604020202020204" pitchFamily="34" charset="0"/>
                <a:cs typeface="Arial" panose="020B0604020202020204" pitchFamily="34" charset="0"/>
              </a:rPr>
              <a:t>لا يكن لك آلهة أخرى أمامي ... الخ</a:t>
            </a:r>
            <a:endParaRPr sz="3800" b="1" dirty="0">
              <a:latin typeface="Arial" panose="020B0604020202020204" pitchFamily="34" charset="0"/>
              <a:cs typeface="Arial" panose="020B0604020202020204" pitchFamily="34" charset="0"/>
            </a:endParaRPr>
          </a:p>
          <a:p>
            <a:pPr defTabSz="1300480">
              <a:spcBef>
                <a:spcPts val="2700"/>
              </a:spcBef>
              <a:defRPr sz="500">
                <a:solidFill>
                  <a:srgbClr val="000000"/>
                </a:solidFill>
                <a:latin typeface="Maiandra GD"/>
                <a:ea typeface="Maiandra GD"/>
                <a:cs typeface="Maiandra GD"/>
                <a:sym typeface="Maiandra GD"/>
              </a:defRPr>
            </a:pPr>
            <a:endParaRPr sz="5000" b="1" dirty="0">
              <a:latin typeface="Arial" panose="020B0604020202020204" pitchFamily="34" charset="0"/>
              <a:cs typeface="Arial" panose="020B0604020202020204" pitchFamily="34" charset="0"/>
            </a:endParaRPr>
          </a:p>
          <a:p>
            <a:pPr defTabSz="1300480">
              <a:spcBef>
                <a:spcPts val="2000"/>
              </a:spcBef>
              <a:defRPr sz="3400">
                <a:solidFill>
                  <a:srgbClr val="000000"/>
                </a:solidFill>
                <a:latin typeface="Maiandra GD"/>
                <a:ea typeface="Maiandra GD"/>
                <a:cs typeface="Maiandra GD"/>
                <a:sym typeface="Maiandra GD"/>
              </a:defRPr>
            </a:pPr>
            <a:r>
              <a:rPr b="1" dirty="0">
                <a:latin typeface="Arial" panose="020B0604020202020204" pitchFamily="34" charset="0"/>
                <a:cs typeface="Arial" panose="020B0604020202020204" pitchFamily="34" charset="0"/>
              </a:rPr>
              <a:t>(</a:t>
            </a:r>
            <a:r>
              <a:rPr lang="ar-JO" b="1" dirty="0">
                <a:latin typeface="Arial" panose="020B0604020202020204" pitchFamily="34" charset="0"/>
                <a:cs typeface="Arial" panose="020B0604020202020204" pitchFamily="34" charset="0"/>
              </a:rPr>
              <a:t>خروج 20: 3-17</a:t>
            </a:r>
            <a:r>
              <a:rPr b="1" dirty="0">
                <a:latin typeface="Arial" panose="020B0604020202020204" pitchFamily="34" charset="0"/>
                <a:cs typeface="Arial" panose="020B0604020202020204" pitchFamily="34" charset="0"/>
              </a:rPr>
              <a:t>)</a:t>
            </a:r>
          </a:p>
        </p:txBody>
      </p:sp>
    </p:spTree>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 name="Shape"/>
          <p:cNvSpPr/>
          <p:nvPr/>
        </p:nvSpPr>
        <p:spPr>
          <a:xfrm>
            <a:off x="3034453" y="1733973"/>
            <a:ext cx="1192107" cy="6502401"/>
          </a:xfrm>
          <a:custGeom>
            <a:avLst/>
            <a:gdLst/>
            <a:ahLst/>
            <a:cxnLst>
              <a:cxn ang="0">
                <a:pos x="wd2" y="hd2"/>
              </a:cxn>
              <a:cxn ang="5400000">
                <a:pos x="wd2" y="hd2"/>
              </a:cxn>
              <a:cxn ang="10800000">
                <a:pos x="wd2" y="hd2"/>
              </a:cxn>
              <a:cxn ang="16200000">
                <a:pos x="wd2" y="hd2"/>
              </a:cxn>
            </a:cxnLst>
            <a:rect l="0" t="0" r="r" b="b"/>
            <a:pathLst>
              <a:path w="21600" h="21600" extrusionOk="0">
                <a:moveTo>
                  <a:pt x="0" y="16200"/>
                </a:moveTo>
                <a:lnTo>
                  <a:pt x="5400" y="16200"/>
                </a:lnTo>
                <a:lnTo>
                  <a:pt x="5400" y="0"/>
                </a:lnTo>
                <a:lnTo>
                  <a:pt x="16200" y="0"/>
                </a:lnTo>
                <a:lnTo>
                  <a:pt x="16200" y="16200"/>
                </a:lnTo>
                <a:lnTo>
                  <a:pt x="21600" y="16200"/>
                </a:lnTo>
                <a:lnTo>
                  <a:pt x="10800" y="21600"/>
                </a:lnTo>
                <a:close/>
              </a:path>
            </a:pathLst>
          </a:custGeom>
          <a:solidFill>
            <a:srgbClr val="009999"/>
          </a:solidFill>
          <a:ln w="12700">
            <a:solidFill>
              <a:srgbClr val="000000"/>
            </a:solidFill>
          </a:ln>
        </p:spPr>
        <p:txBody>
          <a:bodyPr lIns="65023" tIns="65023" rIns="65023" bIns="65023" anchor="ctr"/>
          <a:lstStyle/>
          <a:p>
            <a:pPr algn="l" defTabSz="1300480">
              <a:defRPr>
                <a:solidFill>
                  <a:srgbClr val="000000"/>
                </a:solidFill>
                <a:latin typeface="Maiandra GD"/>
                <a:ea typeface="Maiandra GD"/>
                <a:cs typeface="Maiandra GD"/>
                <a:sym typeface="Maiandra GD"/>
              </a:defRPr>
            </a:pPr>
            <a:endParaRPr b="1" dirty="0">
              <a:latin typeface="Arial" panose="020B0604020202020204" pitchFamily="34" charset="0"/>
              <a:cs typeface="Arial" panose="020B0604020202020204" pitchFamily="34" charset="0"/>
            </a:endParaRPr>
          </a:p>
        </p:txBody>
      </p:sp>
      <p:sp>
        <p:nvSpPr>
          <p:cNvPr id="445" name="Shape"/>
          <p:cNvSpPr/>
          <p:nvPr/>
        </p:nvSpPr>
        <p:spPr>
          <a:xfrm rot="10800000">
            <a:off x="8886613" y="1733973"/>
            <a:ext cx="1192108" cy="6502401"/>
          </a:xfrm>
          <a:custGeom>
            <a:avLst/>
            <a:gdLst/>
            <a:ahLst/>
            <a:cxnLst>
              <a:cxn ang="0">
                <a:pos x="wd2" y="hd2"/>
              </a:cxn>
              <a:cxn ang="5400000">
                <a:pos x="wd2" y="hd2"/>
              </a:cxn>
              <a:cxn ang="10800000">
                <a:pos x="wd2" y="hd2"/>
              </a:cxn>
              <a:cxn ang="16200000">
                <a:pos x="wd2" y="hd2"/>
              </a:cxn>
            </a:cxnLst>
            <a:rect l="0" t="0" r="r" b="b"/>
            <a:pathLst>
              <a:path w="21600" h="21600" extrusionOk="0">
                <a:moveTo>
                  <a:pt x="0" y="16200"/>
                </a:moveTo>
                <a:lnTo>
                  <a:pt x="5400" y="16200"/>
                </a:lnTo>
                <a:lnTo>
                  <a:pt x="5400" y="0"/>
                </a:lnTo>
                <a:lnTo>
                  <a:pt x="16200" y="0"/>
                </a:lnTo>
                <a:lnTo>
                  <a:pt x="16200" y="16200"/>
                </a:lnTo>
                <a:lnTo>
                  <a:pt x="21600" y="16200"/>
                </a:lnTo>
                <a:lnTo>
                  <a:pt x="10800" y="21600"/>
                </a:lnTo>
                <a:close/>
              </a:path>
            </a:pathLst>
          </a:custGeom>
          <a:solidFill>
            <a:srgbClr val="009999"/>
          </a:solidFill>
          <a:ln w="12700">
            <a:solidFill>
              <a:srgbClr val="000000"/>
            </a:solidFill>
          </a:ln>
        </p:spPr>
        <p:txBody>
          <a:bodyPr lIns="65023" tIns="65023" rIns="65023" bIns="65023" anchor="ctr"/>
          <a:lstStyle/>
          <a:p>
            <a:pPr algn="l" defTabSz="1300480">
              <a:defRPr>
                <a:solidFill>
                  <a:srgbClr val="000000"/>
                </a:solidFill>
                <a:latin typeface="Maiandra GD"/>
                <a:ea typeface="Maiandra GD"/>
                <a:cs typeface="Maiandra GD"/>
                <a:sym typeface="Maiandra GD"/>
              </a:defRPr>
            </a:pPr>
            <a:endParaRPr b="1" dirty="0">
              <a:latin typeface="Arial" panose="020B0604020202020204" pitchFamily="34" charset="0"/>
              <a:cs typeface="Arial" panose="020B0604020202020204" pitchFamily="34" charset="0"/>
            </a:endParaRPr>
          </a:p>
        </p:txBody>
      </p:sp>
      <p:sp>
        <p:nvSpPr>
          <p:cNvPr id="446" name="“The commandments were not a ladder to get to God, but showed an already redeemed people how to live as God's people.”…"/>
          <p:cNvSpPr txBox="1"/>
          <p:nvPr/>
        </p:nvSpPr>
        <p:spPr>
          <a:xfrm>
            <a:off x="1053549" y="1300479"/>
            <a:ext cx="11012556" cy="469410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5023" tIns="65023" rIns="65023" bIns="65023">
            <a:spAutoFit/>
          </a:bodyPr>
          <a:lstStyle/>
          <a:p>
            <a:pPr defTabSz="1300480">
              <a:spcBef>
                <a:spcPts val="3700"/>
              </a:spcBef>
              <a:defRPr sz="6200">
                <a:solidFill>
                  <a:srgbClr val="000000"/>
                </a:solidFill>
                <a:latin typeface="Maiandra GD"/>
                <a:ea typeface="Maiandra GD"/>
                <a:cs typeface="Maiandra GD"/>
                <a:sym typeface="Maiandra GD"/>
              </a:defRPr>
            </a:pPr>
            <a:r>
              <a:rPr lang="ar-JO" b="1" dirty="0">
                <a:latin typeface="Arial" panose="020B0604020202020204" pitchFamily="34" charset="0"/>
                <a:cs typeface="Arial" panose="020B0604020202020204" pitchFamily="34" charset="0"/>
              </a:rPr>
              <a:t>لم تكن الوصايا سلماً للوصول إلى الله، لكنها أظهرت كيف يجب أن يعيش شعب مفدي كشعب الله.</a:t>
            </a:r>
            <a:endParaRPr b="1" dirty="0">
              <a:latin typeface="Arial" panose="020B0604020202020204" pitchFamily="34" charset="0"/>
              <a:cs typeface="Arial" panose="020B0604020202020204" pitchFamily="34" charset="0"/>
            </a:endParaRPr>
          </a:p>
          <a:p>
            <a:pPr defTabSz="1300480">
              <a:spcBef>
                <a:spcPts val="2700"/>
              </a:spcBef>
              <a:defRPr sz="4400">
                <a:solidFill>
                  <a:srgbClr val="000000"/>
                </a:solidFill>
                <a:latin typeface="Maiandra GD"/>
                <a:ea typeface="Maiandra GD"/>
                <a:cs typeface="Maiandra GD"/>
                <a:sym typeface="Maiandra GD"/>
              </a:defRPr>
            </a:pPr>
            <a:r>
              <a:rPr lang="ar-JO" b="1" dirty="0">
                <a:latin typeface="Arial" panose="020B0604020202020204" pitchFamily="34" charset="0"/>
                <a:cs typeface="Arial" panose="020B0604020202020204" pitchFamily="34" charset="0"/>
              </a:rPr>
              <a:t>(أودري ناش، قصة العهد القديم: رؤية العهد القديم ككل، ٣١)</a:t>
            </a:r>
            <a:endParaRPr b="1"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 name="Shape"/>
          <p:cNvSpPr/>
          <p:nvPr/>
        </p:nvSpPr>
        <p:spPr>
          <a:xfrm>
            <a:off x="3034453" y="1733973"/>
            <a:ext cx="1192107" cy="6502401"/>
          </a:xfrm>
          <a:custGeom>
            <a:avLst/>
            <a:gdLst/>
            <a:ahLst/>
            <a:cxnLst>
              <a:cxn ang="0">
                <a:pos x="wd2" y="hd2"/>
              </a:cxn>
              <a:cxn ang="5400000">
                <a:pos x="wd2" y="hd2"/>
              </a:cxn>
              <a:cxn ang="10800000">
                <a:pos x="wd2" y="hd2"/>
              </a:cxn>
              <a:cxn ang="16200000">
                <a:pos x="wd2" y="hd2"/>
              </a:cxn>
            </a:cxnLst>
            <a:rect l="0" t="0" r="r" b="b"/>
            <a:pathLst>
              <a:path w="21600" h="21600" extrusionOk="0">
                <a:moveTo>
                  <a:pt x="0" y="16200"/>
                </a:moveTo>
                <a:lnTo>
                  <a:pt x="5400" y="16200"/>
                </a:lnTo>
                <a:lnTo>
                  <a:pt x="5400" y="0"/>
                </a:lnTo>
                <a:lnTo>
                  <a:pt x="16200" y="0"/>
                </a:lnTo>
                <a:lnTo>
                  <a:pt x="16200" y="16200"/>
                </a:lnTo>
                <a:lnTo>
                  <a:pt x="21600" y="16200"/>
                </a:lnTo>
                <a:lnTo>
                  <a:pt x="10800" y="21600"/>
                </a:lnTo>
                <a:close/>
              </a:path>
            </a:pathLst>
          </a:custGeom>
          <a:solidFill>
            <a:srgbClr val="009999"/>
          </a:solidFill>
          <a:ln w="12700">
            <a:solidFill>
              <a:srgbClr val="000000"/>
            </a:solidFill>
          </a:ln>
        </p:spPr>
        <p:txBody>
          <a:bodyPr lIns="65023" tIns="65023" rIns="65023" bIns="65023" anchor="ctr"/>
          <a:lstStyle/>
          <a:p>
            <a:pPr algn="l" defTabSz="1300480">
              <a:defRPr>
                <a:solidFill>
                  <a:srgbClr val="000000"/>
                </a:solidFill>
                <a:latin typeface="Arial"/>
                <a:ea typeface="Arial"/>
                <a:cs typeface="Arial"/>
                <a:sym typeface="Arial"/>
              </a:defRPr>
            </a:pPr>
            <a:endParaRPr b="1" dirty="0">
              <a:latin typeface="Arial" panose="020B0604020202020204" pitchFamily="34" charset="0"/>
              <a:cs typeface="Arial" panose="020B0604020202020204" pitchFamily="34" charset="0"/>
            </a:endParaRPr>
          </a:p>
        </p:txBody>
      </p:sp>
      <p:sp>
        <p:nvSpPr>
          <p:cNvPr id="451" name="Shape"/>
          <p:cNvSpPr/>
          <p:nvPr/>
        </p:nvSpPr>
        <p:spPr>
          <a:xfrm rot="10800000">
            <a:off x="8886613" y="1733973"/>
            <a:ext cx="1192108" cy="6502401"/>
          </a:xfrm>
          <a:custGeom>
            <a:avLst/>
            <a:gdLst/>
            <a:ahLst/>
            <a:cxnLst>
              <a:cxn ang="0">
                <a:pos x="wd2" y="hd2"/>
              </a:cxn>
              <a:cxn ang="5400000">
                <a:pos x="wd2" y="hd2"/>
              </a:cxn>
              <a:cxn ang="10800000">
                <a:pos x="wd2" y="hd2"/>
              </a:cxn>
              <a:cxn ang="16200000">
                <a:pos x="wd2" y="hd2"/>
              </a:cxn>
            </a:cxnLst>
            <a:rect l="0" t="0" r="r" b="b"/>
            <a:pathLst>
              <a:path w="21600" h="21600" extrusionOk="0">
                <a:moveTo>
                  <a:pt x="0" y="16200"/>
                </a:moveTo>
                <a:lnTo>
                  <a:pt x="5400" y="16200"/>
                </a:lnTo>
                <a:lnTo>
                  <a:pt x="5400" y="0"/>
                </a:lnTo>
                <a:lnTo>
                  <a:pt x="16200" y="0"/>
                </a:lnTo>
                <a:lnTo>
                  <a:pt x="16200" y="16200"/>
                </a:lnTo>
                <a:lnTo>
                  <a:pt x="21600" y="16200"/>
                </a:lnTo>
                <a:lnTo>
                  <a:pt x="10800" y="21600"/>
                </a:lnTo>
                <a:close/>
              </a:path>
            </a:pathLst>
          </a:custGeom>
          <a:solidFill>
            <a:srgbClr val="009999"/>
          </a:solidFill>
          <a:ln w="12700">
            <a:solidFill>
              <a:srgbClr val="000000"/>
            </a:solidFill>
          </a:ln>
        </p:spPr>
        <p:txBody>
          <a:bodyPr lIns="65023" tIns="65023" rIns="65023" bIns="65023" anchor="ctr"/>
          <a:lstStyle/>
          <a:p>
            <a:pPr algn="l" defTabSz="1300480">
              <a:defRPr>
                <a:solidFill>
                  <a:srgbClr val="000000"/>
                </a:solidFill>
                <a:latin typeface="Arial"/>
                <a:ea typeface="Arial"/>
                <a:cs typeface="Arial"/>
                <a:sym typeface="Arial"/>
              </a:defRPr>
            </a:pPr>
            <a:endParaRPr b="1" dirty="0">
              <a:latin typeface="Arial" panose="020B0604020202020204" pitchFamily="34" charset="0"/>
              <a:cs typeface="Arial" panose="020B0604020202020204" pitchFamily="34" charset="0"/>
            </a:endParaRPr>
          </a:p>
        </p:txBody>
      </p:sp>
      <p:sp>
        <p:nvSpPr>
          <p:cNvPr id="452" name="“The indicatives of grace always precede the imperatives of law.”…"/>
          <p:cNvSpPr txBox="1"/>
          <p:nvPr/>
        </p:nvSpPr>
        <p:spPr>
          <a:xfrm>
            <a:off x="1202943" y="1083733"/>
            <a:ext cx="10598913" cy="719991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5023" tIns="65023" rIns="65023" bIns="65023">
            <a:spAutoFit/>
          </a:bodyPr>
          <a:lstStyle/>
          <a:p>
            <a:pPr defTabSz="1300480">
              <a:spcBef>
                <a:spcPts val="3700"/>
              </a:spcBef>
              <a:defRPr sz="6200">
                <a:solidFill>
                  <a:srgbClr val="000000"/>
                </a:solidFill>
                <a:latin typeface="Maiandra GD"/>
                <a:ea typeface="Maiandra GD"/>
                <a:cs typeface="Maiandra GD"/>
                <a:sym typeface="Maiandra GD"/>
              </a:defRPr>
            </a:pPr>
            <a:r>
              <a:rPr lang="ar-JO" b="1" dirty="0">
                <a:latin typeface="Arial" panose="020B0604020202020204" pitchFamily="34" charset="0"/>
                <a:cs typeface="Arial" panose="020B0604020202020204" pitchFamily="34" charset="0"/>
              </a:rPr>
              <a:t>دائماً ما تسبق                        مؤشرات النعمة                         أوامر الناموس.</a:t>
            </a:r>
            <a:endParaRPr b="1" dirty="0">
              <a:latin typeface="Arial" panose="020B0604020202020204" pitchFamily="34" charset="0"/>
              <a:cs typeface="Arial" panose="020B0604020202020204" pitchFamily="34" charset="0"/>
            </a:endParaRPr>
          </a:p>
          <a:p>
            <a:pPr defTabSz="1300480">
              <a:spcBef>
                <a:spcPts val="2700"/>
              </a:spcBef>
              <a:defRPr sz="4400">
                <a:solidFill>
                  <a:srgbClr val="000000"/>
                </a:solidFill>
                <a:latin typeface="Maiandra GD"/>
                <a:ea typeface="Maiandra GD"/>
                <a:cs typeface="Maiandra GD"/>
                <a:sym typeface="Maiandra GD"/>
              </a:defRPr>
            </a:pPr>
            <a:r>
              <a:rPr b="1" dirty="0">
                <a:latin typeface="Arial" panose="020B0604020202020204" pitchFamily="34" charset="0"/>
                <a:cs typeface="Arial" panose="020B0604020202020204" pitchFamily="34" charset="0"/>
              </a:rPr>
              <a:t>(</a:t>
            </a:r>
            <a:r>
              <a:rPr lang="ar-JO" b="1" dirty="0">
                <a:latin typeface="Arial" panose="020B0604020202020204" pitchFamily="34" charset="0"/>
                <a:cs typeface="Arial" panose="020B0604020202020204" pitchFamily="34" charset="0"/>
              </a:rPr>
              <a:t>جيمس تورانس</a:t>
            </a:r>
            <a:r>
              <a:rPr b="1" dirty="0">
                <a:latin typeface="Arial" panose="020B0604020202020204" pitchFamily="34" charset="0"/>
                <a:cs typeface="Arial" panose="020B0604020202020204" pitchFamily="34" charset="0"/>
              </a:rPr>
              <a:t>)</a:t>
            </a:r>
          </a:p>
          <a:p>
            <a:pPr defTabSz="1300480">
              <a:spcBef>
                <a:spcPts val="2700"/>
              </a:spcBef>
              <a:defRPr sz="4400">
                <a:solidFill>
                  <a:srgbClr val="FFFF99"/>
                </a:solidFill>
                <a:latin typeface="Maiandra GD"/>
                <a:ea typeface="Maiandra GD"/>
                <a:cs typeface="Maiandra GD"/>
                <a:sym typeface="Maiandra GD"/>
              </a:defRPr>
            </a:pPr>
            <a:endParaRPr b="1" dirty="0">
              <a:latin typeface="Arial" panose="020B0604020202020204" pitchFamily="34" charset="0"/>
              <a:cs typeface="Arial" panose="020B0604020202020204" pitchFamily="34" charset="0"/>
            </a:endParaRPr>
          </a:p>
          <a:p>
            <a:pPr defTabSz="1300480">
              <a:spcBef>
                <a:spcPts val="3400"/>
              </a:spcBef>
              <a:defRPr sz="5600">
                <a:solidFill>
                  <a:srgbClr val="000000"/>
                </a:solidFill>
                <a:latin typeface="Maiandra GD"/>
                <a:ea typeface="Maiandra GD"/>
                <a:cs typeface="Maiandra GD"/>
                <a:sym typeface="Maiandra GD"/>
              </a:defRPr>
            </a:pPr>
            <a:r>
              <a:rPr lang="ar-JO" b="1" dirty="0">
                <a:latin typeface="Arial" panose="020B0604020202020204" pitchFamily="34" charset="0"/>
                <a:cs typeface="Arial" panose="020B0604020202020204" pitchFamily="34" charset="0"/>
              </a:rPr>
              <a:t>الله: لقد فعلت ذلك من أجلك،                والآن افعل هذا</a:t>
            </a: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 name="Double-click to edit"/>
          <p:cNvSpPr txBox="1">
            <a:spLocks noGrp="1"/>
          </p:cNvSpPr>
          <p:nvPr>
            <p:ph type="title" idx="4294967295"/>
          </p:nvPr>
        </p:nvSpPr>
        <p:spPr>
          <a:xfrm>
            <a:off x="975359" y="3029937"/>
            <a:ext cx="11054082" cy="2090703"/>
          </a:xfrm>
          <a:prstGeom prst="rect">
            <a:avLst/>
          </a:prstGeom>
        </p:spPr>
        <p:txBody>
          <a:bodyPr lIns="65023" tIns="65023" rIns="65023" bIns="65023"/>
          <a:lstStyle/>
          <a:p>
            <a:pPr defTabSz="650240">
              <a:lnSpc>
                <a:spcPct val="100000"/>
              </a:lnSpc>
              <a:spcBef>
                <a:spcPts val="0"/>
              </a:spcBef>
              <a:defRPr sz="6200">
                <a:solidFill>
                  <a:srgbClr val="000000"/>
                </a:solidFill>
                <a:latin typeface="Calibri"/>
                <a:ea typeface="Calibri"/>
                <a:cs typeface="Calibri"/>
                <a:sym typeface="Calibri"/>
              </a:defRPr>
            </a:pPr>
            <a:r>
              <a:rPr lang="en-US" dirty="0"/>
              <a:t> </a:t>
            </a:r>
            <a:endParaRPr dirty="0"/>
          </a:p>
        </p:txBody>
      </p:sp>
      <p:sp>
        <p:nvSpPr>
          <p:cNvPr id="232" name="Double-click to edit"/>
          <p:cNvSpPr txBox="1">
            <a:spLocks noGrp="1"/>
          </p:cNvSpPr>
          <p:nvPr>
            <p:ph type="body" sz="quarter" idx="4294967295"/>
          </p:nvPr>
        </p:nvSpPr>
        <p:spPr>
          <a:xfrm>
            <a:off x="1950719" y="5527040"/>
            <a:ext cx="9103361" cy="2492587"/>
          </a:xfrm>
          <a:prstGeom prst="rect">
            <a:avLst/>
          </a:prstGeom>
        </p:spPr>
        <p:txBody>
          <a:bodyPr lIns="65023" tIns="65023" rIns="65023" bIns="65023" anchor="t"/>
          <a:lstStyle/>
          <a:p>
            <a:pPr marL="0" indent="0" algn="ctr" defTabSz="650240">
              <a:spcBef>
                <a:spcPts val="1000"/>
              </a:spcBef>
              <a:buClr>
                <a:srgbClr val="FFFFFF"/>
              </a:buClr>
              <a:buSzTx/>
              <a:buFontTx/>
              <a:buNone/>
              <a:defRPr sz="4400">
                <a:solidFill>
                  <a:srgbClr val="898989"/>
                </a:solidFill>
                <a:latin typeface="Calibri"/>
                <a:ea typeface="Calibri"/>
                <a:cs typeface="Calibri"/>
                <a:sym typeface="Calibri"/>
              </a:defRPr>
            </a:pPr>
            <a:r>
              <a:rPr lang="en-US" dirty="0"/>
              <a:t> </a:t>
            </a:r>
            <a:endParaRPr dirty="0"/>
          </a:p>
        </p:txBody>
      </p:sp>
      <p:sp>
        <p:nvSpPr>
          <p:cNvPr id="233" name="RON MAN"/>
          <p:cNvSpPr txBox="1"/>
          <p:nvPr/>
        </p:nvSpPr>
        <p:spPr>
          <a:xfrm>
            <a:off x="2293450" y="3521314"/>
            <a:ext cx="8417900" cy="108542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5023" tIns="65023" rIns="65023" bIns="65023">
            <a:spAutoFit/>
          </a:bodyPr>
          <a:lstStyle>
            <a:lvl1pPr defTabSz="650240">
              <a:defRPr sz="6200">
                <a:solidFill>
                  <a:srgbClr val="FAD538"/>
                </a:solidFill>
                <a:latin typeface="Academico"/>
                <a:ea typeface="Academico"/>
                <a:cs typeface="Academico"/>
                <a:sym typeface="Academico"/>
              </a:defRPr>
            </a:lvl1pPr>
          </a:lstStyle>
          <a:p>
            <a:r>
              <a:rPr lang="ar-JO" b="1" dirty="0">
                <a:latin typeface="Arial" panose="020B0604020202020204" pitchFamily="34" charset="0"/>
                <a:cs typeface="Arial" panose="020B0604020202020204" pitchFamily="34" charset="0"/>
              </a:rPr>
              <a:t>الرجل الحديدي</a:t>
            </a:r>
            <a:endParaRPr b="1"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 name="Redemption"/>
          <p:cNvSpPr txBox="1"/>
          <p:nvPr/>
        </p:nvSpPr>
        <p:spPr>
          <a:xfrm>
            <a:off x="1300479" y="7802880"/>
            <a:ext cx="4226562" cy="892049"/>
          </a:xfrm>
          <a:prstGeom prst="rect">
            <a:avLst/>
          </a:prstGeom>
          <a:solidFill>
            <a:srgbClr val="009999"/>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5023" tIns="65023" rIns="65023" bIns="65023">
            <a:spAutoFit/>
          </a:bodyPr>
          <a:lstStyle>
            <a:lvl1pPr defTabSz="1300480">
              <a:spcBef>
                <a:spcPts val="3000"/>
              </a:spcBef>
              <a:defRPr sz="5000">
                <a:solidFill>
                  <a:srgbClr val="FFFF99"/>
                </a:solidFill>
                <a:latin typeface="Maiandra GD"/>
                <a:ea typeface="Maiandra GD"/>
                <a:cs typeface="Maiandra GD"/>
                <a:sym typeface="Maiandra GD"/>
              </a:defRPr>
            </a:lvl1pPr>
          </a:lstStyle>
          <a:p>
            <a:r>
              <a:rPr lang="ar-JO" b="1" dirty="0">
                <a:latin typeface="Arial" panose="020B0604020202020204" pitchFamily="34" charset="0"/>
                <a:cs typeface="Arial" panose="020B0604020202020204" pitchFamily="34" charset="0"/>
              </a:rPr>
              <a:t>الفداء</a:t>
            </a:r>
            <a:endParaRPr b="1" dirty="0">
              <a:latin typeface="Arial" panose="020B0604020202020204" pitchFamily="34" charset="0"/>
              <a:cs typeface="Arial" panose="020B0604020202020204" pitchFamily="34" charset="0"/>
            </a:endParaRPr>
          </a:p>
        </p:txBody>
      </p:sp>
      <p:sp>
        <p:nvSpPr>
          <p:cNvPr id="467" name="Response"/>
          <p:cNvSpPr txBox="1"/>
          <p:nvPr/>
        </p:nvSpPr>
        <p:spPr>
          <a:xfrm>
            <a:off x="7477759" y="7802880"/>
            <a:ext cx="4009815" cy="892049"/>
          </a:xfrm>
          <a:prstGeom prst="rect">
            <a:avLst/>
          </a:prstGeom>
          <a:solidFill>
            <a:srgbClr val="009999"/>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5023" tIns="65023" rIns="65023" bIns="65023">
            <a:spAutoFit/>
          </a:bodyPr>
          <a:lstStyle>
            <a:lvl1pPr defTabSz="1300480">
              <a:spcBef>
                <a:spcPts val="3000"/>
              </a:spcBef>
              <a:defRPr sz="5000">
                <a:solidFill>
                  <a:srgbClr val="FFFF99"/>
                </a:solidFill>
                <a:latin typeface="Maiandra GD"/>
                <a:ea typeface="Maiandra GD"/>
                <a:cs typeface="Maiandra GD"/>
                <a:sym typeface="Maiandra GD"/>
              </a:defRPr>
            </a:lvl1pPr>
          </a:lstStyle>
          <a:p>
            <a:r>
              <a:rPr lang="ar-JO" b="1" dirty="0">
                <a:latin typeface="Arial" panose="020B0604020202020204" pitchFamily="34" charset="0"/>
                <a:cs typeface="Arial" panose="020B0604020202020204" pitchFamily="34" charset="0"/>
              </a:rPr>
              <a:t>التجاوب</a:t>
            </a:r>
            <a:endParaRPr b="1" dirty="0">
              <a:latin typeface="Arial" panose="020B0604020202020204" pitchFamily="34" charset="0"/>
              <a:cs typeface="Arial" panose="020B0604020202020204" pitchFamily="34" charset="0"/>
            </a:endParaRPr>
          </a:p>
        </p:txBody>
      </p:sp>
      <p:sp>
        <p:nvSpPr>
          <p:cNvPr id="468" name="Shape"/>
          <p:cNvSpPr/>
          <p:nvPr/>
        </p:nvSpPr>
        <p:spPr>
          <a:xfrm>
            <a:off x="3034453" y="975359"/>
            <a:ext cx="1192107" cy="6502402"/>
          </a:xfrm>
          <a:custGeom>
            <a:avLst/>
            <a:gdLst/>
            <a:ahLst/>
            <a:cxnLst>
              <a:cxn ang="0">
                <a:pos x="wd2" y="hd2"/>
              </a:cxn>
              <a:cxn ang="5400000">
                <a:pos x="wd2" y="hd2"/>
              </a:cxn>
              <a:cxn ang="10800000">
                <a:pos x="wd2" y="hd2"/>
              </a:cxn>
              <a:cxn ang="16200000">
                <a:pos x="wd2" y="hd2"/>
              </a:cxn>
            </a:cxnLst>
            <a:rect l="0" t="0" r="r" b="b"/>
            <a:pathLst>
              <a:path w="21600" h="21600" extrusionOk="0">
                <a:moveTo>
                  <a:pt x="0" y="16200"/>
                </a:moveTo>
                <a:lnTo>
                  <a:pt x="5400" y="16200"/>
                </a:lnTo>
                <a:lnTo>
                  <a:pt x="5400" y="0"/>
                </a:lnTo>
                <a:lnTo>
                  <a:pt x="16200" y="0"/>
                </a:lnTo>
                <a:lnTo>
                  <a:pt x="16200" y="16200"/>
                </a:lnTo>
                <a:lnTo>
                  <a:pt x="21600" y="16200"/>
                </a:lnTo>
                <a:lnTo>
                  <a:pt x="10800" y="21600"/>
                </a:lnTo>
                <a:close/>
              </a:path>
            </a:pathLst>
          </a:custGeom>
          <a:solidFill>
            <a:srgbClr val="009999"/>
          </a:solidFill>
          <a:ln w="12700">
            <a:solidFill>
              <a:srgbClr val="000000"/>
            </a:solidFill>
          </a:ln>
        </p:spPr>
        <p:txBody>
          <a:bodyPr lIns="65023" tIns="65023" rIns="65023" bIns="65023" anchor="ctr"/>
          <a:lstStyle/>
          <a:p>
            <a:pPr algn="l" defTabSz="1300480">
              <a:defRPr>
                <a:solidFill>
                  <a:srgbClr val="000000"/>
                </a:solidFill>
                <a:latin typeface="Maiandra GD"/>
                <a:ea typeface="Maiandra GD"/>
                <a:cs typeface="Maiandra GD"/>
                <a:sym typeface="Maiandra GD"/>
              </a:defRPr>
            </a:pPr>
            <a:endParaRPr b="1" dirty="0">
              <a:latin typeface="Arial" panose="020B0604020202020204" pitchFamily="34" charset="0"/>
              <a:cs typeface="Arial" panose="020B0604020202020204" pitchFamily="34" charset="0"/>
            </a:endParaRPr>
          </a:p>
        </p:txBody>
      </p:sp>
      <p:sp>
        <p:nvSpPr>
          <p:cNvPr id="469" name="Shape"/>
          <p:cNvSpPr/>
          <p:nvPr/>
        </p:nvSpPr>
        <p:spPr>
          <a:xfrm rot="10800000">
            <a:off x="8778240" y="975359"/>
            <a:ext cx="1192107" cy="6502402"/>
          </a:xfrm>
          <a:custGeom>
            <a:avLst/>
            <a:gdLst/>
            <a:ahLst/>
            <a:cxnLst>
              <a:cxn ang="0">
                <a:pos x="wd2" y="hd2"/>
              </a:cxn>
              <a:cxn ang="5400000">
                <a:pos x="wd2" y="hd2"/>
              </a:cxn>
              <a:cxn ang="10800000">
                <a:pos x="wd2" y="hd2"/>
              </a:cxn>
              <a:cxn ang="16200000">
                <a:pos x="wd2" y="hd2"/>
              </a:cxn>
            </a:cxnLst>
            <a:rect l="0" t="0" r="r" b="b"/>
            <a:pathLst>
              <a:path w="21600" h="21600" extrusionOk="0">
                <a:moveTo>
                  <a:pt x="0" y="16200"/>
                </a:moveTo>
                <a:lnTo>
                  <a:pt x="5400" y="16200"/>
                </a:lnTo>
                <a:lnTo>
                  <a:pt x="5400" y="0"/>
                </a:lnTo>
                <a:lnTo>
                  <a:pt x="16200" y="0"/>
                </a:lnTo>
                <a:lnTo>
                  <a:pt x="16200" y="16200"/>
                </a:lnTo>
                <a:lnTo>
                  <a:pt x="21600" y="16200"/>
                </a:lnTo>
                <a:lnTo>
                  <a:pt x="10800" y="21600"/>
                </a:lnTo>
                <a:close/>
              </a:path>
            </a:pathLst>
          </a:custGeom>
          <a:solidFill>
            <a:srgbClr val="009999"/>
          </a:solidFill>
          <a:ln w="12700">
            <a:solidFill>
              <a:srgbClr val="000000"/>
            </a:solidFill>
          </a:ln>
        </p:spPr>
        <p:txBody>
          <a:bodyPr lIns="65023" tIns="65023" rIns="65023" bIns="65023" anchor="ctr"/>
          <a:lstStyle/>
          <a:p>
            <a:pPr algn="l" defTabSz="1300480">
              <a:defRPr>
                <a:solidFill>
                  <a:srgbClr val="000000"/>
                </a:solidFill>
                <a:latin typeface="Maiandra GD"/>
                <a:ea typeface="Maiandra GD"/>
                <a:cs typeface="Maiandra GD"/>
                <a:sym typeface="Maiandra GD"/>
              </a:defRPr>
            </a:pPr>
            <a:endParaRPr b="1" dirty="0">
              <a:latin typeface="Arial" panose="020B0604020202020204" pitchFamily="34" charset="0"/>
              <a:cs typeface="Arial" panose="020B0604020202020204" pitchFamily="34" charset="0"/>
            </a:endParaRPr>
          </a:p>
        </p:txBody>
      </p:sp>
      <p:sp>
        <p:nvSpPr>
          <p:cNvPr id="470" name="NEW COVENANT"/>
          <p:cNvSpPr txBox="1"/>
          <p:nvPr/>
        </p:nvSpPr>
        <p:spPr>
          <a:xfrm>
            <a:off x="3966464" y="216746"/>
            <a:ext cx="5071872" cy="18548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5023" tIns="65023" rIns="65023" bIns="65023">
            <a:spAutoFit/>
          </a:bodyPr>
          <a:lstStyle>
            <a:lvl1pPr defTabSz="1300480">
              <a:spcBef>
                <a:spcPts val="3400"/>
              </a:spcBef>
              <a:defRPr sz="5600">
                <a:solidFill>
                  <a:srgbClr val="000000"/>
                </a:solidFill>
                <a:latin typeface="Maiandra GD"/>
                <a:ea typeface="Maiandra GD"/>
                <a:cs typeface="Maiandra GD"/>
                <a:sym typeface="Maiandra GD"/>
              </a:defRPr>
            </a:lvl1pPr>
          </a:lstStyle>
          <a:p>
            <a:r>
              <a:rPr lang="ar-JO" b="1" dirty="0">
                <a:latin typeface="Arial" panose="020B0604020202020204" pitchFamily="34" charset="0"/>
                <a:cs typeface="Arial" panose="020B0604020202020204" pitchFamily="34" charset="0"/>
              </a:rPr>
              <a:t>العهد             الجديد</a:t>
            </a:r>
            <a:endParaRPr b="1" dirty="0">
              <a:latin typeface="Arial" panose="020B0604020202020204" pitchFamily="34" charset="0"/>
              <a:cs typeface="Arial" panose="020B0604020202020204" pitchFamily="34" charset="0"/>
            </a:endParaRPr>
          </a:p>
        </p:txBody>
      </p:sp>
      <p:sp>
        <p:nvSpPr>
          <p:cNvPr id="471" name="Salvation by grace through faith…"/>
          <p:cNvSpPr txBox="1"/>
          <p:nvPr/>
        </p:nvSpPr>
        <p:spPr>
          <a:xfrm>
            <a:off x="2015744" y="3034453"/>
            <a:ext cx="3446272" cy="247041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5023" tIns="65023" rIns="65023" bIns="65023">
            <a:spAutoFit/>
          </a:bodyPr>
          <a:lstStyle/>
          <a:p>
            <a:pPr defTabSz="1300480">
              <a:defRPr sz="3800">
                <a:solidFill>
                  <a:srgbClr val="FFFF99"/>
                </a:solidFill>
                <a:latin typeface="Maiandra GD"/>
                <a:ea typeface="Maiandra GD"/>
                <a:cs typeface="Maiandra GD"/>
                <a:sym typeface="Maiandra GD"/>
              </a:defRPr>
            </a:pPr>
            <a:r>
              <a:rPr lang="ar-JO" b="1" dirty="0">
                <a:solidFill>
                  <a:srgbClr val="000000"/>
                </a:solidFill>
                <a:latin typeface="Arial" panose="020B0604020202020204" pitchFamily="34" charset="0"/>
                <a:cs typeface="Arial" panose="020B0604020202020204" pitchFamily="34" charset="0"/>
              </a:rPr>
              <a:t>الخلاص        بالنعمة          بالإيمان</a:t>
            </a:r>
            <a:endParaRPr b="1" dirty="0">
              <a:solidFill>
                <a:srgbClr val="000000"/>
              </a:solidFill>
              <a:latin typeface="Arial" panose="020B0604020202020204" pitchFamily="34" charset="0"/>
              <a:cs typeface="Arial" panose="020B0604020202020204" pitchFamily="34" charset="0"/>
            </a:endParaRPr>
          </a:p>
          <a:p>
            <a:pPr defTabSz="1300480">
              <a:defRPr sz="3800">
                <a:solidFill>
                  <a:srgbClr val="000000"/>
                </a:solidFill>
                <a:latin typeface="Maiandra GD"/>
                <a:ea typeface="Maiandra GD"/>
                <a:cs typeface="Maiandra GD"/>
                <a:sym typeface="Maiandra GD"/>
              </a:defRPr>
            </a:pPr>
            <a:r>
              <a:rPr b="1" dirty="0">
                <a:latin typeface="Arial" panose="020B0604020202020204" pitchFamily="34" charset="0"/>
                <a:cs typeface="Arial" panose="020B0604020202020204" pitchFamily="34" charset="0"/>
              </a:rPr>
              <a:t>(</a:t>
            </a:r>
            <a:r>
              <a:rPr lang="ar-JO" b="1" dirty="0">
                <a:latin typeface="Arial" panose="020B0604020202020204" pitchFamily="34" charset="0"/>
                <a:cs typeface="Arial" panose="020B0604020202020204" pitchFamily="34" charset="0"/>
              </a:rPr>
              <a:t>أف 2: 8-9</a:t>
            </a:r>
            <a:r>
              <a:rPr b="1" dirty="0">
                <a:latin typeface="Arial" panose="020B0604020202020204" pitchFamily="34" charset="0"/>
                <a:cs typeface="Arial" panose="020B0604020202020204" pitchFamily="34" charset="0"/>
              </a:rPr>
              <a:t>)</a:t>
            </a:r>
          </a:p>
        </p:txBody>
      </p:sp>
      <p:sp>
        <p:nvSpPr>
          <p:cNvPr id="472" name="Response of works…"/>
          <p:cNvSpPr txBox="1"/>
          <p:nvPr/>
        </p:nvSpPr>
        <p:spPr>
          <a:xfrm>
            <a:off x="7651157" y="3034453"/>
            <a:ext cx="3446273" cy="247041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5023" tIns="65023" rIns="65023" bIns="65023">
            <a:spAutoFit/>
          </a:bodyPr>
          <a:lstStyle/>
          <a:p>
            <a:pPr defTabSz="1300480">
              <a:defRPr sz="3800">
                <a:solidFill>
                  <a:srgbClr val="FFFF99"/>
                </a:solidFill>
                <a:latin typeface="Maiandra GD"/>
                <a:ea typeface="Maiandra GD"/>
                <a:cs typeface="Maiandra GD"/>
                <a:sym typeface="Maiandra GD"/>
              </a:defRPr>
            </a:pPr>
            <a:r>
              <a:rPr lang="ar-JO" b="1" dirty="0">
                <a:solidFill>
                  <a:schemeClr val="bg1"/>
                </a:solidFill>
                <a:latin typeface="Arial" panose="020B0604020202020204" pitchFamily="34" charset="0"/>
                <a:cs typeface="Arial" panose="020B0604020202020204" pitchFamily="34" charset="0"/>
              </a:rPr>
              <a:t>التجاوب       بالأعمال</a:t>
            </a:r>
            <a:endParaRPr b="1" dirty="0">
              <a:solidFill>
                <a:schemeClr val="bg1"/>
              </a:solidFill>
              <a:latin typeface="Arial" panose="020B0604020202020204" pitchFamily="34" charset="0"/>
              <a:cs typeface="Arial" panose="020B0604020202020204" pitchFamily="34" charset="0"/>
            </a:endParaRPr>
          </a:p>
          <a:p>
            <a:pPr defTabSz="1300480">
              <a:defRPr sz="3800">
                <a:solidFill>
                  <a:srgbClr val="000000"/>
                </a:solidFill>
                <a:latin typeface="Maiandra GD"/>
                <a:ea typeface="Maiandra GD"/>
                <a:cs typeface="Maiandra GD"/>
                <a:sym typeface="Maiandra GD"/>
              </a:defRPr>
            </a:pPr>
            <a:r>
              <a:rPr lang="ar-JO" b="1" dirty="0">
                <a:solidFill>
                  <a:schemeClr val="bg1"/>
                </a:solidFill>
                <a:latin typeface="Arial" panose="020B0604020202020204" pitchFamily="34" charset="0"/>
                <a:cs typeface="Arial" panose="020B0604020202020204" pitchFamily="34" charset="0"/>
              </a:rPr>
              <a:t>(أف 2: 10،         1 كو 6: 20</a:t>
            </a:r>
            <a:r>
              <a:rPr b="1" dirty="0">
                <a:solidFill>
                  <a:schemeClr val="bg1"/>
                </a:solidFill>
                <a:latin typeface="Arial" panose="020B0604020202020204" pitchFamily="34" charset="0"/>
                <a:cs typeface="Arial" panose="020B0604020202020204" pitchFamily="34" charset="0"/>
              </a:rPr>
              <a:t> </a:t>
            </a:r>
          </a:p>
        </p:txBody>
      </p:sp>
    </p:spTree>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6" name="Shape"/>
          <p:cNvSpPr/>
          <p:nvPr/>
        </p:nvSpPr>
        <p:spPr>
          <a:xfrm rot="10800000">
            <a:off x="8886613" y="1625599"/>
            <a:ext cx="1192108" cy="5635415"/>
          </a:xfrm>
          <a:custGeom>
            <a:avLst/>
            <a:gdLst/>
            <a:ahLst/>
            <a:cxnLst>
              <a:cxn ang="0">
                <a:pos x="wd2" y="hd2"/>
              </a:cxn>
              <a:cxn ang="5400000">
                <a:pos x="wd2" y="hd2"/>
              </a:cxn>
              <a:cxn ang="10800000">
                <a:pos x="wd2" y="hd2"/>
              </a:cxn>
              <a:cxn ang="16200000">
                <a:pos x="wd2" y="hd2"/>
              </a:cxn>
            </a:cxnLst>
            <a:rect l="0" t="0" r="r" b="b"/>
            <a:pathLst>
              <a:path w="21600" h="21600" extrusionOk="0">
                <a:moveTo>
                  <a:pt x="0" y="16200"/>
                </a:moveTo>
                <a:lnTo>
                  <a:pt x="5400" y="16200"/>
                </a:lnTo>
                <a:lnTo>
                  <a:pt x="5400" y="0"/>
                </a:lnTo>
                <a:lnTo>
                  <a:pt x="16200" y="0"/>
                </a:lnTo>
                <a:lnTo>
                  <a:pt x="16200" y="16200"/>
                </a:lnTo>
                <a:lnTo>
                  <a:pt x="21600" y="16200"/>
                </a:lnTo>
                <a:lnTo>
                  <a:pt x="10800" y="21600"/>
                </a:lnTo>
                <a:close/>
              </a:path>
            </a:pathLst>
          </a:custGeom>
          <a:solidFill>
            <a:srgbClr val="009999"/>
          </a:solidFill>
          <a:ln w="12700">
            <a:solidFill>
              <a:srgbClr val="000000"/>
            </a:solidFill>
          </a:ln>
        </p:spPr>
        <p:txBody>
          <a:bodyPr lIns="65023" tIns="65023" rIns="65023" bIns="65023" anchor="ctr"/>
          <a:lstStyle/>
          <a:p>
            <a:pPr algn="l" defTabSz="1300480">
              <a:defRPr>
                <a:solidFill>
                  <a:srgbClr val="000000"/>
                </a:solidFill>
                <a:latin typeface="Maiandra GD"/>
                <a:ea typeface="Maiandra GD"/>
                <a:cs typeface="Maiandra GD"/>
                <a:sym typeface="Maiandra GD"/>
              </a:defRPr>
            </a:pPr>
            <a:endParaRPr b="1" dirty="0">
              <a:latin typeface="Arial" panose="020B0604020202020204" pitchFamily="34" charset="0"/>
              <a:cs typeface="Arial" panose="020B0604020202020204" pitchFamily="34" charset="0"/>
            </a:endParaRPr>
          </a:p>
        </p:txBody>
      </p:sp>
      <p:sp>
        <p:nvSpPr>
          <p:cNvPr id="477" name="Shape"/>
          <p:cNvSpPr/>
          <p:nvPr/>
        </p:nvSpPr>
        <p:spPr>
          <a:xfrm>
            <a:off x="3034453" y="1625599"/>
            <a:ext cx="1192107" cy="5635415"/>
          </a:xfrm>
          <a:custGeom>
            <a:avLst/>
            <a:gdLst/>
            <a:ahLst/>
            <a:cxnLst>
              <a:cxn ang="0">
                <a:pos x="wd2" y="hd2"/>
              </a:cxn>
              <a:cxn ang="5400000">
                <a:pos x="wd2" y="hd2"/>
              </a:cxn>
              <a:cxn ang="10800000">
                <a:pos x="wd2" y="hd2"/>
              </a:cxn>
              <a:cxn ang="16200000">
                <a:pos x="wd2" y="hd2"/>
              </a:cxn>
            </a:cxnLst>
            <a:rect l="0" t="0" r="r" b="b"/>
            <a:pathLst>
              <a:path w="21600" h="21600" extrusionOk="0">
                <a:moveTo>
                  <a:pt x="0" y="16200"/>
                </a:moveTo>
                <a:lnTo>
                  <a:pt x="5400" y="16200"/>
                </a:lnTo>
                <a:lnTo>
                  <a:pt x="5400" y="0"/>
                </a:lnTo>
                <a:lnTo>
                  <a:pt x="16200" y="0"/>
                </a:lnTo>
                <a:lnTo>
                  <a:pt x="16200" y="16200"/>
                </a:lnTo>
                <a:lnTo>
                  <a:pt x="21600" y="16200"/>
                </a:lnTo>
                <a:lnTo>
                  <a:pt x="10800" y="21600"/>
                </a:lnTo>
                <a:close/>
              </a:path>
            </a:pathLst>
          </a:custGeom>
          <a:solidFill>
            <a:srgbClr val="009999"/>
          </a:solidFill>
          <a:ln w="12700">
            <a:solidFill>
              <a:srgbClr val="000000"/>
            </a:solidFill>
          </a:ln>
        </p:spPr>
        <p:txBody>
          <a:bodyPr lIns="65023" tIns="65023" rIns="65023" bIns="65023" anchor="ctr"/>
          <a:lstStyle/>
          <a:p>
            <a:pPr algn="l" defTabSz="1300480">
              <a:defRPr>
                <a:solidFill>
                  <a:srgbClr val="000000"/>
                </a:solidFill>
                <a:latin typeface="Maiandra GD"/>
                <a:ea typeface="Maiandra GD"/>
                <a:cs typeface="Maiandra GD"/>
                <a:sym typeface="Maiandra GD"/>
              </a:defRPr>
            </a:pPr>
            <a:endParaRPr b="1" dirty="0">
              <a:latin typeface="Arial" panose="020B0604020202020204" pitchFamily="34" charset="0"/>
              <a:cs typeface="Arial" panose="020B0604020202020204" pitchFamily="34" charset="0"/>
            </a:endParaRPr>
          </a:p>
        </p:txBody>
      </p:sp>
      <p:grpSp>
        <p:nvGrpSpPr>
          <p:cNvPr id="480" name="the biblical pattern . . . of WORSHIP"/>
          <p:cNvGrpSpPr/>
          <p:nvPr/>
        </p:nvGrpSpPr>
        <p:grpSpPr>
          <a:xfrm>
            <a:off x="1455814" y="3370183"/>
            <a:ext cx="10324595" cy="2162052"/>
            <a:chOff x="50800" y="-1"/>
            <a:chExt cx="10324593" cy="2162050"/>
          </a:xfrm>
        </p:grpSpPr>
        <p:sp>
          <p:nvSpPr>
            <p:cNvPr id="479" name="the biblical pattern . . . of WORSHIP"/>
            <p:cNvSpPr txBox="1"/>
            <p:nvPr/>
          </p:nvSpPr>
          <p:spPr>
            <a:xfrm>
              <a:off x="50800" y="50799"/>
              <a:ext cx="10273793" cy="1085422"/>
            </a:xfrm>
            <a:prstGeom prst="rect">
              <a:avLst/>
            </a:prstGeom>
            <a:no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5023" tIns="65023" rIns="65023" bIns="65023" numCol="1" anchor="t">
              <a:spAutoFit/>
            </a:bodyPr>
            <a:lstStyle/>
            <a:p>
              <a:pPr defTabSz="1300480">
                <a:spcBef>
                  <a:spcPts val="3700"/>
                </a:spcBef>
                <a:defRPr sz="6200">
                  <a:solidFill>
                    <a:srgbClr val="535353"/>
                  </a:solidFill>
                  <a:latin typeface="Maiandra GD"/>
                  <a:ea typeface="Maiandra GD"/>
                  <a:cs typeface="Maiandra GD"/>
                  <a:sym typeface="Maiandra GD"/>
                </a:defRPr>
              </a:pPr>
              <a:r>
                <a:rPr lang="ar-JO" b="1" dirty="0">
                  <a:latin typeface="Arial" panose="020B0604020202020204" pitchFamily="34" charset="0"/>
                  <a:cs typeface="Arial" panose="020B0604020202020204" pitchFamily="34" charset="0"/>
                </a:rPr>
                <a:t>النمط الكتابي للعبادة</a:t>
              </a:r>
              <a:endParaRPr b="1" dirty="0">
                <a:latin typeface="Arial" panose="020B0604020202020204" pitchFamily="34" charset="0"/>
                <a:cs typeface="Arial" panose="020B0604020202020204" pitchFamily="34" charset="0"/>
              </a:endParaRPr>
            </a:p>
          </p:txBody>
        </p:sp>
        <p:pic>
          <p:nvPicPr>
            <p:cNvPr id="478" name="the biblical pattern . . . of WORSHIP the biblical pattern . . . of WORSHIP" descr="the biblical pattern . . . of WORSHIP the biblical pattern . . . of WORSHIP"/>
            <p:cNvPicPr>
              <a:picLocks/>
            </p:cNvPicPr>
            <p:nvPr/>
          </p:nvPicPr>
          <p:blipFill>
            <a:blip r:embed="rId3">
              <a:alphaModFix amt="97836"/>
            </a:blip>
            <a:stretch>
              <a:fillRect/>
            </a:stretch>
          </p:blipFill>
          <p:spPr>
            <a:xfrm>
              <a:off x="50800" y="-1"/>
              <a:ext cx="10324593" cy="2162050"/>
            </a:xfrm>
            <a:prstGeom prst="rect">
              <a:avLst/>
            </a:prstGeom>
            <a:effectLst/>
          </p:spPr>
        </p:pic>
      </p:grpSp>
    </p:spTree>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4" name="Shape"/>
          <p:cNvSpPr/>
          <p:nvPr/>
        </p:nvSpPr>
        <p:spPr>
          <a:xfrm>
            <a:off x="3034453" y="1733973"/>
            <a:ext cx="1192107" cy="5635414"/>
          </a:xfrm>
          <a:custGeom>
            <a:avLst/>
            <a:gdLst/>
            <a:ahLst/>
            <a:cxnLst>
              <a:cxn ang="0">
                <a:pos x="wd2" y="hd2"/>
              </a:cxn>
              <a:cxn ang="5400000">
                <a:pos x="wd2" y="hd2"/>
              </a:cxn>
              <a:cxn ang="10800000">
                <a:pos x="wd2" y="hd2"/>
              </a:cxn>
              <a:cxn ang="16200000">
                <a:pos x="wd2" y="hd2"/>
              </a:cxn>
            </a:cxnLst>
            <a:rect l="0" t="0" r="r" b="b"/>
            <a:pathLst>
              <a:path w="21600" h="21600" extrusionOk="0">
                <a:moveTo>
                  <a:pt x="0" y="16200"/>
                </a:moveTo>
                <a:lnTo>
                  <a:pt x="5400" y="16200"/>
                </a:lnTo>
                <a:lnTo>
                  <a:pt x="5400" y="0"/>
                </a:lnTo>
                <a:lnTo>
                  <a:pt x="16200" y="0"/>
                </a:lnTo>
                <a:lnTo>
                  <a:pt x="16200" y="16200"/>
                </a:lnTo>
                <a:lnTo>
                  <a:pt x="21600" y="16200"/>
                </a:lnTo>
                <a:lnTo>
                  <a:pt x="10800" y="21600"/>
                </a:lnTo>
                <a:close/>
              </a:path>
            </a:pathLst>
          </a:custGeom>
          <a:solidFill>
            <a:srgbClr val="009999"/>
          </a:solidFill>
          <a:ln w="12700">
            <a:solidFill>
              <a:srgbClr val="000000"/>
            </a:solidFill>
          </a:ln>
        </p:spPr>
        <p:txBody>
          <a:bodyPr lIns="65023" tIns="65023" rIns="65023" bIns="65023" anchor="ctr"/>
          <a:lstStyle/>
          <a:p>
            <a:pPr algn="l" defTabSz="1300480">
              <a:defRPr>
                <a:solidFill>
                  <a:srgbClr val="000000"/>
                </a:solidFill>
                <a:latin typeface="Arial"/>
                <a:ea typeface="Arial"/>
                <a:cs typeface="Arial"/>
                <a:sym typeface="Arial"/>
              </a:defRPr>
            </a:pPr>
            <a:endParaRPr b="1" dirty="0">
              <a:latin typeface="Arial" panose="020B0604020202020204" pitchFamily="34" charset="0"/>
              <a:cs typeface="Arial" panose="020B0604020202020204" pitchFamily="34" charset="0"/>
            </a:endParaRPr>
          </a:p>
        </p:txBody>
      </p:sp>
      <p:sp>
        <p:nvSpPr>
          <p:cNvPr id="485" name="Shape"/>
          <p:cNvSpPr/>
          <p:nvPr/>
        </p:nvSpPr>
        <p:spPr>
          <a:xfrm rot="10800000">
            <a:off x="8778240" y="1842346"/>
            <a:ext cx="1192107" cy="5635415"/>
          </a:xfrm>
          <a:custGeom>
            <a:avLst/>
            <a:gdLst/>
            <a:ahLst/>
            <a:cxnLst>
              <a:cxn ang="0">
                <a:pos x="wd2" y="hd2"/>
              </a:cxn>
              <a:cxn ang="5400000">
                <a:pos x="wd2" y="hd2"/>
              </a:cxn>
              <a:cxn ang="10800000">
                <a:pos x="wd2" y="hd2"/>
              </a:cxn>
              <a:cxn ang="16200000">
                <a:pos x="wd2" y="hd2"/>
              </a:cxn>
            </a:cxnLst>
            <a:rect l="0" t="0" r="r" b="b"/>
            <a:pathLst>
              <a:path w="21600" h="21600" extrusionOk="0">
                <a:moveTo>
                  <a:pt x="0" y="16200"/>
                </a:moveTo>
                <a:lnTo>
                  <a:pt x="5400" y="16200"/>
                </a:lnTo>
                <a:lnTo>
                  <a:pt x="5400" y="0"/>
                </a:lnTo>
                <a:lnTo>
                  <a:pt x="16200" y="0"/>
                </a:lnTo>
                <a:lnTo>
                  <a:pt x="16200" y="16200"/>
                </a:lnTo>
                <a:lnTo>
                  <a:pt x="21600" y="16200"/>
                </a:lnTo>
                <a:lnTo>
                  <a:pt x="10800" y="21600"/>
                </a:lnTo>
                <a:close/>
              </a:path>
            </a:pathLst>
          </a:custGeom>
          <a:solidFill>
            <a:srgbClr val="009999"/>
          </a:solidFill>
          <a:ln w="12700">
            <a:solidFill>
              <a:srgbClr val="000000"/>
            </a:solidFill>
          </a:ln>
        </p:spPr>
        <p:txBody>
          <a:bodyPr lIns="65023" tIns="65023" rIns="65023" bIns="65023" anchor="ctr"/>
          <a:lstStyle/>
          <a:p>
            <a:pPr algn="l" defTabSz="1300480">
              <a:defRPr>
                <a:solidFill>
                  <a:srgbClr val="000000"/>
                </a:solidFill>
                <a:latin typeface="Arial"/>
                <a:ea typeface="Arial"/>
                <a:cs typeface="Arial"/>
                <a:sym typeface="Arial"/>
              </a:defRPr>
            </a:pPr>
            <a:endParaRPr b="1" dirty="0">
              <a:latin typeface="Arial" panose="020B0604020202020204" pitchFamily="34" charset="0"/>
              <a:cs typeface="Arial" panose="020B0604020202020204" pitchFamily="34" charset="0"/>
            </a:endParaRPr>
          </a:p>
        </p:txBody>
      </p:sp>
      <p:sp>
        <p:nvSpPr>
          <p:cNvPr id="486" name="“God needs to be known before He can be worshiped.”…"/>
          <p:cNvSpPr txBox="1"/>
          <p:nvPr/>
        </p:nvSpPr>
        <p:spPr>
          <a:xfrm>
            <a:off x="1148757" y="3576320"/>
            <a:ext cx="10598913" cy="158812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5023" tIns="65023" rIns="65023" bIns="65023">
            <a:spAutoFit/>
          </a:bodyPr>
          <a:lstStyle/>
          <a:p>
            <a:pPr defTabSz="1300480">
              <a:spcBef>
                <a:spcPts val="2700"/>
              </a:spcBef>
              <a:defRPr sz="4400">
                <a:solidFill>
                  <a:srgbClr val="000000"/>
                </a:solidFill>
                <a:latin typeface="Maiandra GD"/>
                <a:ea typeface="Maiandra GD"/>
                <a:cs typeface="Maiandra GD"/>
                <a:sym typeface="Maiandra GD"/>
              </a:defRPr>
            </a:pPr>
            <a:r>
              <a:rPr lang="ar-JO" b="1" dirty="0">
                <a:latin typeface="Arial" panose="020B0604020202020204" pitchFamily="34" charset="0"/>
                <a:cs typeface="Arial" panose="020B0604020202020204" pitchFamily="34" charset="0"/>
              </a:rPr>
              <a:t>يحتاج الله أن يكون معروفاً قبل أن يكون معبوداً</a:t>
            </a:r>
            <a:endParaRPr b="1" dirty="0">
              <a:latin typeface="Arial" panose="020B0604020202020204" pitchFamily="34" charset="0"/>
              <a:cs typeface="Arial" panose="020B0604020202020204" pitchFamily="34" charset="0"/>
            </a:endParaRPr>
          </a:p>
          <a:p>
            <a:pPr defTabSz="1300480">
              <a:spcBef>
                <a:spcPts val="2000"/>
              </a:spcBef>
              <a:defRPr sz="3400">
                <a:solidFill>
                  <a:srgbClr val="000000"/>
                </a:solidFill>
                <a:latin typeface="Maiandra GD"/>
                <a:ea typeface="Maiandra GD"/>
                <a:cs typeface="Maiandra GD"/>
                <a:sym typeface="Maiandra GD"/>
              </a:defRPr>
            </a:pPr>
            <a:r>
              <a:rPr lang="ar-JO" b="1" dirty="0">
                <a:latin typeface="Arial" panose="020B0604020202020204" pitchFamily="34" charset="0"/>
                <a:cs typeface="Arial" panose="020B0604020202020204" pitchFamily="34" charset="0"/>
              </a:rPr>
              <a:t>(إريك ألكسندر)</a:t>
            </a:r>
            <a:endParaRPr b="1" dirty="0">
              <a:latin typeface="Arial" panose="020B0604020202020204" pitchFamily="34" charset="0"/>
              <a:cs typeface="Arial" panose="020B0604020202020204" pitchFamily="34" charset="0"/>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4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6" grpId="0" animBg="1" advAuto="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6" name="Shape"/>
          <p:cNvSpPr/>
          <p:nvPr/>
        </p:nvSpPr>
        <p:spPr>
          <a:xfrm>
            <a:off x="3034453" y="1842346"/>
            <a:ext cx="1192107" cy="5635415"/>
          </a:xfrm>
          <a:custGeom>
            <a:avLst/>
            <a:gdLst/>
            <a:ahLst/>
            <a:cxnLst>
              <a:cxn ang="0">
                <a:pos x="wd2" y="hd2"/>
              </a:cxn>
              <a:cxn ang="5400000">
                <a:pos x="wd2" y="hd2"/>
              </a:cxn>
              <a:cxn ang="10800000">
                <a:pos x="wd2" y="hd2"/>
              </a:cxn>
              <a:cxn ang="16200000">
                <a:pos x="wd2" y="hd2"/>
              </a:cxn>
            </a:cxnLst>
            <a:rect l="0" t="0" r="r" b="b"/>
            <a:pathLst>
              <a:path w="21600" h="21600" extrusionOk="0">
                <a:moveTo>
                  <a:pt x="0" y="16200"/>
                </a:moveTo>
                <a:lnTo>
                  <a:pt x="5400" y="16200"/>
                </a:lnTo>
                <a:lnTo>
                  <a:pt x="5400" y="0"/>
                </a:lnTo>
                <a:lnTo>
                  <a:pt x="16200" y="0"/>
                </a:lnTo>
                <a:lnTo>
                  <a:pt x="16200" y="16200"/>
                </a:lnTo>
                <a:lnTo>
                  <a:pt x="21600" y="16200"/>
                </a:lnTo>
                <a:lnTo>
                  <a:pt x="10800" y="21600"/>
                </a:lnTo>
                <a:close/>
              </a:path>
            </a:pathLst>
          </a:custGeom>
          <a:solidFill>
            <a:srgbClr val="009999"/>
          </a:solidFill>
          <a:ln w="12700">
            <a:solidFill>
              <a:srgbClr val="000000"/>
            </a:solidFill>
          </a:ln>
        </p:spPr>
        <p:txBody>
          <a:bodyPr lIns="65023" tIns="65023" rIns="65023" bIns="65023" anchor="ctr"/>
          <a:lstStyle/>
          <a:p>
            <a:pPr algn="l" defTabSz="1300480">
              <a:defRPr>
                <a:solidFill>
                  <a:srgbClr val="000000"/>
                </a:solidFill>
                <a:latin typeface="Maiandra GD"/>
                <a:ea typeface="Maiandra GD"/>
                <a:cs typeface="Maiandra GD"/>
                <a:sym typeface="Maiandra GD"/>
              </a:defRPr>
            </a:pPr>
            <a:endParaRPr b="1" dirty="0">
              <a:latin typeface="Arial" panose="020B0604020202020204" pitchFamily="34" charset="0"/>
              <a:cs typeface="Arial" panose="020B0604020202020204" pitchFamily="34" charset="0"/>
            </a:endParaRPr>
          </a:p>
        </p:txBody>
      </p:sp>
      <p:sp>
        <p:nvSpPr>
          <p:cNvPr id="497" name="Shape"/>
          <p:cNvSpPr/>
          <p:nvPr/>
        </p:nvSpPr>
        <p:spPr>
          <a:xfrm rot="10800000">
            <a:off x="8778240" y="1842346"/>
            <a:ext cx="1192107" cy="5635415"/>
          </a:xfrm>
          <a:custGeom>
            <a:avLst/>
            <a:gdLst/>
            <a:ahLst/>
            <a:cxnLst>
              <a:cxn ang="0">
                <a:pos x="wd2" y="hd2"/>
              </a:cxn>
              <a:cxn ang="5400000">
                <a:pos x="wd2" y="hd2"/>
              </a:cxn>
              <a:cxn ang="10800000">
                <a:pos x="wd2" y="hd2"/>
              </a:cxn>
              <a:cxn ang="16200000">
                <a:pos x="wd2" y="hd2"/>
              </a:cxn>
            </a:cxnLst>
            <a:rect l="0" t="0" r="r" b="b"/>
            <a:pathLst>
              <a:path w="21600" h="21600" extrusionOk="0">
                <a:moveTo>
                  <a:pt x="0" y="16200"/>
                </a:moveTo>
                <a:lnTo>
                  <a:pt x="5400" y="16200"/>
                </a:lnTo>
                <a:lnTo>
                  <a:pt x="5400" y="0"/>
                </a:lnTo>
                <a:lnTo>
                  <a:pt x="16200" y="0"/>
                </a:lnTo>
                <a:lnTo>
                  <a:pt x="16200" y="16200"/>
                </a:lnTo>
                <a:lnTo>
                  <a:pt x="21600" y="16200"/>
                </a:lnTo>
                <a:lnTo>
                  <a:pt x="10800" y="21600"/>
                </a:lnTo>
                <a:close/>
              </a:path>
            </a:pathLst>
          </a:custGeom>
          <a:solidFill>
            <a:srgbClr val="009999"/>
          </a:solidFill>
          <a:ln w="12700">
            <a:solidFill>
              <a:srgbClr val="000000"/>
            </a:solidFill>
          </a:ln>
        </p:spPr>
        <p:txBody>
          <a:bodyPr lIns="65023" tIns="65023" rIns="65023" bIns="65023" anchor="ctr"/>
          <a:lstStyle/>
          <a:p>
            <a:pPr algn="l" defTabSz="1300480">
              <a:defRPr>
                <a:solidFill>
                  <a:srgbClr val="000000"/>
                </a:solidFill>
                <a:latin typeface="Maiandra GD"/>
                <a:ea typeface="Maiandra GD"/>
                <a:cs typeface="Maiandra GD"/>
                <a:sym typeface="Maiandra GD"/>
              </a:defRPr>
            </a:pPr>
            <a:endParaRPr b="1" dirty="0">
              <a:latin typeface="Arial" panose="020B0604020202020204" pitchFamily="34" charset="0"/>
              <a:cs typeface="Arial" panose="020B0604020202020204" pitchFamily="34" charset="0"/>
            </a:endParaRPr>
          </a:p>
        </p:txBody>
      </p:sp>
      <p:sp>
        <p:nvSpPr>
          <p:cNvPr id="498" name="“The basic pattern of biblical worship . . . is that it is God who initiates the encounter, not the worshiper.”…"/>
          <p:cNvSpPr txBox="1"/>
          <p:nvPr/>
        </p:nvSpPr>
        <p:spPr>
          <a:xfrm>
            <a:off x="1257130" y="2926079"/>
            <a:ext cx="10598913" cy="226523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5023" tIns="65023" rIns="65023" bIns="65023">
            <a:spAutoFit/>
          </a:bodyPr>
          <a:lstStyle/>
          <a:p>
            <a:pPr defTabSz="1300480">
              <a:spcBef>
                <a:spcPts val="2700"/>
              </a:spcBef>
              <a:defRPr sz="4400">
                <a:solidFill>
                  <a:srgbClr val="000000"/>
                </a:solidFill>
                <a:latin typeface="Maiandra GD"/>
                <a:ea typeface="Maiandra GD"/>
                <a:cs typeface="Maiandra GD"/>
                <a:sym typeface="Maiandra GD"/>
              </a:defRPr>
            </a:pPr>
            <a:r>
              <a:rPr lang="ar-JO" b="1" dirty="0">
                <a:latin typeface="Arial" panose="020B0604020202020204" pitchFamily="34" charset="0"/>
                <a:cs typeface="Arial" panose="020B0604020202020204" pitchFamily="34" charset="0"/>
              </a:rPr>
              <a:t>النمط الأساسي للعبادة الكتابية .... هي أن الله هو من يبادر للمقابلة، وليس العابد.</a:t>
            </a:r>
            <a:endParaRPr b="1" dirty="0">
              <a:latin typeface="Arial" panose="020B0604020202020204" pitchFamily="34" charset="0"/>
              <a:cs typeface="Arial" panose="020B0604020202020204" pitchFamily="34" charset="0"/>
            </a:endParaRPr>
          </a:p>
          <a:p>
            <a:pPr defTabSz="1300480">
              <a:spcBef>
                <a:spcPts val="2000"/>
              </a:spcBef>
              <a:defRPr sz="3400">
                <a:solidFill>
                  <a:srgbClr val="000000"/>
                </a:solidFill>
                <a:latin typeface="Maiandra GD"/>
                <a:ea typeface="Maiandra GD"/>
                <a:cs typeface="Maiandra GD"/>
                <a:sym typeface="Maiandra GD"/>
              </a:defRPr>
            </a:pPr>
            <a:r>
              <a:rPr lang="ar-JO" b="1" dirty="0">
                <a:latin typeface="Arial" panose="020B0604020202020204" pitchFamily="34" charset="0"/>
                <a:cs typeface="Arial" panose="020B0604020202020204" pitchFamily="34" charset="0"/>
              </a:rPr>
              <a:t>(روبي كاسلمان، العبادة على شكل قصة، ٣٧)</a:t>
            </a:r>
            <a:endParaRPr b="1"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0" name="Shape"/>
          <p:cNvSpPr/>
          <p:nvPr/>
        </p:nvSpPr>
        <p:spPr>
          <a:xfrm>
            <a:off x="3034453" y="1842346"/>
            <a:ext cx="1192107" cy="5635415"/>
          </a:xfrm>
          <a:custGeom>
            <a:avLst/>
            <a:gdLst/>
            <a:ahLst/>
            <a:cxnLst>
              <a:cxn ang="0">
                <a:pos x="wd2" y="hd2"/>
              </a:cxn>
              <a:cxn ang="5400000">
                <a:pos x="wd2" y="hd2"/>
              </a:cxn>
              <a:cxn ang="10800000">
                <a:pos x="wd2" y="hd2"/>
              </a:cxn>
              <a:cxn ang="16200000">
                <a:pos x="wd2" y="hd2"/>
              </a:cxn>
            </a:cxnLst>
            <a:rect l="0" t="0" r="r" b="b"/>
            <a:pathLst>
              <a:path w="21600" h="21600" extrusionOk="0">
                <a:moveTo>
                  <a:pt x="0" y="16200"/>
                </a:moveTo>
                <a:lnTo>
                  <a:pt x="5400" y="16200"/>
                </a:lnTo>
                <a:lnTo>
                  <a:pt x="5400" y="0"/>
                </a:lnTo>
                <a:lnTo>
                  <a:pt x="16200" y="0"/>
                </a:lnTo>
                <a:lnTo>
                  <a:pt x="16200" y="16200"/>
                </a:lnTo>
                <a:lnTo>
                  <a:pt x="21600" y="16200"/>
                </a:lnTo>
                <a:lnTo>
                  <a:pt x="10800" y="21600"/>
                </a:lnTo>
                <a:close/>
              </a:path>
            </a:pathLst>
          </a:custGeom>
          <a:solidFill>
            <a:srgbClr val="009999"/>
          </a:solidFill>
          <a:ln w="12700">
            <a:solidFill>
              <a:srgbClr val="000000"/>
            </a:solidFill>
          </a:ln>
        </p:spPr>
        <p:txBody>
          <a:bodyPr lIns="65023" tIns="65023" rIns="65023" bIns="65023" anchor="ctr"/>
          <a:lstStyle/>
          <a:p>
            <a:pPr algn="l" defTabSz="1300480">
              <a:defRPr>
                <a:solidFill>
                  <a:srgbClr val="000000"/>
                </a:solidFill>
                <a:latin typeface="Maiandra GD"/>
                <a:ea typeface="Maiandra GD"/>
                <a:cs typeface="Maiandra GD"/>
                <a:sym typeface="Maiandra GD"/>
              </a:defRPr>
            </a:pPr>
            <a:endParaRPr b="1" dirty="0">
              <a:latin typeface="Arial" panose="020B0604020202020204" pitchFamily="34" charset="0"/>
              <a:cs typeface="Arial" panose="020B0604020202020204" pitchFamily="34" charset="0"/>
            </a:endParaRPr>
          </a:p>
        </p:txBody>
      </p:sp>
      <p:sp>
        <p:nvSpPr>
          <p:cNvPr id="491" name="Shape"/>
          <p:cNvSpPr/>
          <p:nvPr/>
        </p:nvSpPr>
        <p:spPr>
          <a:xfrm rot="10800000">
            <a:off x="8778240" y="1842346"/>
            <a:ext cx="1192107" cy="5635415"/>
          </a:xfrm>
          <a:custGeom>
            <a:avLst/>
            <a:gdLst/>
            <a:ahLst/>
            <a:cxnLst>
              <a:cxn ang="0">
                <a:pos x="wd2" y="hd2"/>
              </a:cxn>
              <a:cxn ang="5400000">
                <a:pos x="wd2" y="hd2"/>
              </a:cxn>
              <a:cxn ang="10800000">
                <a:pos x="wd2" y="hd2"/>
              </a:cxn>
              <a:cxn ang="16200000">
                <a:pos x="wd2" y="hd2"/>
              </a:cxn>
            </a:cxnLst>
            <a:rect l="0" t="0" r="r" b="b"/>
            <a:pathLst>
              <a:path w="21600" h="21600" extrusionOk="0">
                <a:moveTo>
                  <a:pt x="0" y="16200"/>
                </a:moveTo>
                <a:lnTo>
                  <a:pt x="5400" y="16200"/>
                </a:lnTo>
                <a:lnTo>
                  <a:pt x="5400" y="0"/>
                </a:lnTo>
                <a:lnTo>
                  <a:pt x="16200" y="0"/>
                </a:lnTo>
                <a:lnTo>
                  <a:pt x="16200" y="16200"/>
                </a:lnTo>
                <a:lnTo>
                  <a:pt x="21600" y="16200"/>
                </a:lnTo>
                <a:lnTo>
                  <a:pt x="10800" y="21600"/>
                </a:lnTo>
                <a:close/>
              </a:path>
            </a:pathLst>
          </a:custGeom>
          <a:solidFill>
            <a:srgbClr val="009999"/>
          </a:solidFill>
          <a:ln w="12700">
            <a:solidFill>
              <a:srgbClr val="000000"/>
            </a:solidFill>
          </a:ln>
        </p:spPr>
        <p:txBody>
          <a:bodyPr lIns="65023" tIns="65023" rIns="65023" bIns="65023" anchor="ctr"/>
          <a:lstStyle/>
          <a:p>
            <a:pPr algn="l" defTabSz="1300480">
              <a:defRPr>
                <a:solidFill>
                  <a:srgbClr val="000000"/>
                </a:solidFill>
                <a:latin typeface="Maiandra GD"/>
                <a:ea typeface="Maiandra GD"/>
                <a:cs typeface="Maiandra GD"/>
                <a:sym typeface="Maiandra GD"/>
              </a:defRPr>
            </a:pPr>
            <a:endParaRPr b="1" dirty="0">
              <a:latin typeface="Arial" panose="020B0604020202020204" pitchFamily="34" charset="0"/>
              <a:cs typeface="Arial" panose="020B0604020202020204" pitchFamily="34" charset="0"/>
            </a:endParaRPr>
          </a:p>
        </p:txBody>
      </p:sp>
      <p:sp>
        <p:nvSpPr>
          <p:cNvPr id="492" name="“Acceptable worship does not start with human intuition or inventiveness, but with the action of God.”…"/>
          <p:cNvSpPr txBox="1"/>
          <p:nvPr/>
        </p:nvSpPr>
        <p:spPr>
          <a:xfrm>
            <a:off x="1257130" y="2926079"/>
            <a:ext cx="10598913" cy="250889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5023" tIns="65023" rIns="65023" bIns="65023">
            <a:spAutoFit/>
          </a:bodyPr>
          <a:lstStyle/>
          <a:p>
            <a:pPr defTabSz="1300480">
              <a:spcBef>
                <a:spcPts val="2700"/>
              </a:spcBef>
              <a:defRPr sz="4400">
                <a:solidFill>
                  <a:srgbClr val="000000"/>
                </a:solidFill>
                <a:latin typeface="Maiandra GD"/>
                <a:ea typeface="Maiandra GD"/>
                <a:cs typeface="Maiandra GD"/>
                <a:sym typeface="Maiandra GD"/>
              </a:defRPr>
            </a:pPr>
            <a:r>
              <a:rPr lang="ar-JO" b="1" dirty="0">
                <a:latin typeface="Arial" panose="020B0604020202020204" pitchFamily="34" charset="0"/>
                <a:cs typeface="Arial" panose="020B0604020202020204" pitchFamily="34" charset="0"/>
              </a:rPr>
              <a:t>إن العبادة المقبولة لا تبدأ بحدس الإنسان أو اختراعه، بل بعمل الله.</a:t>
            </a:r>
          </a:p>
          <a:p>
            <a:pPr defTabSz="1300480">
              <a:spcBef>
                <a:spcPts val="2700"/>
              </a:spcBef>
              <a:defRPr sz="4400">
                <a:solidFill>
                  <a:srgbClr val="000000"/>
                </a:solidFill>
                <a:latin typeface="Maiandra GD"/>
                <a:ea typeface="Maiandra GD"/>
                <a:cs typeface="Maiandra GD"/>
                <a:sym typeface="Maiandra GD"/>
              </a:defRPr>
            </a:pPr>
            <a:r>
              <a:rPr lang="ar-JO" b="1" dirty="0">
                <a:latin typeface="Arial" panose="020B0604020202020204" pitchFamily="34" charset="0"/>
                <a:cs typeface="Arial" panose="020B0604020202020204" pitchFamily="34" charset="0"/>
              </a:rPr>
              <a:t>(ديفيد باترسون، الإرتباط بالله، 26</a:t>
            </a:r>
            <a:endParaRPr b="1"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2" name="Line"/>
          <p:cNvSpPr/>
          <p:nvPr/>
        </p:nvSpPr>
        <p:spPr>
          <a:xfrm flipH="1">
            <a:off x="7369386" y="2384213"/>
            <a:ext cx="4009814" cy="3684694"/>
          </a:xfrm>
          <a:prstGeom prst="line">
            <a:avLst/>
          </a:prstGeom>
          <a:ln w="533400">
            <a:solidFill>
              <a:srgbClr val="008582"/>
            </a:solidFill>
          </a:ln>
        </p:spPr>
        <p:txBody>
          <a:bodyPr lIns="65023" tIns="65023" rIns="65023" bIns="65023"/>
          <a:lstStyle/>
          <a:p>
            <a:pPr algn="l" defTabSz="1300480">
              <a:defRPr>
                <a:solidFill>
                  <a:srgbClr val="000000"/>
                </a:solidFill>
                <a:latin typeface="Arial"/>
                <a:ea typeface="Arial"/>
                <a:cs typeface="Arial"/>
                <a:sym typeface="Arial"/>
              </a:defRPr>
            </a:pPr>
            <a:endParaRPr b="1" dirty="0">
              <a:latin typeface="Arial" panose="020B0604020202020204" pitchFamily="34" charset="0"/>
              <a:cs typeface="Arial" panose="020B0604020202020204" pitchFamily="34" charset="0"/>
            </a:endParaRPr>
          </a:p>
        </p:txBody>
      </p:sp>
      <p:sp>
        <p:nvSpPr>
          <p:cNvPr id="503" name="Line"/>
          <p:cNvSpPr/>
          <p:nvPr/>
        </p:nvSpPr>
        <p:spPr>
          <a:xfrm>
            <a:off x="7477759" y="2384213"/>
            <a:ext cx="4118189" cy="3684694"/>
          </a:xfrm>
          <a:prstGeom prst="line">
            <a:avLst/>
          </a:prstGeom>
          <a:ln w="533400">
            <a:solidFill>
              <a:srgbClr val="008582"/>
            </a:solidFill>
          </a:ln>
        </p:spPr>
        <p:txBody>
          <a:bodyPr lIns="65023" tIns="65023" rIns="65023" bIns="65023"/>
          <a:lstStyle/>
          <a:p>
            <a:pPr algn="l" defTabSz="1300480">
              <a:defRPr>
                <a:solidFill>
                  <a:srgbClr val="000000"/>
                </a:solidFill>
                <a:latin typeface="Arial"/>
                <a:ea typeface="Arial"/>
                <a:cs typeface="Arial"/>
                <a:sym typeface="Arial"/>
              </a:defRPr>
            </a:pPr>
            <a:endParaRPr b="1" dirty="0">
              <a:latin typeface="Arial" panose="020B0604020202020204" pitchFamily="34" charset="0"/>
              <a:cs typeface="Arial" panose="020B0604020202020204" pitchFamily="34" charset="0"/>
            </a:endParaRPr>
          </a:p>
        </p:txBody>
      </p:sp>
      <p:sp>
        <p:nvSpPr>
          <p:cNvPr id="504" name="Revelation"/>
          <p:cNvSpPr txBox="1"/>
          <p:nvPr/>
        </p:nvSpPr>
        <p:spPr>
          <a:xfrm>
            <a:off x="1300479" y="7802880"/>
            <a:ext cx="4226562" cy="892049"/>
          </a:xfrm>
          <a:prstGeom prst="rect">
            <a:avLst/>
          </a:prstGeom>
          <a:solidFill>
            <a:srgbClr val="009999"/>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5023" tIns="65023" rIns="65023" bIns="65023">
            <a:spAutoFit/>
          </a:bodyPr>
          <a:lstStyle>
            <a:lvl1pPr defTabSz="1300480">
              <a:spcBef>
                <a:spcPts val="3000"/>
              </a:spcBef>
              <a:defRPr sz="5000">
                <a:solidFill>
                  <a:srgbClr val="FFFB00"/>
                </a:solidFill>
                <a:latin typeface="Maiandra GD"/>
                <a:ea typeface="Maiandra GD"/>
                <a:cs typeface="Maiandra GD"/>
                <a:sym typeface="Maiandra GD"/>
              </a:defRPr>
            </a:lvl1pPr>
          </a:lstStyle>
          <a:p>
            <a:r>
              <a:rPr lang="ar-JO" b="1" dirty="0">
                <a:latin typeface="Arial" panose="020B0604020202020204" pitchFamily="34" charset="0"/>
                <a:cs typeface="Arial" panose="020B0604020202020204" pitchFamily="34" charset="0"/>
              </a:rPr>
              <a:t>الإعلان</a:t>
            </a:r>
            <a:endParaRPr b="1" dirty="0">
              <a:latin typeface="Arial" panose="020B0604020202020204" pitchFamily="34" charset="0"/>
              <a:cs typeface="Arial" panose="020B0604020202020204" pitchFamily="34" charset="0"/>
            </a:endParaRPr>
          </a:p>
        </p:txBody>
      </p:sp>
      <p:sp>
        <p:nvSpPr>
          <p:cNvPr id="505" name="Response"/>
          <p:cNvSpPr txBox="1"/>
          <p:nvPr/>
        </p:nvSpPr>
        <p:spPr>
          <a:xfrm>
            <a:off x="7477759" y="7802880"/>
            <a:ext cx="4009815" cy="892049"/>
          </a:xfrm>
          <a:prstGeom prst="rect">
            <a:avLst/>
          </a:prstGeom>
          <a:solidFill>
            <a:srgbClr val="009999"/>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5023" tIns="65023" rIns="65023" bIns="65023">
            <a:spAutoFit/>
          </a:bodyPr>
          <a:lstStyle>
            <a:lvl1pPr defTabSz="1300480">
              <a:spcBef>
                <a:spcPts val="3000"/>
              </a:spcBef>
              <a:defRPr sz="5000">
                <a:solidFill>
                  <a:srgbClr val="FFFB00"/>
                </a:solidFill>
                <a:latin typeface="Maiandra GD"/>
                <a:ea typeface="Maiandra GD"/>
                <a:cs typeface="Maiandra GD"/>
                <a:sym typeface="Maiandra GD"/>
              </a:defRPr>
            </a:lvl1pPr>
          </a:lstStyle>
          <a:p>
            <a:r>
              <a:rPr lang="ar-JO" b="1" dirty="0">
                <a:latin typeface="Arial" panose="020B0604020202020204" pitchFamily="34" charset="0"/>
                <a:cs typeface="Arial" panose="020B0604020202020204" pitchFamily="34" charset="0"/>
              </a:rPr>
              <a:t>التجاوب</a:t>
            </a:r>
            <a:endParaRPr b="1" dirty="0">
              <a:latin typeface="Arial" panose="020B0604020202020204" pitchFamily="34" charset="0"/>
              <a:cs typeface="Arial" panose="020B0604020202020204" pitchFamily="34" charset="0"/>
            </a:endParaRPr>
          </a:p>
        </p:txBody>
      </p:sp>
      <p:sp>
        <p:nvSpPr>
          <p:cNvPr id="506" name="Shape"/>
          <p:cNvSpPr/>
          <p:nvPr/>
        </p:nvSpPr>
        <p:spPr>
          <a:xfrm>
            <a:off x="3034453" y="975359"/>
            <a:ext cx="1192107" cy="6502402"/>
          </a:xfrm>
          <a:custGeom>
            <a:avLst/>
            <a:gdLst/>
            <a:ahLst/>
            <a:cxnLst>
              <a:cxn ang="0">
                <a:pos x="wd2" y="hd2"/>
              </a:cxn>
              <a:cxn ang="5400000">
                <a:pos x="wd2" y="hd2"/>
              </a:cxn>
              <a:cxn ang="10800000">
                <a:pos x="wd2" y="hd2"/>
              </a:cxn>
              <a:cxn ang="16200000">
                <a:pos x="wd2" y="hd2"/>
              </a:cxn>
            </a:cxnLst>
            <a:rect l="0" t="0" r="r" b="b"/>
            <a:pathLst>
              <a:path w="21600" h="21600" extrusionOk="0">
                <a:moveTo>
                  <a:pt x="0" y="16200"/>
                </a:moveTo>
                <a:lnTo>
                  <a:pt x="5400" y="16200"/>
                </a:lnTo>
                <a:lnTo>
                  <a:pt x="5400" y="0"/>
                </a:lnTo>
                <a:lnTo>
                  <a:pt x="16200" y="0"/>
                </a:lnTo>
                <a:lnTo>
                  <a:pt x="16200" y="16200"/>
                </a:lnTo>
                <a:lnTo>
                  <a:pt x="21600" y="16200"/>
                </a:lnTo>
                <a:lnTo>
                  <a:pt x="10800" y="21600"/>
                </a:lnTo>
                <a:close/>
              </a:path>
            </a:pathLst>
          </a:custGeom>
          <a:solidFill>
            <a:srgbClr val="009999"/>
          </a:solidFill>
          <a:ln w="12700">
            <a:solidFill>
              <a:srgbClr val="000000"/>
            </a:solidFill>
          </a:ln>
        </p:spPr>
        <p:txBody>
          <a:bodyPr lIns="65023" tIns="65023" rIns="65023" bIns="65023" anchor="ctr"/>
          <a:lstStyle/>
          <a:p>
            <a:pPr algn="l" defTabSz="1300480">
              <a:defRPr>
                <a:solidFill>
                  <a:srgbClr val="000000"/>
                </a:solidFill>
                <a:latin typeface="Maiandra GD"/>
                <a:ea typeface="Maiandra GD"/>
                <a:cs typeface="Maiandra GD"/>
                <a:sym typeface="Maiandra GD"/>
              </a:defRPr>
            </a:pPr>
            <a:endParaRPr b="1" dirty="0">
              <a:latin typeface="Arial" panose="020B0604020202020204" pitchFamily="34" charset="0"/>
              <a:cs typeface="Arial" panose="020B0604020202020204" pitchFamily="34" charset="0"/>
            </a:endParaRPr>
          </a:p>
        </p:txBody>
      </p:sp>
      <p:sp>
        <p:nvSpPr>
          <p:cNvPr id="507" name="THE FALL…"/>
          <p:cNvSpPr txBox="1"/>
          <p:nvPr/>
        </p:nvSpPr>
        <p:spPr>
          <a:xfrm>
            <a:off x="3966464" y="-1"/>
            <a:ext cx="5071872" cy="15536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5023" tIns="65023" rIns="65023" bIns="65023">
            <a:spAutoFit/>
          </a:bodyPr>
          <a:lstStyle/>
          <a:p>
            <a:pPr defTabSz="1300480">
              <a:spcBef>
                <a:spcPts val="600"/>
              </a:spcBef>
              <a:defRPr sz="5600">
                <a:solidFill>
                  <a:srgbClr val="000000"/>
                </a:solidFill>
                <a:latin typeface="Maiandra GD"/>
                <a:ea typeface="Maiandra GD"/>
                <a:cs typeface="Maiandra GD"/>
                <a:sym typeface="Maiandra GD"/>
              </a:defRPr>
            </a:pPr>
            <a:r>
              <a:rPr lang="ar-JO" b="1" dirty="0">
                <a:latin typeface="Arial" panose="020B0604020202020204" pitchFamily="34" charset="0"/>
                <a:cs typeface="Arial" panose="020B0604020202020204" pitchFamily="34" charset="0"/>
              </a:rPr>
              <a:t>السقوط</a:t>
            </a:r>
            <a:endParaRPr b="1" dirty="0">
              <a:latin typeface="Arial" panose="020B0604020202020204" pitchFamily="34" charset="0"/>
              <a:cs typeface="Arial" panose="020B0604020202020204" pitchFamily="34" charset="0"/>
            </a:endParaRPr>
          </a:p>
          <a:p>
            <a:pPr defTabSz="1300480">
              <a:spcBef>
                <a:spcPts val="400"/>
              </a:spcBef>
              <a:defRPr sz="3400">
                <a:solidFill>
                  <a:srgbClr val="000000"/>
                </a:solidFill>
                <a:latin typeface="Maiandra GD"/>
                <a:ea typeface="Maiandra GD"/>
                <a:cs typeface="Maiandra GD"/>
                <a:sym typeface="Maiandra GD"/>
              </a:defRPr>
            </a:pPr>
            <a:r>
              <a:rPr lang="ar-JO" b="1" dirty="0">
                <a:latin typeface="Arial" panose="020B0604020202020204" pitchFamily="34" charset="0"/>
                <a:cs typeface="Arial" panose="020B0604020202020204" pitchFamily="34" charset="0"/>
              </a:rPr>
              <a:t>رومية 1</a:t>
            </a:r>
            <a:endParaRPr b="1" dirty="0">
              <a:latin typeface="Arial" panose="020B0604020202020204" pitchFamily="34" charset="0"/>
              <a:cs typeface="Arial" panose="020B0604020202020204" pitchFamily="34" charset="0"/>
            </a:endParaRPr>
          </a:p>
        </p:txBody>
      </p:sp>
      <p:sp>
        <p:nvSpPr>
          <p:cNvPr id="508" name="His invisible attributes, His eternal power and divine nature, have been clearly seen, being understood through what has been made…"/>
          <p:cNvSpPr txBox="1"/>
          <p:nvPr/>
        </p:nvSpPr>
        <p:spPr>
          <a:xfrm>
            <a:off x="1798997" y="1733973"/>
            <a:ext cx="3554646" cy="27474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5023" tIns="65023" rIns="65023" bIns="65023">
            <a:spAutoFit/>
          </a:bodyPr>
          <a:lstStyle/>
          <a:p>
            <a:pPr defTabSz="1300480">
              <a:defRPr sz="3400">
                <a:solidFill>
                  <a:srgbClr val="000000"/>
                </a:solidFill>
                <a:latin typeface="Maiandra GD"/>
                <a:ea typeface="Maiandra GD"/>
                <a:cs typeface="Maiandra GD"/>
                <a:sym typeface="Maiandra GD"/>
              </a:defRPr>
            </a:pPr>
            <a:r>
              <a:rPr lang="ar-JO" b="1" dirty="0">
                <a:latin typeface="Arial" panose="020B0604020202020204" pitchFamily="34" charset="0"/>
                <a:cs typeface="Arial" panose="020B0604020202020204" pitchFamily="34" charset="0"/>
              </a:rPr>
              <a:t>لأن أموره غير المنظورة ترى منذ خلق العالم مدركة بالمصنوعات، قدرته السرمدية ولاهوته، </a:t>
            </a:r>
            <a:r>
              <a:rPr b="1" dirty="0">
                <a:latin typeface="Arial" panose="020B0604020202020204" pitchFamily="34" charset="0"/>
                <a:cs typeface="Arial" panose="020B0604020202020204" pitchFamily="34" charset="0"/>
              </a:rPr>
              <a:t>(</a:t>
            </a:r>
            <a:r>
              <a:rPr lang="ar-JO" b="1" dirty="0">
                <a:latin typeface="Arial" panose="020B0604020202020204" pitchFamily="34" charset="0"/>
                <a:cs typeface="Arial" panose="020B0604020202020204" pitchFamily="34" charset="0"/>
              </a:rPr>
              <a:t>ع 20</a:t>
            </a:r>
            <a:r>
              <a:rPr b="1" dirty="0">
                <a:latin typeface="Arial" panose="020B0604020202020204" pitchFamily="34" charset="0"/>
                <a:cs typeface="Arial" panose="020B0604020202020204" pitchFamily="34" charset="0"/>
              </a:rPr>
              <a:t>)</a:t>
            </a:r>
          </a:p>
        </p:txBody>
      </p:sp>
      <p:sp>
        <p:nvSpPr>
          <p:cNvPr id="509" name="For even though they knew God, they did not honor Him as God or give thanks (v. 21)…"/>
          <p:cNvSpPr txBox="1"/>
          <p:nvPr/>
        </p:nvSpPr>
        <p:spPr>
          <a:xfrm>
            <a:off x="7326037" y="1733973"/>
            <a:ext cx="3879766" cy="343991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5023" tIns="65023" rIns="65023" bIns="65023">
            <a:spAutoFit/>
          </a:bodyPr>
          <a:lstStyle/>
          <a:p>
            <a:pPr defTabSz="1300480">
              <a:spcBef>
                <a:spcPts val="2000"/>
              </a:spcBef>
              <a:defRPr sz="3400">
                <a:solidFill>
                  <a:srgbClr val="000000"/>
                </a:solidFill>
                <a:latin typeface="Maiandra GD"/>
                <a:ea typeface="Maiandra GD"/>
                <a:cs typeface="Maiandra GD"/>
                <a:sym typeface="Maiandra GD"/>
              </a:defRPr>
            </a:pPr>
            <a:r>
              <a:rPr lang="ar-JO" b="1" dirty="0">
                <a:latin typeface="Arial" panose="020B0604020202020204" pitchFamily="34" charset="0"/>
                <a:cs typeface="Arial" panose="020B0604020202020204" pitchFamily="34" charset="0"/>
              </a:rPr>
              <a:t>لأنهم لما عرفوا الله لم يمجدوه أو يشكروه كإله  (ع 21)</a:t>
            </a:r>
            <a:r>
              <a:rPr lang="en-US" b="1" dirty="0">
                <a:latin typeface="Arial" panose="020B0604020202020204" pitchFamily="34" charset="0"/>
                <a:cs typeface="Arial" panose="020B0604020202020204" pitchFamily="34" charset="0"/>
              </a:rPr>
              <a:t> </a:t>
            </a:r>
            <a:endParaRPr b="1" dirty="0">
              <a:latin typeface="Arial" panose="020B0604020202020204" pitchFamily="34" charset="0"/>
              <a:cs typeface="Arial" panose="020B0604020202020204" pitchFamily="34" charset="0"/>
            </a:endParaRPr>
          </a:p>
          <a:p>
            <a:pPr defTabSz="1300480">
              <a:defRPr sz="1100">
                <a:solidFill>
                  <a:srgbClr val="000000"/>
                </a:solidFill>
                <a:latin typeface="Maiandra GD"/>
                <a:ea typeface="Maiandra GD"/>
                <a:cs typeface="Maiandra GD"/>
                <a:sym typeface="Maiandra GD"/>
              </a:defRPr>
            </a:pPr>
            <a:endParaRPr b="1" dirty="0">
              <a:latin typeface="Arial" panose="020B0604020202020204" pitchFamily="34" charset="0"/>
              <a:cs typeface="Arial" panose="020B0604020202020204" pitchFamily="34" charset="0"/>
            </a:endParaRPr>
          </a:p>
          <a:p>
            <a:pPr defTabSz="1300480">
              <a:defRPr sz="3400">
                <a:solidFill>
                  <a:srgbClr val="000000"/>
                </a:solidFill>
                <a:latin typeface="Maiandra GD"/>
                <a:ea typeface="Maiandra GD"/>
                <a:cs typeface="Maiandra GD"/>
                <a:sym typeface="Maiandra GD"/>
              </a:defRPr>
            </a:pPr>
            <a:r>
              <a:rPr lang="ar-JO" b="1" dirty="0">
                <a:latin typeface="Arial" panose="020B0604020202020204" pitchFamily="34" charset="0"/>
                <a:cs typeface="Arial" panose="020B0604020202020204" pitchFamily="34" charset="0"/>
              </a:rPr>
              <a:t>الذين عبدوا المخلوق دون الخالق.</a:t>
            </a:r>
            <a:endParaRPr b="1" dirty="0">
              <a:latin typeface="Arial" panose="020B0604020202020204" pitchFamily="34" charset="0"/>
              <a:cs typeface="Arial" panose="020B0604020202020204" pitchFamily="34" charset="0"/>
            </a:endParaRPr>
          </a:p>
          <a:p>
            <a:pPr defTabSz="1300480">
              <a:defRPr sz="3400">
                <a:solidFill>
                  <a:srgbClr val="000000"/>
                </a:solidFill>
                <a:latin typeface="Maiandra GD"/>
                <a:ea typeface="Maiandra GD"/>
                <a:cs typeface="Maiandra GD"/>
                <a:sym typeface="Maiandra GD"/>
              </a:defRPr>
            </a:pPr>
            <a:r>
              <a:rPr b="1" dirty="0">
                <a:latin typeface="Arial" panose="020B0604020202020204" pitchFamily="34" charset="0"/>
                <a:cs typeface="Arial" panose="020B0604020202020204" pitchFamily="34" charset="0"/>
              </a:rPr>
              <a:t>(</a:t>
            </a:r>
            <a:r>
              <a:rPr lang="ar-JO" b="1" dirty="0">
                <a:latin typeface="Arial" panose="020B0604020202020204" pitchFamily="34" charset="0"/>
                <a:cs typeface="Arial" panose="020B0604020202020204" pitchFamily="34" charset="0"/>
              </a:rPr>
              <a:t>ع 25</a:t>
            </a:r>
            <a:r>
              <a:rPr b="1" dirty="0">
                <a:latin typeface="Arial" panose="020B0604020202020204" pitchFamily="34" charset="0"/>
                <a:cs typeface="Arial" panose="020B0604020202020204" pitchFamily="34" charset="0"/>
              </a:rPr>
              <a:t>)</a:t>
            </a:r>
          </a:p>
        </p:txBody>
      </p:sp>
    </p:spTree>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3" name="Shape"/>
          <p:cNvSpPr/>
          <p:nvPr/>
        </p:nvSpPr>
        <p:spPr>
          <a:xfrm>
            <a:off x="8778240" y="2059093"/>
            <a:ext cx="1192107" cy="5635414"/>
          </a:xfrm>
          <a:custGeom>
            <a:avLst/>
            <a:gdLst/>
            <a:ahLst/>
            <a:cxnLst>
              <a:cxn ang="0">
                <a:pos x="wd2" y="hd2"/>
              </a:cxn>
              <a:cxn ang="5400000">
                <a:pos x="wd2" y="hd2"/>
              </a:cxn>
              <a:cxn ang="10800000">
                <a:pos x="wd2" y="hd2"/>
              </a:cxn>
              <a:cxn ang="16200000">
                <a:pos x="wd2" y="hd2"/>
              </a:cxn>
            </a:cxnLst>
            <a:rect l="0" t="0" r="r" b="b"/>
            <a:pathLst>
              <a:path w="21600" h="21600" extrusionOk="0">
                <a:moveTo>
                  <a:pt x="0" y="16200"/>
                </a:moveTo>
                <a:lnTo>
                  <a:pt x="5400" y="16200"/>
                </a:lnTo>
                <a:lnTo>
                  <a:pt x="5400" y="0"/>
                </a:lnTo>
                <a:lnTo>
                  <a:pt x="16200" y="0"/>
                </a:lnTo>
                <a:lnTo>
                  <a:pt x="16200" y="16200"/>
                </a:lnTo>
                <a:lnTo>
                  <a:pt x="21600" y="16200"/>
                </a:lnTo>
                <a:lnTo>
                  <a:pt x="10800" y="21600"/>
                </a:lnTo>
                <a:close/>
              </a:path>
            </a:pathLst>
          </a:custGeom>
          <a:solidFill>
            <a:srgbClr val="009999"/>
          </a:solidFill>
          <a:ln w="12700">
            <a:solidFill>
              <a:srgbClr val="000000"/>
            </a:solidFill>
          </a:ln>
        </p:spPr>
        <p:txBody>
          <a:bodyPr lIns="65023" tIns="65023" rIns="65023" bIns="65023" anchor="ctr"/>
          <a:lstStyle/>
          <a:p>
            <a:pPr algn="l" defTabSz="1300480">
              <a:defRPr>
                <a:solidFill>
                  <a:srgbClr val="000000"/>
                </a:solidFill>
                <a:latin typeface="Maiandra GD"/>
                <a:ea typeface="Maiandra GD"/>
                <a:cs typeface="Maiandra GD"/>
                <a:sym typeface="Maiandra GD"/>
              </a:defRPr>
            </a:pPr>
            <a:endParaRPr b="1" dirty="0">
              <a:latin typeface="Arial" panose="020B0604020202020204" pitchFamily="34" charset="0"/>
              <a:cs typeface="Arial" panose="020B0604020202020204" pitchFamily="34" charset="0"/>
            </a:endParaRPr>
          </a:p>
        </p:txBody>
      </p:sp>
      <p:sp>
        <p:nvSpPr>
          <p:cNvPr id="514" name="Shape"/>
          <p:cNvSpPr/>
          <p:nvPr/>
        </p:nvSpPr>
        <p:spPr>
          <a:xfrm rot="10800000">
            <a:off x="3034453" y="2059093"/>
            <a:ext cx="1192107" cy="5635414"/>
          </a:xfrm>
          <a:custGeom>
            <a:avLst/>
            <a:gdLst/>
            <a:ahLst/>
            <a:cxnLst>
              <a:cxn ang="0">
                <a:pos x="wd2" y="hd2"/>
              </a:cxn>
              <a:cxn ang="5400000">
                <a:pos x="wd2" y="hd2"/>
              </a:cxn>
              <a:cxn ang="10800000">
                <a:pos x="wd2" y="hd2"/>
              </a:cxn>
              <a:cxn ang="16200000">
                <a:pos x="wd2" y="hd2"/>
              </a:cxn>
            </a:cxnLst>
            <a:rect l="0" t="0" r="r" b="b"/>
            <a:pathLst>
              <a:path w="21600" h="21600" extrusionOk="0">
                <a:moveTo>
                  <a:pt x="0" y="16200"/>
                </a:moveTo>
                <a:lnTo>
                  <a:pt x="5400" y="16200"/>
                </a:lnTo>
                <a:lnTo>
                  <a:pt x="5400" y="0"/>
                </a:lnTo>
                <a:lnTo>
                  <a:pt x="16200" y="0"/>
                </a:lnTo>
                <a:lnTo>
                  <a:pt x="16200" y="16200"/>
                </a:lnTo>
                <a:lnTo>
                  <a:pt x="21600" y="16200"/>
                </a:lnTo>
                <a:lnTo>
                  <a:pt x="10800" y="21600"/>
                </a:lnTo>
                <a:close/>
              </a:path>
            </a:pathLst>
          </a:custGeom>
          <a:solidFill>
            <a:srgbClr val="009999"/>
          </a:solidFill>
          <a:ln w="12700">
            <a:solidFill>
              <a:srgbClr val="000000"/>
            </a:solidFill>
          </a:ln>
        </p:spPr>
        <p:txBody>
          <a:bodyPr lIns="65023" tIns="65023" rIns="65023" bIns="65023" anchor="ctr"/>
          <a:lstStyle/>
          <a:p>
            <a:pPr algn="l" defTabSz="1300480">
              <a:defRPr>
                <a:solidFill>
                  <a:srgbClr val="000000"/>
                </a:solidFill>
                <a:latin typeface="Maiandra GD"/>
                <a:ea typeface="Maiandra GD"/>
                <a:cs typeface="Maiandra GD"/>
                <a:sym typeface="Maiandra GD"/>
              </a:defRPr>
            </a:pPr>
            <a:endParaRPr b="1" dirty="0">
              <a:latin typeface="Arial" panose="020B0604020202020204" pitchFamily="34" charset="0"/>
              <a:cs typeface="Arial" panose="020B0604020202020204" pitchFamily="34" charset="0"/>
            </a:endParaRPr>
          </a:p>
        </p:txBody>
      </p:sp>
      <p:sp>
        <p:nvSpPr>
          <p:cNvPr id="515" name="CANAANITE ALTARS"/>
          <p:cNvSpPr txBox="1"/>
          <p:nvPr/>
        </p:nvSpPr>
        <p:spPr>
          <a:xfrm>
            <a:off x="2611797" y="361244"/>
            <a:ext cx="7781207" cy="247041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5023" tIns="65023" rIns="65023" bIns="65023">
            <a:spAutoFit/>
          </a:bodyPr>
          <a:lstStyle>
            <a:lvl1pPr defTabSz="1300480">
              <a:spcBef>
                <a:spcPts val="4600"/>
              </a:spcBef>
              <a:defRPr sz="7600">
                <a:solidFill>
                  <a:srgbClr val="000000"/>
                </a:solidFill>
                <a:latin typeface="Maiandra GD"/>
                <a:ea typeface="Maiandra GD"/>
                <a:cs typeface="Maiandra GD"/>
                <a:sym typeface="Maiandra GD"/>
              </a:defRPr>
            </a:lvl1pPr>
          </a:lstStyle>
          <a:p>
            <a:r>
              <a:rPr lang="ar-JO" b="1" dirty="0">
                <a:latin typeface="Arial" panose="020B0604020202020204" pitchFamily="34" charset="0"/>
                <a:cs typeface="Arial" panose="020B0604020202020204" pitchFamily="34" charset="0"/>
              </a:rPr>
              <a:t>المذابح            الكنعانية</a:t>
            </a:r>
            <a:endParaRPr b="1" dirty="0">
              <a:latin typeface="Arial" panose="020B0604020202020204" pitchFamily="34" charset="0"/>
              <a:cs typeface="Arial" panose="020B0604020202020204" pitchFamily="34" charset="0"/>
            </a:endParaRPr>
          </a:p>
        </p:txBody>
      </p:sp>
      <p:sp>
        <p:nvSpPr>
          <p:cNvPr id="516" name="built to:…"/>
          <p:cNvSpPr txBox="1"/>
          <p:nvPr/>
        </p:nvSpPr>
        <p:spPr>
          <a:xfrm>
            <a:off x="2271608" y="3034453"/>
            <a:ext cx="2632002" cy="357841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65023" tIns="65023" rIns="65023" bIns="65023">
            <a:spAutoFit/>
          </a:bodyPr>
          <a:lstStyle/>
          <a:p>
            <a:pPr defTabSz="1300480">
              <a:defRPr sz="5000">
                <a:solidFill>
                  <a:srgbClr val="000000"/>
                </a:solidFill>
                <a:latin typeface="Maiandra GD"/>
                <a:ea typeface="Maiandra GD"/>
                <a:cs typeface="Maiandra GD"/>
                <a:sym typeface="Maiandra GD"/>
              </a:defRPr>
            </a:pPr>
            <a:r>
              <a:rPr lang="ar-JO" b="1" dirty="0">
                <a:latin typeface="Arial" panose="020B0604020202020204" pitchFamily="34" charset="0"/>
                <a:cs typeface="Arial" panose="020B0604020202020204" pitchFamily="34" charset="0"/>
              </a:rPr>
              <a:t>بنيت بهدف:</a:t>
            </a:r>
            <a:endParaRPr b="1" dirty="0">
              <a:latin typeface="Arial" panose="020B0604020202020204" pitchFamily="34" charset="0"/>
              <a:cs typeface="Arial" panose="020B0604020202020204" pitchFamily="34" charset="0"/>
            </a:endParaRPr>
          </a:p>
          <a:p>
            <a:pPr defTabSz="1300480">
              <a:defRPr>
                <a:solidFill>
                  <a:srgbClr val="000000"/>
                </a:solidFill>
                <a:latin typeface="Maiandra GD"/>
                <a:ea typeface="Maiandra GD"/>
                <a:cs typeface="Maiandra GD"/>
                <a:sym typeface="Maiandra GD"/>
              </a:defRPr>
            </a:pPr>
            <a:endParaRPr b="1" dirty="0">
              <a:latin typeface="Arial" panose="020B0604020202020204" pitchFamily="34" charset="0"/>
              <a:cs typeface="Arial" panose="020B0604020202020204" pitchFamily="34" charset="0"/>
            </a:endParaRPr>
          </a:p>
          <a:p>
            <a:pPr defTabSz="1300480">
              <a:defRPr sz="5000">
                <a:solidFill>
                  <a:srgbClr val="000000"/>
                </a:solidFill>
                <a:latin typeface="Maiandra GD"/>
                <a:ea typeface="Maiandra GD"/>
                <a:cs typeface="Maiandra GD"/>
                <a:sym typeface="Maiandra GD"/>
              </a:defRPr>
            </a:pPr>
            <a:r>
              <a:rPr lang="ar-JO" b="1" dirty="0">
                <a:latin typeface="Arial" panose="020B0604020202020204" pitchFamily="34" charset="0"/>
                <a:cs typeface="Arial" panose="020B0604020202020204" pitchFamily="34" charset="0"/>
              </a:rPr>
              <a:t>الإستحضار</a:t>
            </a:r>
            <a:endParaRPr b="1" dirty="0">
              <a:latin typeface="Arial" panose="020B0604020202020204" pitchFamily="34" charset="0"/>
              <a:cs typeface="Arial" panose="020B0604020202020204" pitchFamily="34" charset="0"/>
            </a:endParaRPr>
          </a:p>
          <a:p>
            <a:pPr defTabSz="1300480">
              <a:defRPr sz="5000">
                <a:solidFill>
                  <a:srgbClr val="000000"/>
                </a:solidFill>
                <a:latin typeface="Maiandra GD"/>
                <a:ea typeface="Maiandra GD"/>
                <a:cs typeface="Maiandra GD"/>
                <a:sym typeface="Maiandra GD"/>
              </a:defRPr>
            </a:pPr>
            <a:r>
              <a:rPr lang="ar-JO" b="1" dirty="0">
                <a:latin typeface="Arial" panose="020B0604020202020204" pitchFamily="34" charset="0"/>
                <a:cs typeface="Arial" panose="020B0604020202020204" pitchFamily="34" charset="0"/>
              </a:rPr>
              <a:t>الإسترضاء</a:t>
            </a:r>
            <a:endParaRPr b="1" dirty="0">
              <a:latin typeface="Arial" panose="020B0604020202020204" pitchFamily="34" charset="0"/>
              <a:cs typeface="Arial" panose="020B0604020202020204" pitchFamily="34" charset="0"/>
            </a:endParaRPr>
          </a:p>
          <a:p>
            <a:pPr defTabSz="1300480">
              <a:defRPr sz="5000">
                <a:solidFill>
                  <a:srgbClr val="000000"/>
                </a:solidFill>
                <a:latin typeface="Maiandra GD"/>
                <a:ea typeface="Maiandra GD"/>
                <a:cs typeface="Maiandra GD"/>
                <a:sym typeface="Maiandra GD"/>
              </a:defRPr>
            </a:pPr>
            <a:r>
              <a:rPr lang="ar-JO" b="1" dirty="0">
                <a:latin typeface="Arial" panose="020B0604020202020204" pitchFamily="34" charset="0"/>
                <a:cs typeface="Arial" panose="020B0604020202020204" pitchFamily="34" charset="0"/>
              </a:rPr>
              <a:t>التهدئة</a:t>
            </a:r>
            <a:r>
              <a:rPr b="1" dirty="0">
                <a:latin typeface="Arial" panose="020B0604020202020204" pitchFamily="34" charset="0"/>
                <a:cs typeface="Arial" panose="020B0604020202020204" pitchFamily="34" charset="0"/>
              </a:rPr>
              <a:t> </a:t>
            </a:r>
          </a:p>
        </p:txBody>
      </p:sp>
      <p:sp>
        <p:nvSpPr>
          <p:cNvPr id="517" name="hoped for:…"/>
          <p:cNvSpPr txBox="1"/>
          <p:nvPr/>
        </p:nvSpPr>
        <p:spPr>
          <a:xfrm>
            <a:off x="7976277" y="2926079"/>
            <a:ext cx="2796033" cy="280897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5023" tIns="65023" rIns="65023" bIns="65023">
            <a:spAutoFit/>
          </a:bodyPr>
          <a:lstStyle/>
          <a:p>
            <a:pPr defTabSz="1300480">
              <a:defRPr sz="5000">
                <a:solidFill>
                  <a:srgbClr val="000000"/>
                </a:solidFill>
                <a:latin typeface="Maiandra GD"/>
                <a:ea typeface="Maiandra GD"/>
                <a:cs typeface="Maiandra GD"/>
                <a:sym typeface="Maiandra GD"/>
              </a:defRPr>
            </a:pPr>
            <a:r>
              <a:rPr lang="ar-JO" b="1" dirty="0">
                <a:latin typeface="Arial" panose="020B0604020202020204" pitchFamily="34" charset="0"/>
                <a:cs typeface="Arial" panose="020B0604020202020204" pitchFamily="34" charset="0"/>
              </a:rPr>
              <a:t>ترجو:</a:t>
            </a:r>
            <a:endParaRPr b="1" dirty="0">
              <a:latin typeface="Arial" panose="020B0604020202020204" pitchFamily="34" charset="0"/>
              <a:cs typeface="Arial" panose="020B0604020202020204" pitchFamily="34" charset="0"/>
            </a:endParaRPr>
          </a:p>
          <a:p>
            <a:pPr defTabSz="1300480">
              <a:defRPr>
                <a:solidFill>
                  <a:srgbClr val="000000"/>
                </a:solidFill>
                <a:latin typeface="Maiandra GD"/>
                <a:ea typeface="Maiandra GD"/>
                <a:cs typeface="Maiandra GD"/>
                <a:sym typeface="Maiandra GD"/>
              </a:defRPr>
            </a:pPr>
            <a:endParaRPr b="1" dirty="0">
              <a:latin typeface="Arial" panose="020B0604020202020204" pitchFamily="34" charset="0"/>
              <a:cs typeface="Arial" panose="020B0604020202020204" pitchFamily="34" charset="0"/>
            </a:endParaRPr>
          </a:p>
          <a:p>
            <a:pPr defTabSz="1300480">
              <a:defRPr sz="5000">
                <a:solidFill>
                  <a:srgbClr val="000000"/>
                </a:solidFill>
                <a:latin typeface="Maiandra GD"/>
                <a:ea typeface="Maiandra GD"/>
                <a:cs typeface="Maiandra GD"/>
                <a:sym typeface="Maiandra GD"/>
              </a:defRPr>
            </a:pPr>
            <a:r>
              <a:rPr lang="ar-JO" b="1" dirty="0">
                <a:latin typeface="Arial" panose="020B0604020202020204" pitchFamily="34" charset="0"/>
                <a:cs typeface="Arial" panose="020B0604020202020204" pitchFamily="34" charset="0"/>
              </a:rPr>
              <a:t>الرحمة البركة</a:t>
            </a:r>
            <a:endParaRPr b="1"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1" name="Shape"/>
          <p:cNvSpPr/>
          <p:nvPr/>
        </p:nvSpPr>
        <p:spPr>
          <a:xfrm>
            <a:off x="3034453" y="2384213"/>
            <a:ext cx="1192107" cy="5635414"/>
          </a:xfrm>
          <a:custGeom>
            <a:avLst/>
            <a:gdLst/>
            <a:ahLst/>
            <a:cxnLst>
              <a:cxn ang="0">
                <a:pos x="wd2" y="hd2"/>
              </a:cxn>
              <a:cxn ang="5400000">
                <a:pos x="wd2" y="hd2"/>
              </a:cxn>
              <a:cxn ang="10800000">
                <a:pos x="wd2" y="hd2"/>
              </a:cxn>
              <a:cxn ang="16200000">
                <a:pos x="wd2" y="hd2"/>
              </a:cxn>
            </a:cxnLst>
            <a:rect l="0" t="0" r="r" b="b"/>
            <a:pathLst>
              <a:path w="21600" h="21600" extrusionOk="0">
                <a:moveTo>
                  <a:pt x="0" y="16200"/>
                </a:moveTo>
                <a:lnTo>
                  <a:pt x="5400" y="16200"/>
                </a:lnTo>
                <a:lnTo>
                  <a:pt x="5400" y="0"/>
                </a:lnTo>
                <a:lnTo>
                  <a:pt x="16200" y="0"/>
                </a:lnTo>
                <a:lnTo>
                  <a:pt x="16200" y="16200"/>
                </a:lnTo>
                <a:lnTo>
                  <a:pt x="21600" y="16200"/>
                </a:lnTo>
                <a:lnTo>
                  <a:pt x="10800" y="21600"/>
                </a:lnTo>
                <a:close/>
              </a:path>
            </a:pathLst>
          </a:custGeom>
          <a:solidFill>
            <a:srgbClr val="009999"/>
          </a:solidFill>
          <a:ln w="12700">
            <a:solidFill>
              <a:srgbClr val="000000"/>
            </a:solidFill>
          </a:ln>
        </p:spPr>
        <p:txBody>
          <a:bodyPr lIns="65023" tIns="65023" rIns="65023" bIns="65023" anchor="ctr"/>
          <a:lstStyle/>
          <a:p>
            <a:pPr algn="l" defTabSz="1300480">
              <a:defRPr>
                <a:solidFill>
                  <a:srgbClr val="000000"/>
                </a:solidFill>
                <a:latin typeface="Maiandra GD"/>
                <a:ea typeface="Maiandra GD"/>
                <a:cs typeface="Maiandra GD"/>
                <a:sym typeface="Maiandra GD"/>
              </a:defRPr>
            </a:pPr>
            <a:endParaRPr b="1" dirty="0">
              <a:latin typeface="Arial" panose="020B0604020202020204" pitchFamily="34" charset="0"/>
              <a:cs typeface="Arial" panose="020B0604020202020204" pitchFamily="34" charset="0"/>
            </a:endParaRPr>
          </a:p>
        </p:txBody>
      </p:sp>
      <p:sp>
        <p:nvSpPr>
          <p:cNvPr id="522" name="Shape"/>
          <p:cNvSpPr/>
          <p:nvPr/>
        </p:nvSpPr>
        <p:spPr>
          <a:xfrm rot="10800000">
            <a:off x="8778240" y="2275839"/>
            <a:ext cx="1192107" cy="5635415"/>
          </a:xfrm>
          <a:custGeom>
            <a:avLst/>
            <a:gdLst/>
            <a:ahLst/>
            <a:cxnLst>
              <a:cxn ang="0">
                <a:pos x="wd2" y="hd2"/>
              </a:cxn>
              <a:cxn ang="5400000">
                <a:pos x="wd2" y="hd2"/>
              </a:cxn>
              <a:cxn ang="10800000">
                <a:pos x="wd2" y="hd2"/>
              </a:cxn>
              <a:cxn ang="16200000">
                <a:pos x="wd2" y="hd2"/>
              </a:cxn>
            </a:cxnLst>
            <a:rect l="0" t="0" r="r" b="b"/>
            <a:pathLst>
              <a:path w="21600" h="21600" extrusionOk="0">
                <a:moveTo>
                  <a:pt x="0" y="16200"/>
                </a:moveTo>
                <a:lnTo>
                  <a:pt x="5400" y="16200"/>
                </a:lnTo>
                <a:lnTo>
                  <a:pt x="5400" y="0"/>
                </a:lnTo>
                <a:lnTo>
                  <a:pt x="16200" y="0"/>
                </a:lnTo>
                <a:lnTo>
                  <a:pt x="16200" y="16200"/>
                </a:lnTo>
                <a:lnTo>
                  <a:pt x="21600" y="16200"/>
                </a:lnTo>
                <a:lnTo>
                  <a:pt x="10800" y="21600"/>
                </a:lnTo>
                <a:close/>
              </a:path>
            </a:pathLst>
          </a:custGeom>
          <a:solidFill>
            <a:srgbClr val="009999"/>
          </a:solidFill>
          <a:ln w="12700">
            <a:solidFill>
              <a:srgbClr val="000000"/>
            </a:solidFill>
          </a:ln>
        </p:spPr>
        <p:txBody>
          <a:bodyPr lIns="65023" tIns="65023" rIns="65023" bIns="65023" anchor="ctr"/>
          <a:lstStyle/>
          <a:p>
            <a:pPr algn="l" defTabSz="1300480">
              <a:defRPr>
                <a:solidFill>
                  <a:srgbClr val="000000"/>
                </a:solidFill>
                <a:latin typeface="Maiandra GD"/>
                <a:ea typeface="Maiandra GD"/>
                <a:cs typeface="Maiandra GD"/>
                <a:sym typeface="Maiandra GD"/>
              </a:defRPr>
            </a:pPr>
            <a:endParaRPr b="1" dirty="0">
              <a:latin typeface="Arial" panose="020B0604020202020204" pitchFamily="34" charset="0"/>
              <a:cs typeface="Arial" panose="020B0604020202020204" pitchFamily="34" charset="0"/>
            </a:endParaRPr>
          </a:p>
        </p:txBody>
      </p:sp>
      <p:sp>
        <p:nvSpPr>
          <p:cNvPr id="523" name="ALTARS IN GENESIS…"/>
          <p:cNvSpPr txBox="1"/>
          <p:nvPr/>
        </p:nvSpPr>
        <p:spPr>
          <a:xfrm>
            <a:off x="3087269" y="650239"/>
            <a:ext cx="6830266" cy="173944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65023" tIns="65023" rIns="65023" bIns="65023">
            <a:spAutoFit/>
          </a:bodyPr>
          <a:lstStyle/>
          <a:p>
            <a:pPr defTabSz="1300480">
              <a:spcBef>
                <a:spcPts val="4000"/>
              </a:spcBef>
              <a:defRPr sz="6800">
                <a:solidFill>
                  <a:srgbClr val="000000"/>
                </a:solidFill>
                <a:latin typeface="Maiandra GD"/>
                <a:ea typeface="Maiandra GD"/>
                <a:cs typeface="Maiandra GD"/>
                <a:sym typeface="Maiandra GD"/>
              </a:defRPr>
            </a:pPr>
            <a:r>
              <a:rPr lang="ar-JO" b="1" dirty="0">
                <a:latin typeface="Arial" panose="020B0604020202020204" pitchFamily="34" charset="0"/>
                <a:cs typeface="Arial" panose="020B0604020202020204" pitchFamily="34" charset="0"/>
              </a:rPr>
              <a:t>المذابح في سفر التكوين</a:t>
            </a:r>
            <a:endParaRPr b="1" dirty="0">
              <a:latin typeface="Arial" panose="020B0604020202020204" pitchFamily="34" charset="0"/>
              <a:cs typeface="Arial" panose="020B0604020202020204" pitchFamily="34" charset="0"/>
            </a:endParaRPr>
          </a:p>
          <a:p>
            <a:pPr defTabSz="1300480">
              <a:spcBef>
                <a:spcPts val="1500"/>
              </a:spcBef>
              <a:defRPr>
                <a:solidFill>
                  <a:srgbClr val="000000"/>
                </a:solidFill>
                <a:latin typeface="Maiandra GD"/>
                <a:ea typeface="Maiandra GD"/>
                <a:cs typeface="Maiandra GD"/>
                <a:sym typeface="Maiandra GD"/>
              </a:defRPr>
            </a:pPr>
            <a:r>
              <a:rPr lang="ar-JO" b="1" dirty="0">
                <a:latin typeface="Arial" panose="020B0604020202020204" pitchFamily="34" charset="0"/>
                <a:cs typeface="Arial" panose="020B0604020202020204" pitchFamily="34" charset="0"/>
              </a:rPr>
              <a:t>(روبي كسلمان، 37)</a:t>
            </a:r>
            <a:endParaRPr b="1" dirty="0">
              <a:latin typeface="Arial" panose="020B0604020202020204" pitchFamily="34" charset="0"/>
              <a:cs typeface="Arial" panose="020B0604020202020204" pitchFamily="34" charset="0"/>
            </a:endParaRPr>
          </a:p>
        </p:txBody>
      </p:sp>
      <p:sp>
        <p:nvSpPr>
          <p:cNvPr id="524" name="Noah  (8:20)…"/>
          <p:cNvSpPr txBox="1"/>
          <p:nvPr/>
        </p:nvSpPr>
        <p:spPr>
          <a:xfrm>
            <a:off x="6396447" y="3142826"/>
            <a:ext cx="6543329" cy="419396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5023" tIns="65023" rIns="65023" bIns="65023">
            <a:spAutoFit/>
          </a:bodyPr>
          <a:lstStyle/>
          <a:p>
            <a:pPr marL="471487" indent="-471487" algn="r" defTabSz="650240" rtl="1">
              <a:buSzPct val="100000"/>
              <a:buFont typeface="Arial"/>
              <a:buChar char="•"/>
              <a:defRPr sz="4400">
                <a:solidFill>
                  <a:srgbClr val="000000"/>
                </a:solidFill>
                <a:latin typeface="Maiandra GD"/>
                <a:ea typeface="Maiandra GD"/>
                <a:cs typeface="Maiandra GD"/>
                <a:sym typeface="Maiandra GD"/>
              </a:defRPr>
            </a:pPr>
            <a:r>
              <a:rPr lang="ar-JO" b="1" dirty="0">
                <a:latin typeface="Arial" panose="020B0604020202020204" pitchFamily="34" charset="0"/>
                <a:cs typeface="Arial" panose="020B0604020202020204" pitchFamily="34" charset="0"/>
              </a:rPr>
              <a:t>نوح (8: 20)</a:t>
            </a:r>
            <a:endParaRPr b="1" dirty="0">
              <a:latin typeface="Arial" panose="020B0604020202020204" pitchFamily="34" charset="0"/>
              <a:cs typeface="Arial" panose="020B0604020202020204" pitchFamily="34" charset="0"/>
            </a:endParaRPr>
          </a:p>
          <a:p>
            <a:pPr marL="471487" indent="-471487" algn="r" defTabSz="650240" rtl="1">
              <a:buSzPct val="100000"/>
              <a:buFont typeface="Arial"/>
              <a:buChar char="•"/>
              <a:defRPr sz="4400">
                <a:solidFill>
                  <a:srgbClr val="000000"/>
                </a:solidFill>
                <a:latin typeface="Maiandra GD"/>
                <a:ea typeface="Maiandra GD"/>
                <a:cs typeface="Maiandra GD"/>
                <a:sym typeface="Maiandra GD"/>
              </a:defRPr>
            </a:pPr>
            <a:r>
              <a:rPr lang="ar-JO" b="1" dirty="0">
                <a:latin typeface="Arial" panose="020B0604020202020204" pitchFamily="34" charset="0"/>
                <a:cs typeface="Arial" panose="020B0604020202020204" pitchFamily="34" charset="0"/>
              </a:rPr>
              <a:t>أبرام (12: 7-8، 13: 3-4، 13: 18، 22-9)</a:t>
            </a:r>
            <a:endParaRPr lang="en-US" b="1" dirty="0">
              <a:latin typeface="Arial" panose="020B0604020202020204" pitchFamily="34" charset="0"/>
              <a:cs typeface="Arial" panose="020B0604020202020204" pitchFamily="34" charset="0"/>
            </a:endParaRPr>
          </a:p>
          <a:p>
            <a:pPr marL="471487" indent="-471487" algn="r" defTabSz="650240" rtl="1">
              <a:buSzPct val="100000"/>
              <a:buFont typeface="Arial"/>
              <a:buChar char="•"/>
              <a:defRPr sz="4400">
                <a:solidFill>
                  <a:srgbClr val="000000"/>
                </a:solidFill>
                <a:latin typeface="Maiandra GD"/>
                <a:ea typeface="Maiandra GD"/>
                <a:cs typeface="Maiandra GD"/>
                <a:sym typeface="Maiandra GD"/>
              </a:defRPr>
            </a:pPr>
            <a:r>
              <a:rPr lang="ar-JO" b="1" dirty="0">
                <a:latin typeface="Arial" panose="020B0604020202020204" pitchFamily="34" charset="0"/>
                <a:cs typeface="Arial" panose="020B0604020202020204" pitchFamily="34" charset="0"/>
              </a:rPr>
              <a:t>إسحق (26: 25)</a:t>
            </a:r>
            <a:endParaRPr b="1" dirty="0">
              <a:latin typeface="Arial" panose="020B0604020202020204" pitchFamily="34" charset="0"/>
              <a:cs typeface="Arial" panose="020B0604020202020204" pitchFamily="34" charset="0"/>
            </a:endParaRPr>
          </a:p>
          <a:p>
            <a:pPr marL="471487" indent="-471487" algn="r" defTabSz="650240" rtl="1">
              <a:buSzPct val="100000"/>
              <a:buFont typeface="Arial"/>
              <a:buChar char="•"/>
              <a:defRPr sz="4400">
                <a:solidFill>
                  <a:srgbClr val="000000"/>
                </a:solidFill>
                <a:latin typeface="Maiandra GD"/>
                <a:ea typeface="Maiandra GD"/>
                <a:cs typeface="Maiandra GD"/>
                <a:sym typeface="Maiandra GD"/>
              </a:defRPr>
            </a:pPr>
            <a:r>
              <a:rPr lang="ar-JO" sz="4400" b="1" dirty="0">
                <a:latin typeface="Arial" panose="020B0604020202020204" pitchFamily="34" charset="0"/>
                <a:cs typeface="Arial" panose="020B0604020202020204" pitchFamily="34" charset="0"/>
              </a:rPr>
              <a:t>يعقوب (28: 18، 33: 20، 35: 7)</a:t>
            </a:r>
            <a:r>
              <a:rPr sz="3400" b="1" dirty="0">
                <a:latin typeface="Arial" panose="020B0604020202020204" pitchFamily="34" charset="0"/>
                <a:cs typeface="Arial" panose="020B0604020202020204" pitchFamily="34" charset="0"/>
              </a:rPr>
              <a:t>            </a:t>
            </a:r>
          </a:p>
        </p:txBody>
      </p:sp>
      <p:sp>
        <p:nvSpPr>
          <p:cNvPr id="525" name="God spoke, revealed Himself"/>
          <p:cNvSpPr txBox="1"/>
          <p:nvPr/>
        </p:nvSpPr>
        <p:spPr>
          <a:xfrm>
            <a:off x="2232490" y="3235395"/>
            <a:ext cx="2904406" cy="32090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5023" tIns="65023" rIns="65023" bIns="65023">
            <a:spAutoFit/>
          </a:bodyPr>
          <a:lstStyle>
            <a:lvl1pPr defTabSz="1300480">
              <a:defRPr sz="5000">
                <a:solidFill>
                  <a:srgbClr val="000000"/>
                </a:solidFill>
                <a:latin typeface="Maiandra GD"/>
                <a:ea typeface="Maiandra GD"/>
                <a:cs typeface="Maiandra GD"/>
                <a:sym typeface="Maiandra GD"/>
              </a:defRPr>
            </a:lvl1pPr>
          </a:lstStyle>
          <a:p>
            <a:r>
              <a:rPr lang="ar-JO" b="1" dirty="0">
                <a:latin typeface="Arial" panose="020B0604020202020204" pitchFamily="34" charset="0"/>
                <a:cs typeface="Arial" panose="020B0604020202020204" pitchFamily="34" charset="0"/>
              </a:rPr>
              <a:t>تكلم          الله           أعلن       عن نفسه</a:t>
            </a:r>
            <a:endParaRPr b="1" dirty="0">
              <a:latin typeface="Arial" panose="020B0604020202020204" pitchFamily="34" charset="0"/>
              <a:cs typeface="Arial" panose="020B0604020202020204" pitchFamily="34" charset="0"/>
            </a:endParaRPr>
          </a:p>
        </p:txBody>
      </p:sp>
      <p:sp>
        <p:nvSpPr>
          <p:cNvPr id="526" name="Revelation"/>
          <p:cNvSpPr txBox="1"/>
          <p:nvPr/>
        </p:nvSpPr>
        <p:spPr>
          <a:xfrm>
            <a:off x="1517226" y="8299591"/>
            <a:ext cx="4226561" cy="892049"/>
          </a:xfrm>
          <a:prstGeom prst="rect">
            <a:avLst/>
          </a:prstGeom>
          <a:solidFill>
            <a:srgbClr val="009999"/>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5023" tIns="65023" rIns="65023" bIns="65023">
            <a:spAutoFit/>
          </a:bodyPr>
          <a:lstStyle>
            <a:lvl1pPr defTabSz="1300480">
              <a:spcBef>
                <a:spcPts val="3000"/>
              </a:spcBef>
              <a:defRPr sz="5000">
                <a:solidFill>
                  <a:srgbClr val="FFFF99"/>
                </a:solidFill>
                <a:latin typeface="Maiandra GD"/>
                <a:ea typeface="Maiandra GD"/>
                <a:cs typeface="Maiandra GD"/>
                <a:sym typeface="Maiandra GD"/>
              </a:defRPr>
            </a:lvl1pPr>
          </a:lstStyle>
          <a:p>
            <a:r>
              <a:rPr lang="ar-JO" b="1" dirty="0">
                <a:latin typeface="Arial" panose="020B0604020202020204" pitchFamily="34" charset="0"/>
                <a:cs typeface="Arial" panose="020B0604020202020204" pitchFamily="34" charset="0"/>
              </a:rPr>
              <a:t>الإعلان</a:t>
            </a:r>
            <a:endParaRPr b="1" dirty="0">
              <a:latin typeface="Arial" panose="020B0604020202020204" pitchFamily="34" charset="0"/>
              <a:cs typeface="Arial" panose="020B0604020202020204" pitchFamily="34" charset="0"/>
            </a:endParaRPr>
          </a:p>
        </p:txBody>
      </p:sp>
      <p:sp>
        <p:nvSpPr>
          <p:cNvPr id="527" name="Response"/>
          <p:cNvSpPr txBox="1"/>
          <p:nvPr/>
        </p:nvSpPr>
        <p:spPr>
          <a:xfrm>
            <a:off x="7261013" y="8344746"/>
            <a:ext cx="4226561" cy="892049"/>
          </a:xfrm>
          <a:prstGeom prst="rect">
            <a:avLst/>
          </a:prstGeom>
          <a:solidFill>
            <a:srgbClr val="009999"/>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5023" tIns="65023" rIns="65023" bIns="65023">
            <a:spAutoFit/>
          </a:bodyPr>
          <a:lstStyle>
            <a:lvl1pPr defTabSz="1300480">
              <a:spcBef>
                <a:spcPts val="3000"/>
              </a:spcBef>
              <a:defRPr sz="5000">
                <a:solidFill>
                  <a:srgbClr val="FFFF99"/>
                </a:solidFill>
                <a:latin typeface="Maiandra GD"/>
                <a:ea typeface="Maiandra GD"/>
                <a:cs typeface="Maiandra GD"/>
                <a:sym typeface="Maiandra GD"/>
              </a:defRPr>
            </a:lvl1pPr>
          </a:lstStyle>
          <a:p>
            <a:r>
              <a:rPr lang="ar-JO" b="1" dirty="0">
                <a:latin typeface="Arial" panose="020B0604020202020204" pitchFamily="34" charset="0"/>
                <a:cs typeface="Arial" panose="020B0604020202020204" pitchFamily="34" charset="0"/>
              </a:rPr>
              <a:t>التجاوب</a:t>
            </a:r>
            <a:endParaRPr b="1"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1" name="Revelation"/>
          <p:cNvSpPr txBox="1"/>
          <p:nvPr/>
        </p:nvSpPr>
        <p:spPr>
          <a:xfrm>
            <a:off x="1300479" y="7802880"/>
            <a:ext cx="4226562" cy="892049"/>
          </a:xfrm>
          <a:prstGeom prst="rect">
            <a:avLst/>
          </a:prstGeom>
          <a:solidFill>
            <a:srgbClr val="009999"/>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5023" tIns="65023" rIns="65023" bIns="65023">
            <a:spAutoFit/>
          </a:bodyPr>
          <a:lstStyle>
            <a:lvl1pPr defTabSz="1300480">
              <a:spcBef>
                <a:spcPts val="3000"/>
              </a:spcBef>
              <a:defRPr sz="5000">
                <a:solidFill>
                  <a:srgbClr val="FFFB00"/>
                </a:solidFill>
                <a:latin typeface="Maiandra GD"/>
                <a:ea typeface="Maiandra GD"/>
                <a:cs typeface="Maiandra GD"/>
                <a:sym typeface="Maiandra GD"/>
              </a:defRPr>
            </a:lvl1pPr>
          </a:lstStyle>
          <a:p>
            <a:r>
              <a:rPr lang="ar-JO" b="1" dirty="0">
                <a:latin typeface="Arial" panose="020B0604020202020204" pitchFamily="34" charset="0"/>
                <a:cs typeface="Arial" panose="020B0604020202020204" pitchFamily="34" charset="0"/>
              </a:rPr>
              <a:t>الإعلان</a:t>
            </a:r>
            <a:endParaRPr b="1" dirty="0">
              <a:latin typeface="Arial" panose="020B0604020202020204" pitchFamily="34" charset="0"/>
              <a:cs typeface="Arial" panose="020B0604020202020204" pitchFamily="34" charset="0"/>
            </a:endParaRPr>
          </a:p>
        </p:txBody>
      </p:sp>
      <p:sp>
        <p:nvSpPr>
          <p:cNvPr id="532" name="Response"/>
          <p:cNvSpPr txBox="1"/>
          <p:nvPr/>
        </p:nvSpPr>
        <p:spPr>
          <a:xfrm>
            <a:off x="7477759" y="7802880"/>
            <a:ext cx="4009815" cy="892049"/>
          </a:xfrm>
          <a:prstGeom prst="rect">
            <a:avLst/>
          </a:prstGeom>
          <a:solidFill>
            <a:srgbClr val="009999"/>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5023" tIns="65023" rIns="65023" bIns="65023">
            <a:spAutoFit/>
          </a:bodyPr>
          <a:lstStyle>
            <a:lvl1pPr defTabSz="1300480">
              <a:spcBef>
                <a:spcPts val="3000"/>
              </a:spcBef>
              <a:defRPr sz="5000">
                <a:solidFill>
                  <a:srgbClr val="FFFB00"/>
                </a:solidFill>
                <a:latin typeface="Maiandra GD"/>
                <a:ea typeface="Maiandra GD"/>
                <a:cs typeface="Maiandra GD"/>
                <a:sym typeface="Maiandra GD"/>
              </a:defRPr>
            </a:lvl1pPr>
          </a:lstStyle>
          <a:p>
            <a:r>
              <a:rPr lang="ar-JO" b="1" dirty="0">
                <a:latin typeface="Arial" panose="020B0604020202020204" pitchFamily="34" charset="0"/>
                <a:cs typeface="Arial" panose="020B0604020202020204" pitchFamily="34" charset="0"/>
              </a:rPr>
              <a:t>التجاوب</a:t>
            </a:r>
            <a:endParaRPr b="1" dirty="0">
              <a:latin typeface="Arial" panose="020B0604020202020204" pitchFamily="34" charset="0"/>
              <a:cs typeface="Arial" panose="020B0604020202020204" pitchFamily="34" charset="0"/>
            </a:endParaRPr>
          </a:p>
        </p:txBody>
      </p:sp>
      <p:sp>
        <p:nvSpPr>
          <p:cNvPr id="533" name="Shape"/>
          <p:cNvSpPr/>
          <p:nvPr/>
        </p:nvSpPr>
        <p:spPr>
          <a:xfrm>
            <a:off x="3034453" y="975359"/>
            <a:ext cx="1192107" cy="6502402"/>
          </a:xfrm>
          <a:custGeom>
            <a:avLst/>
            <a:gdLst/>
            <a:ahLst/>
            <a:cxnLst>
              <a:cxn ang="0">
                <a:pos x="wd2" y="hd2"/>
              </a:cxn>
              <a:cxn ang="5400000">
                <a:pos x="wd2" y="hd2"/>
              </a:cxn>
              <a:cxn ang="10800000">
                <a:pos x="wd2" y="hd2"/>
              </a:cxn>
              <a:cxn ang="16200000">
                <a:pos x="wd2" y="hd2"/>
              </a:cxn>
            </a:cxnLst>
            <a:rect l="0" t="0" r="r" b="b"/>
            <a:pathLst>
              <a:path w="21600" h="21600" extrusionOk="0">
                <a:moveTo>
                  <a:pt x="0" y="16200"/>
                </a:moveTo>
                <a:lnTo>
                  <a:pt x="5400" y="16200"/>
                </a:lnTo>
                <a:lnTo>
                  <a:pt x="5400" y="0"/>
                </a:lnTo>
                <a:lnTo>
                  <a:pt x="16200" y="0"/>
                </a:lnTo>
                <a:lnTo>
                  <a:pt x="16200" y="16200"/>
                </a:lnTo>
                <a:lnTo>
                  <a:pt x="21600" y="16200"/>
                </a:lnTo>
                <a:lnTo>
                  <a:pt x="10800" y="21600"/>
                </a:lnTo>
                <a:close/>
              </a:path>
            </a:pathLst>
          </a:custGeom>
          <a:solidFill>
            <a:srgbClr val="009999"/>
          </a:solidFill>
          <a:ln w="12700">
            <a:solidFill>
              <a:srgbClr val="000000"/>
            </a:solidFill>
          </a:ln>
        </p:spPr>
        <p:txBody>
          <a:bodyPr lIns="65023" tIns="65023" rIns="65023" bIns="65023" anchor="ctr"/>
          <a:lstStyle/>
          <a:p>
            <a:pPr algn="l" defTabSz="1300480">
              <a:defRPr>
                <a:solidFill>
                  <a:srgbClr val="000000"/>
                </a:solidFill>
                <a:latin typeface="Maiandra GD"/>
                <a:ea typeface="Maiandra GD"/>
                <a:cs typeface="Maiandra GD"/>
                <a:sym typeface="Maiandra GD"/>
              </a:defRPr>
            </a:pPr>
            <a:endParaRPr b="1" dirty="0">
              <a:latin typeface="Arial" panose="020B0604020202020204" pitchFamily="34" charset="0"/>
              <a:cs typeface="Arial" panose="020B0604020202020204" pitchFamily="34" charset="0"/>
            </a:endParaRPr>
          </a:p>
        </p:txBody>
      </p:sp>
      <p:sp>
        <p:nvSpPr>
          <p:cNvPr id="534" name="Shape"/>
          <p:cNvSpPr/>
          <p:nvPr/>
        </p:nvSpPr>
        <p:spPr>
          <a:xfrm rot="10800000">
            <a:off x="8778240" y="975359"/>
            <a:ext cx="1192107" cy="6502402"/>
          </a:xfrm>
          <a:custGeom>
            <a:avLst/>
            <a:gdLst/>
            <a:ahLst/>
            <a:cxnLst>
              <a:cxn ang="0">
                <a:pos x="wd2" y="hd2"/>
              </a:cxn>
              <a:cxn ang="5400000">
                <a:pos x="wd2" y="hd2"/>
              </a:cxn>
              <a:cxn ang="10800000">
                <a:pos x="wd2" y="hd2"/>
              </a:cxn>
              <a:cxn ang="16200000">
                <a:pos x="wd2" y="hd2"/>
              </a:cxn>
            </a:cxnLst>
            <a:rect l="0" t="0" r="r" b="b"/>
            <a:pathLst>
              <a:path w="21600" h="21600" extrusionOk="0">
                <a:moveTo>
                  <a:pt x="0" y="16200"/>
                </a:moveTo>
                <a:lnTo>
                  <a:pt x="5400" y="16200"/>
                </a:lnTo>
                <a:lnTo>
                  <a:pt x="5400" y="0"/>
                </a:lnTo>
                <a:lnTo>
                  <a:pt x="16200" y="0"/>
                </a:lnTo>
                <a:lnTo>
                  <a:pt x="16200" y="16200"/>
                </a:lnTo>
                <a:lnTo>
                  <a:pt x="21600" y="16200"/>
                </a:lnTo>
                <a:lnTo>
                  <a:pt x="10800" y="21600"/>
                </a:lnTo>
                <a:close/>
              </a:path>
            </a:pathLst>
          </a:custGeom>
          <a:solidFill>
            <a:srgbClr val="009999"/>
          </a:solidFill>
          <a:ln w="12700">
            <a:solidFill>
              <a:srgbClr val="000000"/>
            </a:solidFill>
          </a:ln>
        </p:spPr>
        <p:txBody>
          <a:bodyPr lIns="65023" tIns="65023" rIns="65023" bIns="65023" anchor="ctr"/>
          <a:lstStyle/>
          <a:p>
            <a:pPr algn="l" defTabSz="1300480">
              <a:defRPr>
                <a:solidFill>
                  <a:srgbClr val="000000"/>
                </a:solidFill>
                <a:latin typeface="Maiandra GD"/>
                <a:ea typeface="Maiandra GD"/>
                <a:cs typeface="Maiandra GD"/>
                <a:sym typeface="Maiandra GD"/>
              </a:defRPr>
            </a:pPr>
            <a:endParaRPr b="1" dirty="0">
              <a:latin typeface="Arial" panose="020B0604020202020204" pitchFamily="34" charset="0"/>
              <a:cs typeface="Arial" panose="020B0604020202020204" pitchFamily="34" charset="0"/>
            </a:endParaRPr>
          </a:p>
        </p:txBody>
      </p:sp>
      <p:sp>
        <p:nvSpPr>
          <p:cNvPr id="535" name="ABRAHAM"/>
          <p:cNvSpPr txBox="1"/>
          <p:nvPr/>
        </p:nvSpPr>
        <p:spPr>
          <a:xfrm>
            <a:off x="3966464" y="216746"/>
            <a:ext cx="5071872" cy="99309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5023" tIns="65023" rIns="65023" bIns="65023">
            <a:spAutoFit/>
          </a:bodyPr>
          <a:lstStyle>
            <a:lvl1pPr defTabSz="1300480">
              <a:spcBef>
                <a:spcPts val="3400"/>
              </a:spcBef>
              <a:defRPr sz="5600">
                <a:solidFill>
                  <a:srgbClr val="000000"/>
                </a:solidFill>
                <a:latin typeface="Maiandra GD"/>
                <a:ea typeface="Maiandra GD"/>
                <a:cs typeface="Maiandra GD"/>
                <a:sym typeface="Maiandra GD"/>
              </a:defRPr>
            </a:lvl1pPr>
          </a:lstStyle>
          <a:p>
            <a:r>
              <a:rPr lang="ar-JO" b="1" dirty="0">
                <a:latin typeface="Arial" panose="020B0604020202020204" pitchFamily="34" charset="0"/>
                <a:cs typeface="Arial" panose="020B0604020202020204" pitchFamily="34" charset="0"/>
              </a:rPr>
              <a:t>إبراهيم</a:t>
            </a:r>
            <a:endParaRPr b="1" dirty="0">
              <a:latin typeface="Arial" panose="020B0604020202020204" pitchFamily="34" charset="0"/>
              <a:cs typeface="Arial" panose="020B0604020202020204" pitchFamily="34" charset="0"/>
            </a:endParaRPr>
          </a:p>
        </p:txBody>
      </p:sp>
      <p:sp>
        <p:nvSpPr>
          <p:cNvPr id="536" name="Covenantal…"/>
          <p:cNvSpPr txBox="1"/>
          <p:nvPr/>
        </p:nvSpPr>
        <p:spPr>
          <a:xfrm>
            <a:off x="2015744" y="1733973"/>
            <a:ext cx="3446272" cy="342452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5023" tIns="65023" rIns="65023" bIns="65023">
            <a:spAutoFit/>
          </a:bodyPr>
          <a:lstStyle/>
          <a:p>
            <a:pPr algn="r" defTabSz="1300480" rtl="1">
              <a:buClr>
                <a:srgbClr val="000000"/>
              </a:buClr>
              <a:buSzPct val="100000"/>
              <a:buChar char="•"/>
              <a:defRPr sz="3800">
                <a:solidFill>
                  <a:srgbClr val="FFFF99"/>
                </a:solidFill>
                <a:latin typeface="Maiandra GD"/>
                <a:ea typeface="Maiandra GD"/>
                <a:cs typeface="Maiandra GD"/>
                <a:sym typeface="Maiandra GD"/>
              </a:defRPr>
            </a:pPr>
            <a:r>
              <a:rPr b="1" dirty="0">
                <a:latin typeface="Arial" panose="020B0604020202020204" pitchFamily="34" charset="0"/>
                <a:cs typeface="Arial" panose="020B0604020202020204" pitchFamily="34" charset="0"/>
              </a:rPr>
              <a:t> </a:t>
            </a:r>
            <a:r>
              <a:rPr lang="ar-JO" b="1" dirty="0">
                <a:solidFill>
                  <a:srgbClr val="000000"/>
                </a:solidFill>
                <a:latin typeface="Arial" panose="020B0604020202020204" pitchFamily="34" charset="0"/>
                <a:cs typeface="Arial" panose="020B0604020202020204" pitchFamily="34" charset="0"/>
              </a:rPr>
              <a:t>الوعود العهدية</a:t>
            </a:r>
            <a:endParaRPr b="1" dirty="0">
              <a:latin typeface="Arial" panose="020B0604020202020204" pitchFamily="34" charset="0"/>
              <a:cs typeface="Arial" panose="020B0604020202020204" pitchFamily="34" charset="0"/>
            </a:endParaRPr>
          </a:p>
          <a:p>
            <a:pPr algn="r" defTabSz="1300480" rtl="1">
              <a:buClr>
                <a:srgbClr val="000000"/>
              </a:buClr>
              <a:buSzPct val="100000"/>
              <a:buChar char="•"/>
              <a:defRPr sz="3800">
                <a:solidFill>
                  <a:srgbClr val="000000"/>
                </a:solidFill>
                <a:latin typeface="Maiandra GD"/>
                <a:ea typeface="Maiandra GD"/>
                <a:cs typeface="Maiandra GD"/>
                <a:sym typeface="Maiandra GD"/>
              </a:defRPr>
            </a:pPr>
            <a:endParaRPr b="1" dirty="0">
              <a:latin typeface="Arial" panose="020B0604020202020204" pitchFamily="34" charset="0"/>
              <a:cs typeface="Arial" panose="020B0604020202020204" pitchFamily="34" charset="0"/>
            </a:endParaRPr>
          </a:p>
          <a:p>
            <a:pPr algn="r" defTabSz="1300480" rtl="1">
              <a:buClr>
                <a:srgbClr val="000000"/>
              </a:buClr>
              <a:buSzPct val="100000"/>
              <a:buChar char="•"/>
              <a:defRPr sz="3800">
                <a:solidFill>
                  <a:srgbClr val="000000"/>
                </a:solidFill>
                <a:latin typeface="Maiandra GD"/>
                <a:ea typeface="Maiandra GD"/>
                <a:cs typeface="Maiandra GD"/>
                <a:sym typeface="Maiandra GD"/>
              </a:defRPr>
            </a:pPr>
            <a:r>
              <a:rPr b="1" dirty="0">
                <a:latin typeface="Arial" panose="020B0604020202020204" pitchFamily="34" charset="0"/>
                <a:cs typeface="Arial" panose="020B0604020202020204" pitchFamily="34" charset="0"/>
              </a:rPr>
              <a:t> </a:t>
            </a:r>
            <a:r>
              <a:rPr lang="ar-JO" b="1" dirty="0">
                <a:latin typeface="Arial" panose="020B0604020202020204" pitchFamily="34" charset="0"/>
                <a:cs typeface="Arial" panose="020B0604020202020204" pitchFamily="34" charset="0"/>
              </a:rPr>
              <a:t>أسماء الله</a:t>
            </a:r>
            <a:endParaRPr b="1" dirty="0">
              <a:latin typeface="Arial" panose="020B0604020202020204" pitchFamily="34" charset="0"/>
              <a:cs typeface="Arial" panose="020B0604020202020204" pitchFamily="34" charset="0"/>
            </a:endParaRPr>
          </a:p>
          <a:p>
            <a:pPr algn="r" defTabSz="1300480" rtl="1">
              <a:buClr>
                <a:srgbClr val="000000"/>
              </a:buClr>
              <a:buSzPct val="100000"/>
              <a:buChar char="•"/>
              <a:defRPr sz="3800">
                <a:solidFill>
                  <a:srgbClr val="000000"/>
                </a:solidFill>
                <a:latin typeface="Maiandra GD"/>
                <a:ea typeface="Maiandra GD"/>
                <a:cs typeface="Maiandra GD"/>
                <a:sym typeface="Maiandra GD"/>
              </a:defRPr>
            </a:pPr>
            <a:endParaRPr b="1" dirty="0">
              <a:latin typeface="Arial" panose="020B0604020202020204" pitchFamily="34" charset="0"/>
              <a:cs typeface="Arial" panose="020B0604020202020204" pitchFamily="34" charset="0"/>
            </a:endParaRPr>
          </a:p>
          <a:p>
            <a:pPr algn="r" defTabSz="1300480" rtl="1">
              <a:buClr>
                <a:srgbClr val="000000"/>
              </a:buClr>
              <a:buSzPct val="100000"/>
              <a:buChar char="•"/>
              <a:defRPr sz="3800">
                <a:solidFill>
                  <a:srgbClr val="000000"/>
                </a:solidFill>
                <a:latin typeface="Maiandra GD"/>
                <a:ea typeface="Maiandra GD"/>
                <a:cs typeface="Maiandra GD"/>
                <a:sym typeface="Maiandra GD"/>
              </a:defRPr>
            </a:pPr>
            <a:r>
              <a:rPr b="1" dirty="0">
                <a:latin typeface="Arial" panose="020B0604020202020204" pitchFamily="34" charset="0"/>
                <a:cs typeface="Arial" panose="020B0604020202020204" pitchFamily="34" charset="0"/>
              </a:rPr>
              <a:t> </a:t>
            </a:r>
            <a:r>
              <a:rPr lang="ar-JO" b="1" dirty="0">
                <a:latin typeface="Arial" panose="020B0604020202020204" pitchFamily="34" charset="0"/>
                <a:cs typeface="Arial" panose="020B0604020202020204" pitchFamily="34" charset="0"/>
              </a:rPr>
              <a:t>الظهورات</a:t>
            </a:r>
            <a:r>
              <a:rPr b="1" dirty="0">
                <a:latin typeface="Arial" panose="020B0604020202020204" pitchFamily="34" charset="0"/>
                <a:cs typeface="Arial" panose="020B0604020202020204" pitchFamily="34" charset="0"/>
              </a:rPr>
              <a:t> 	</a:t>
            </a:r>
            <a:r>
              <a:rPr sz="2400" b="1" dirty="0">
                <a:latin typeface="Arial" panose="020B0604020202020204" pitchFamily="34" charset="0"/>
                <a:cs typeface="Arial" panose="020B0604020202020204" pitchFamily="34" charset="0"/>
              </a:rPr>
              <a:t>	</a:t>
            </a:r>
          </a:p>
        </p:txBody>
      </p:sp>
      <p:sp>
        <p:nvSpPr>
          <p:cNvPr id="537" name="Builds altars…"/>
          <p:cNvSpPr txBox="1"/>
          <p:nvPr/>
        </p:nvSpPr>
        <p:spPr>
          <a:xfrm>
            <a:off x="7759531" y="2626246"/>
            <a:ext cx="3446272" cy="188564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5023" tIns="65023" rIns="65023" bIns="65023">
            <a:spAutoFit/>
          </a:bodyPr>
          <a:lstStyle/>
          <a:p>
            <a:pPr algn="r" defTabSz="1300480" rtl="1">
              <a:buClr>
                <a:srgbClr val="000000"/>
              </a:buClr>
              <a:buSzPct val="100000"/>
              <a:buChar char="•"/>
              <a:defRPr sz="3800">
                <a:solidFill>
                  <a:srgbClr val="FFFF99"/>
                </a:solidFill>
                <a:latin typeface="Maiandra GD"/>
                <a:ea typeface="Maiandra GD"/>
                <a:cs typeface="Maiandra GD"/>
                <a:sym typeface="Maiandra GD"/>
              </a:defRPr>
            </a:pPr>
            <a:r>
              <a:rPr b="1" dirty="0">
                <a:solidFill>
                  <a:srgbClr val="000000"/>
                </a:solidFill>
                <a:latin typeface="Arial" panose="020B0604020202020204" pitchFamily="34" charset="0"/>
                <a:cs typeface="Arial" panose="020B0604020202020204" pitchFamily="34" charset="0"/>
              </a:rPr>
              <a:t> </a:t>
            </a:r>
            <a:r>
              <a:rPr lang="ar-JO" b="1" dirty="0">
                <a:solidFill>
                  <a:srgbClr val="000000"/>
                </a:solidFill>
                <a:latin typeface="Arial" panose="020B0604020202020204" pitchFamily="34" charset="0"/>
                <a:cs typeface="Arial" panose="020B0604020202020204" pitchFamily="34" charset="0"/>
              </a:rPr>
              <a:t>يبني المذابح</a:t>
            </a:r>
            <a:endParaRPr b="1" dirty="0">
              <a:solidFill>
                <a:srgbClr val="000000"/>
              </a:solidFill>
              <a:latin typeface="Arial" panose="020B0604020202020204" pitchFamily="34" charset="0"/>
              <a:cs typeface="Arial" panose="020B0604020202020204" pitchFamily="34" charset="0"/>
            </a:endParaRPr>
          </a:p>
          <a:p>
            <a:pPr algn="r" defTabSz="1300480" rtl="1">
              <a:buClr>
                <a:srgbClr val="000000"/>
              </a:buClr>
              <a:buSzPct val="100000"/>
              <a:buChar char="•"/>
              <a:defRPr sz="3800">
                <a:solidFill>
                  <a:srgbClr val="000000"/>
                </a:solidFill>
                <a:latin typeface="Maiandra GD"/>
                <a:ea typeface="Maiandra GD"/>
                <a:cs typeface="Maiandra GD"/>
                <a:sym typeface="Maiandra GD"/>
              </a:defRPr>
            </a:pPr>
            <a:endParaRPr b="1" dirty="0">
              <a:solidFill>
                <a:srgbClr val="000000"/>
              </a:solidFill>
              <a:latin typeface="Arial" panose="020B0604020202020204" pitchFamily="34" charset="0"/>
              <a:cs typeface="Arial" panose="020B0604020202020204" pitchFamily="34" charset="0"/>
            </a:endParaRPr>
          </a:p>
          <a:p>
            <a:pPr algn="r" defTabSz="1300480" rtl="1">
              <a:buClr>
                <a:srgbClr val="000000"/>
              </a:buClr>
              <a:buSzPct val="100000"/>
              <a:buChar char="•"/>
              <a:defRPr sz="3800">
                <a:solidFill>
                  <a:srgbClr val="000000"/>
                </a:solidFill>
                <a:latin typeface="Maiandra GD"/>
                <a:ea typeface="Maiandra GD"/>
                <a:cs typeface="Maiandra GD"/>
                <a:sym typeface="Maiandra GD"/>
              </a:defRPr>
            </a:pPr>
            <a:r>
              <a:rPr b="1" dirty="0">
                <a:latin typeface="Arial" panose="020B0604020202020204" pitchFamily="34" charset="0"/>
                <a:cs typeface="Arial" panose="020B0604020202020204" pitchFamily="34" charset="0"/>
              </a:rPr>
              <a:t> </a:t>
            </a:r>
            <a:r>
              <a:rPr lang="ar-JO" b="1" dirty="0">
                <a:latin typeface="Arial" panose="020B0604020202020204" pitchFamily="34" charset="0"/>
                <a:cs typeface="Arial" panose="020B0604020202020204" pitchFamily="34" charset="0"/>
              </a:rPr>
              <a:t>يدعو باسم الرب</a:t>
            </a:r>
            <a:endParaRPr b="1"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1" name="Revelation"/>
          <p:cNvSpPr txBox="1"/>
          <p:nvPr/>
        </p:nvSpPr>
        <p:spPr>
          <a:xfrm>
            <a:off x="1300479" y="7802880"/>
            <a:ext cx="4226562" cy="892049"/>
          </a:xfrm>
          <a:prstGeom prst="rect">
            <a:avLst/>
          </a:prstGeom>
          <a:solidFill>
            <a:srgbClr val="009999"/>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5023" tIns="65023" rIns="65023" bIns="65023">
            <a:spAutoFit/>
          </a:bodyPr>
          <a:lstStyle>
            <a:lvl1pPr defTabSz="1300480">
              <a:spcBef>
                <a:spcPts val="3000"/>
              </a:spcBef>
              <a:defRPr sz="5000">
                <a:solidFill>
                  <a:srgbClr val="FFFB00"/>
                </a:solidFill>
                <a:latin typeface="Maiandra GD"/>
                <a:ea typeface="Maiandra GD"/>
                <a:cs typeface="Maiandra GD"/>
                <a:sym typeface="Maiandra GD"/>
              </a:defRPr>
            </a:lvl1pPr>
          </a:lstStyle>
          <a:p>
            <a:r>
              <a:rPr lang="ar-JO" b="1" dirty="0">
                <a:latin typeface="Arial" panose="020B0604020202020204" pitchFamily="34" charset="0"/>
                <a:cs typeface="Arial" panose="020B0604020202020204" pitchFamily="34" charset="0"/>
              </a:rPr>
              <a:t>الإعلان</a:t>
            </a:r>
            <a:endParaRPr b="1" dirty="0">
              <a:latin typeface="Arial" panose="020B0604020202020204" pitchFamily="34" charset="0"/>
              <a:cs typeface="Arial" panose="020B0604020202020204" pitchFamily="34" charset="0"/>
            </a:endParaRPr>
          </a:p>
        </p:txBody>
      </p:sp>
      <p:sp>
        <p:nvSpPr>
          <p:cNvPr id="542" name="Response"/>
          <p:cNvSpPr txBox="1"/>
          <p:nvPr/>
        </p:nvSpPr>
        <p:spPr>
          <a:xfrm>
            <a:off x="7477759" y="7802880"/>
            <a:ext cx="4009815" cy="892049"/>
          </a:xfrm>
          <a:prstGeom prst="rect">
            <a:avLst/>
          </a:prstGeom>
          <a:solidFill>
            <a:srgbClr val="009999"/>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5023" tIns="65023" rIns="65023" bIns="65023">
            <a:spAutoFit/>
          </a:bodyPr>
          <a:lstStyle>
            <a:lvl1pPr defTabSz="1300480">
              <a:spcBef>
                <a:spcPts val="3000"/>
              </a:spcBef>
              <a:defRPr sz="5000">
                <a:solidFill>
                  <a:srgbClr val="FFFB00"/>
                </a:solidFill>
                <a:latin typeface="Maiandra GD"/>
                <a:ea typeface="Maiandra GD"/>
                <a:cs typeface="Maiandra GD"/>
                <a:sym typeface="Maiandra GD"/>
              </a:defRPr>
            </a:lvl1pPr>
          </a:lstStyle>
          <a:p>
            <a:r>
              <a:rPr lang="ar-JO" b="1" dirty="0">
                <a:latin typeface="Arial" panose="020B0604020202020204" pitchFamily="34" charset="0"/>
                <a:cs typeface="Arial" panose="020B0604020202020204" pitchFamily="34" charset="0"/>
              </a:rPr>
              <a:t>التجاوب</a:t>
            </a:r>
            <a:endParaRPr b="1" dirty="0">
              <a:latin typeface="Arial" panose="020B0604020202020204" pitchFamily="34" charset="0"/>
              <a:cs typeface="Arial" panose="020B0604020202020204" pitchFamily="34" charset="0"/>
            </a:endParaRPr>
          </a:p>
        </p:txBody>
      </p:sp>
      <p:sp>
        <p:nvSpPr>
          <p:cNvPr id="543" name="Shape"/>
          <p:cNvSpPr/>
          <p:nvPr/>
        </p:nvSpPr>
        <p:spPr>
          <a:xfrm>
            <a:off x="3034453" y="975359"/>
            <a:ext cx="1192107" cy="6502402"/>
          </a:xfrm>
          <a:custGeom>
            <a:avLst/>
            <a:gdLst/>
            <a:ahLst/>
            <a:cxnLst>
              <a:cxn ang="0">
                <a:pos x="wd2" y="hd2"/>
              </a:cxn>
              <a:cxn ang="5400000">
                <a:pos x="wd2" y="hd2"/>
              </a:cxn>
              <a:cxn ang="10800000">
                <a:pos x="wd2" y="hd2"/>
              </a:cxn>
              <a:cxn ang="16200000">
                <a:pos x="wd2" y="hd2"/>
              </a:cxn>
            </a:cxnLst>
            <a:rect l="0" t="0" r="r" b="b"/>
            <a:pathLst>
              <a:path w="21600" h="21600" extrusionOk="0">
                <a:moveTo>
                  <a:pt x="0" y="16200"/>
                </a:moveTo>
                <a:lnTo>
                  <a:pt x="5400" y="16200"/>
                </a:lnTo>
                <a:lnTo>
                  <a:pt x="5400" y="0"/>
                </a:lnTo>
                <a:lnTo>
                  <a:pt x="16200" y="0"/>
                </a:lnTo>
                <a:lnTo>
                  <a:pt x="16200" y="16200"/>
                </a:lnTo>
                <a:lnTo>
                  <a:pt x="21600" y="16200"/>
                </a:lnTo>
                <a:lnTo>
                  <a:pt x="10800" y="21600"/>
                </a:lnTo>
                <a:close/>
              </a:path>
            </a:pathLst>
          </a:custGeom>
          <a:solidFill>
            <a:srgbClr val="009999"/>
          </a:solidFill>
          <a:ln w="12700">
            <a:solidFill>
              <a:srgbClr val="000000"/>
            </a:solidFill>
          </a:ln>
        </p:spPr>
        <p:txBody>
          <a:bodyPr lIns="65023" tIns="65023" rIns="65023" bIns="65023" anchor="ctr"/>
          <a:lstStyle/>
          <a:p>
            <a:pPr algn="l" defTabSz="1300480">
              <a:defRPr>
                <a:solidFill>
                  <a:srgbClr val="000000"/>
                </a:solidFill>
                <a:latin typeface="Maiandra GD"/>
                <a:ea typeface="Maiandra GD"/>
                <a:cs typeface="Maiandra GD"/>
                <a:sym typeface="Maiandra GD"/>
              </a:defRPr>
            </a:pPr>
            <a:endParaRPr b="1" dirty="0">
              <a:latin typeface="Arial" panose="020B0604020202020204" pitchFamily="34" charset="0"/>
              <a:cs typeface="Arial" panose="020B0604020202020204" pitchFamily="34" charset="0"/>
            </a:endParaRPr>
          </a:p>
        </p:txBody>
      </p:sp>
      <p:sp>
        <p:nvSpPr>
          <p:cNvPr id="544" name="Shape"/>
          <p:cNvSpPr/>
          <p:nvPr/>
        </p:nvSpPr>
        <p:spPr>
          <a:xfrm rot="10800000">
            <a:off x="8778240" y="975359"/>
            <a:ext cx="1192107" cy="6502402"/>
          </a:xfrm>
          <a:custGeom>
            <a:avLst/>
            <a:gdLst/>
            <a:ahLst/>
            <a:cxnLst>
              <a:cxn ang="0">
                <a:pos x="wd2" y="hd2"/>
              </a:cxn>
              <a:cxn ang="5400000">
                <a:pos x="wd2" y="hd2"/>
              </a:cxn>
              <a:cxn ang="10800000">
                <a:pos x="wd2" y="hd2"/>
              </a:cxn>
              <a:cxn ang="16200000">
                <a:pos x="wd2" y="hd2"/>
              </a:cxn>
            </a:cxnLst>
            <a:rect l="0" t="0" r="r" b="b"/>
            <a:pathLst>
              <a:path w="21600" h="21600" extrusionOk="0">
                <a:moveTo>
                  <a:pt x="0" y="16200"/>
                </a:moveTo>
                <a:lnTo>
                  <a:pt x="5400" y="16200"/>
                </a:lnTo>
                <a:lnTo>
                  <a:pt x="5400" y="0"/>
                </a:lnTo>
                <a:lnTo>
                  <a:pt x="16200" y="0"/>
                </a:lnTo>
                <a:lnTo>
                  <a:pt x="16200" y="16200"/>
                </a:lnTo>
                <a:lnTo>
                  <a:pt x="21600" y="16200"/>
                </a:lnTo>
                <a:lnTo>
                  <a:pt x="10800" y="21600"/>
                </a:lnTo>
                <a:close/>
              </a:path>
            </a:pathLst>
          </a:custGeom>
          <a:solidFill>
            <a:srgbClr val="009999"/>
          </a:solidFill>
          <a:ln w="12700">
            <a:solidFill>
              <a:srgbClr val="000000"/>
            </a:solidFill>
          </a:ln>
        </p:spPr>
        <p:txBody>
          <a:bodyPr lIns="65023" tIns="65023" rIns="65023" bIns="65023" anchor="ctr"/>
          <a:lstStyle/>
          <a:p>
            <a:pPr algn="l" defTabSz="1300480">
              <a:defRPr>
                <a:solidFill>
                  <a:srgbClr val="000000"/>
                </a:solidFill>
                <a:latin typeface="Maiandra GD"/>
                <a:ea typeface="Maiandra GD"/>
                <a:cs typeface="Maiandra GD"/>
                <a:sym typeface="Maiandra GD"/>
              </a:defRPr>
            </a:pPr>
            <a:endParaRPr b="1" dirty="0">
              <a:latin typeface="Arial" panose="020B0604020202020204" pitchFamily="34" charset="0"/>
              <a:cs typeface="Arial" panose="020B0604020202020204" pitchFamily="34" charset="0"/>
            </a:endParaRPr>
          </a:p>
        </p:txBody>
      </p:sp>
      <p:sp>
        <p:nvSpPr>
          <p:cNvPr id="545" name="THE MOSAIC LAW"/>
          <p:cNvSpPr txBox="1"/>
          <p:nvPr/>
        </p:nvSpPr>
        <p:spPr>
          <a:xfrm>
            <a:off x="3966464" y="216746"/>
            <a:ext cx="5071872" cy="99309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5023" tIns="65023" rIns="65023" bIns="65023">
            <a:spAutoFit/>
          </a:bodyPr>
          <a:lstStyle>
            <a:lvl1pPr defTabSz="1300480">
              <a:spcBef>
                <a:spcPts val="3400"/>
              </a:spcBef>
              <a:defRPr sz="5600">
                <a:solidFill>
                  <a:srgbClr val="000000"/>
                </a:solidFill>
                <a:latin typeface="Maiandra GD"/>
                <a:ea typeface="Maiandra GD"/>
                <a:cs typeface="Maiandra GD"/>
                <a:sym typeface="Maiandra GD"/>
              </a:defRPr>
            </a:lvl1pPr>
          </a:lstStyle>
          <a:p>
            <a:r>
              <a:rPr lang="ar-JO" b="1" dirty="0">
                <a:latin typeface="Arial" panose="020B0604020202020204" pitchFamily="34" charset="0"/>
                <a:cs typeface="Arial" panose="020B0604020202020204" pitchFamily="34" charset="0"/>
              </a:rPr>
              <a:t>الناموس الموسوي</a:t>
            </a:r>
            <a:endParaRPr b="1" dirty="0">
              <a:latin typeface="Arial" panose="020B0604020202020204" pitchFamily="34" charset="0"/>
              <a:cs typeface="Arial" panose="020B0604020202020204" pitchFamily="34" charset="0"/>
            </a:endParaRPr>
          </a:p>
        </p:txBody>
      </p:sp>
      <p:sp>
        <p:nvSpPr>
          <p:cNvPr id="546" name="“Hear, O Israel: The LORD our God, the LORD is one.”…"/>
          <p:cNvSpPr txBox="1"/>
          <p:nvPr/>
        </p:nvSpPr>
        <p:spPr>
          <a:xfrm>
            <a:off x="1907370" y="1860408"/>
            <a:ext cx="3446273" cy="247041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5023" tIns="65023" rIns="65023" bIns="65023">
            <a:spAutoFit/>
          </a:bodyPr>
          <a:lstStyle/>
          <a:p>
            <a:pPr defTabSz="1300480">
              <a:buClr>
                <a:srgbClr val="000000"/>
              </a:buClr>
              <a:defRPr sz="3800">
                <a:solidFill>
                  <a:srgbClr val="000000"/>
                </a:solidFill>
                <a:latin typeface="Maiandra GD"/>
                <a:ea typeface="Maiandra GD"/>
                <a:cs typeface="Maiandra GD"/>
                <a:sym typeface="Maiandra GD"/>
              </a:defRPr>
            </a:pPr>
            <a:r>
              <a:rPr lang="ar-JO" b="1" dirty="0">
                <a:latin typeface="Arial" panose="020B0604020202020204" pitchFamily="34" charset="0"/>
                <a:cs typeface="Arial" panose="020B0604020202020204" pitchFamily="34" charset="0"/>
              </a:rPr>
              <a:t>اسمع يا إسرائيل الرب إلهنا رب واحد</a:t>
            </a:r>
            <a:endParaRPr b="1" dirty="0">
              <a:latin typeface="Arial" panose="020B0604020202020204" pitchFamily="34" charset="0"/>
              <a:cs typeface="Arial" panose="020B0604020202020204" pitchFamily="34" charset="0"/>
            </a:endParaRPr>
          </a:p>
          <a:p>
            <a:pPr defTabSz="1300480">
              <a:defRPr sz="3800">
                <a:solidFill>
                  <a:srgbClr val="000000"/>
                </a:solidFill>
                <a:latin typeface="Maiandra GD"/>
                <a:ea typeface="Maiandra GD"/>
                <a:cs typeface="Maiandra GD"/>
                <a:sym typeface="Maiandra GD"/>
              </a:defRPr>
            </a:pPr>
            <a:r>
              <a:rPr b="1" dirty="0">
                <a:latin typeface="Arial" panose="020B0604020202020204" pitchFamily="34" charset="0"/>
                <a:cs typeface="Arial" panose="020B0604020202020204" pitchFamily="34" charset="0"/>
              </a:rPr>
              <a:t>(</a:t>
            </a:r>
            <a:r>
              <a:rPr lang="ar-JO" b="1" dirty="0">
                <a:latin typeface="Arial" panose="020B0604020202020204" pitchFamily="34" charset="0"/>
                <a:cs typeface="Arial" panose="020B0604020202020204" pitchFamily="34" charset="0"/>
              </a:rPr>
              <a:t>تث 6: 4</a:t>
            </a:r>
            <a:r>
              <a:rPr b="1" dirty="0">
                <a:latin typeface="Arial" panose="020B0604020202020204" pitchFamily="34" charset="0"/>
                <a:cs typeface="Arial" panose="020B0604020202020204" pitchFamily="34" charset="0"/>
              </a:rPr>
              <a:t>)</a:t>
            </a:r>
          </a:p>
          <a:p>
            <a:pPr defTabSz="1300480">
              <a:defRPr sz="3800">
                <a:solidFill>
                  <a:srgbClr val="000000"/>
                </a:solidFill>
                <a:latin typeface="Maiandra GD"/>
                <a:ea typeface="Maiandra GD"/>
                <a:cs typeface="Maiandra GD"/>
                <a:sym typeface="Maiandra GD"/>
              </a:defRPr>
            </a:pPr>
            <a:r>
              <a:rPr b="1" dirty="0">
                <a:latin typeface="Arial" panose="020B0604020202020204" pitchFamily="34" charset="0"/>
                <a:cs typeface="Arial" panose="020B0604020202020204" pitchFamily="34" charset="0"/>
              </a:rPr>
              <a:t> 	</a:t>
            </a:r>
            <a:r>
              <a:rPr sz="2400" b="1" dirty="0">
                <a:latin typeface="Arial" panose="020B0604020202020204" pitchFamily="34" charset="0"/>
                <a:cs typeface="Arial" panose="020B0604020202020204" pitchFamily="34" charset="0"/>
              </a:rPr>
              <a:t>	</a:t>
            </a:r>
          </a:p>
        </p:txBody>
      </p:sp>
      <p:sp>
        <p:nvSpPr>
          <p:cNvPr id="547" name="“You shall love the LORD your God with all your heart and with all your soul and with all your might.”…"/>
          <p:cNvSpPr txBox="1"/>
          <p:nvPr/>
        </p:nvSpPr>
        <p:spPr>
          <a:xfrm>
            <a:off x="7759531" y="1614762"/>
            <a:ext cx="3446272" cy="247041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5023" tIns="65023" rIns="65023" bIns="65023">
            <a:spAutoFit/>
          </a:bodyPr>
          <a:lstStyle/>
          <a:p>
            <a:pPr defTabSz="1300480">
              <a:defRPr sz="3800">
                <a:solidFill>
                  <a:srgbClr val="FFFF99"/>
                </a:solidFill>
                <a:latin typeface="Maiandra GD"/>
                <a:ea typeface="Maiandra GD"/>
                <a:cs typeface="Maiandra GD"/>
                <a:sym typeface="Maiandra GD"/>
              </a:defRPr>
            </a:pPr>
            <a:r>
              <a:rPr lang="ar-JO" b="1" dirty="0">
                <a:solidFill>
                  <a:srgbClr val="000000"/>
                </a:solidFill>
                <a:latin typeface="Arial" panose="020B0604020202020204" pitchFamily="34" charset="0"/>
                <a:cs typeface="Arial" panose="020B0604020202020204" pitchFamily="34" charset="0"/>
              </a:rPr>
              <a:t>فتحب الرب إلهك من كل قلبك ومن كل نفسك ومن كل قوتك.</a:t>
            </a:r>
          </a:p>
          <a:p>
            <a:pPr defTabSz="1300480">
              <a:defRPr sz="3800">
                <a:solidFill>
                  <a:srgbClr val="FFFF99"/>
                </a:solidFill>
                <a:latin typeface="Maiandra GD"/>
                <a:ea typeface="Maiandra GD"/>
                <a:cs typeface="Maiandra GD"/>
                <a:sym typeface="Maiandra GD"/>
              </a:defRPr>
            </a:pPr>
            <a:r>
              <a:rPr b="1" dirty="0">
                <a:solidFill>
                  <a:srgbClr val="000000"/>
                </a:solidFill>
                <a:latin typeface="Arial" panose="020B0604020202020204" pitchFamily="34" charset="0"/>
                <a:cs typeface="Arial" panose="020B0604020202020204" pitchFamily="34" charset="0"/>
              </a:rPr>
              <a:t>(</a:t>
            </a:r>
            <a:r>
              <a:rPr lang="ar-JO" b="1" dirty="0">
                <a:solidFill>
                  <a:srgbClr val="000000"/>
                </a:solidFill>
                <a:latin typeface="Arial" panose="020B0604020202020204" pitchFamily="34" charset="0"/>
                <a:cs typeface="Arial" panose="020B0604020202020204" pitchFamily="34" charset="0"/>
              </a:rPr>
              <a:t>تث 6: 5</a:t>
            </a:r>
            <a:r>
              <a:rPr b="1" dirty="0">
                <a:solidFill>
                  <a:srgbClr val="000000"/>
                </a:solidFill>
                <a:latin typeface="Arial" panose="020B0604020202020204" pitchFamily="34" charset="0"/>
                <a:cs typeface="Arial" panose="020B0604020202020204" pitchFamily="34" charset="0"/>
              </a:rPr>
              <a:t>)</a:t>
            </a: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17375E"/>
        </a:solidFill>
        <a:effectLst/>
      </p:bgPr>
    </p:bg>
    <p:spTree>
      <p:nvGrpSpPr>
        <p:cNvPr id="1" name=""/>
        <p:cNvGrpSpPr/>
        <p:nvPr/>
      </p:nvGrpSpPr>
      <p:grpSpPr>
        <a:xfrm>
          <a:off x="0" y="0"/>
          <a:ext cx="0" cy="0"/>
          <a:chOff x="0" y="0"/>
          <a:chExt cx="0" cy="0"/>
        </a:xfrm>
      </p:grpSpPr>
      <p:sp>
        <p:nvSpPr>
          <p:cNvPr id="236" name="Double-click to edit"/>
          <p:cNvSpPr txBox="1">
            <a:spLocks noGrp="1"/>
          </p:cNvSpPr>
          <p:nvPr>
            <p:ph type="title" idx="4294967295"/>
          </p:nvPr>
        </p:nvSpPr>
        <p:spPr>
          <a:xfrm>
            <a:off x="975359" y="3029937"/>
            <a:ext cx="11054082" cy="2090703"/>
          </a:xfrm>
          <a:prstGeom prst="rect">
            <a:avLst/>
          </a:prstGeom>
        </p:spPr>
        <p:txBody>
          <a:bodyPr lIns="65023" tIns="65023" rIns="65023" bIns="65023"/>
          <a:lstStyle/>
          <a:p>
            <a:pPr defTabSz="650240">
              <a:lnSpc>
                <a:spcPct val="100000"/>
              </a:lnSpc>
              <a:spcBef>
                <a:spcPts val="0"/>
              </a:spcBef>
              <a:defRPr sz="6200">
                <a:solidFill>
                  <a:srgbClr val="000000"/>
                </a:solidFill>
                <a:latin typeface="Calibri"/>
                <a:ea typeface="Calibri"/>
                <a:cs typeface="Calibri"/>
                <a:sym typeface="Calibri"/>
              </a:defRPr>
            </a:pPr>
            <a:r>
              <a:rPr lang="en-US" dirty="0"/>
              <a:t> </a:t>
            </a:r>
            <a:endParaRPr dirty="0"/>
          </a:p>
        </p:txBody>
      </p:sp>
      <p:sp>
        <p:nvSpPr>
          <p:cNvPr id="237" name="Double-click to edit"/>
          <p:cNvSpPr txBox="1">
            <a:spLocks noGrp="1"/>
          </p:cNvSpPr>
          <p:nvPr>
            <p:ph type="body" sz="quarter" idx="4294967295"/>
          </p:nvPr>
        </p:nvSpPr>
        <p:spPr>
          <a:xfrm>
            <a:off x="1950719" y="5527040"/>
            <a:ext cx="9103361" cy="2492587"/>
          </a:xfrm>
          <a:prstGeom prst="rect">
            <a:avLst/>
          </a:prstGeom>
        </p:spPr>
        <p:txBody>
          <a:bodyPr lIns="65023" tIns="65023" rIns="65023" bIns="65023" anchor="t"/>
          <a:lstStyle/>
          <a:p>
            <a:pPr marL="0" indent="0" algn="ctr" defTabSz="650240">
              <a:spcBef>
                <a:spcPts val="1000"/>
              </a:spcBef>
              <a:buClr>
                <a:srgbClr val="FFFFFF"/>
              </a:buClr>
              <a:buSzTx/>
              <a:buFontTx/>
              <a:buNone/>
              <a:defRPr sz="4400">
                <a:solidFill>
                  <a:srgbClr val="898989"/>
                </a:solidFill>
                <a:latin typeface="Calibri"/>
                <a:ea typeface="Calibri"/>
                <a:cs typeface="Calibri"/>
                <a:sym typeface="Calibri"/>
              </a:defRPr>
            </a:pPr>
            <a:r>
              <a:rPr lang="en-US" dirty="0"/>
              <a:t> </a:t>
            </a:r>
            <a:endParaRPr dirty="0"/>
          </a:p>
        </p:txBody>
      </p:sp>
      <p:sp>
        <p:nvSpPr>
          <p:cNvPr id="238" name="RON MAN"/>
          <p:cNvSpPr txBox="1"/>
          <p:nvPr/>
        </p:nvSpPr>
        <p:spPr>
          <a:xfrm>
            <a:off x="2047070" y="3521314"/>
            <a:ext cx="8417900" cy="110794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5023" tIns="65023" rIns="65023" bIns="65023">
            <a:spAutoFit/>
          </a:bodyPr>
          <a:lstStyle>
            <a:lvl1pPr defTabSz="650240">
              <a:defRPr sz="6200">
                <a:solidFill>
                  <a:srgbClr val="FAD538"/>
                </a:solidFill>
                <a:latin typeface="Academico"/>
                <a:ea typeface="Academico"/>
                <a:cs typeface="Academico"/>
                <a:sym typeface="Academico"/>
              </a:defRPr>
            </a:lvl1pPr>
          </a:lstStyle>
          <a:p>
            <a:r>
              <a:rPr lang="ar-JO" b="1" dirty="0">
                <a:latin typeface="Arial" panose="020B0604020202020204" pitchFamily="34" charset="0"/>
                <a:cs typeface="Arial" panose="020B0604020202020204" pitchFamily="34" charset="0"/>
              </a:rPr>
              <a:t>الرجل الحديدي</a:t>
            </a:r>
            <a:endParaRPr b="1" dirty="0">
              <a:latin typeface="Arial" panose="020B0604020202020204" pitchFamily="34" charset="0"/>
              <a:cs typeface="Arial" panose="020B0604020202020204" pitchFamily="34" charset="0"/>
            </a:endParaRPr>
          </a:p>
        </p:txBody>
      </p:sp>
      <p:pic>
        <p:nvPicPr>
          <p:cNvPr id="240" name="Marvel-avengers-infinity-war-iron-man-sixth-scale-figure-hot-toys-silo-903421.png" descr="Marvel-avengers-infinity-war-iron-man-sixth-scale-figure-hot-toys-silo-903421.png"/>
          <p:cNvPicPr>
            <a:picLocks noChangeAspect="1"/>
          </p:cNvPicPr>
          <p:nvPr/>
        </p:nvPicPr>
        <p:blipFill>
          <a:blip r:embed="rId2"/>
          <a:stretch>
            <a:fillRect/>
          </a:stretch>
        </p:blipFill>
        <p:spPr>
          <a:xfrm>
            <a:off x="8197566" y="0"/>
            <a:ext cx="4273975" cy="9335912"/>
          </a:xfrm>
          <a:prstGeom prst="rect">
            <a:avLst/>
          </a:prstGeom>
          <a:ln w="12700">
            <a:miter lim="400000"/>
          </a:ln>
        </p:spPr>
      </p:pic>
    </p:spTree>
  </p:cSld>
  <p:clrMapOvr>
    <a:masterClrMapping/>
  </p:clrMapOvr>
  <p:transition spd="med"/>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1" name="Revelation"/>
          <p:cNvSpPr txBox="1"/>
          <p:nvPr/>
        </p:nvSpPr>
        <p:spPr>
          <a:xfrm>
            <a:off x="3793066" y="8019626"/>
            <a:ext cx="4226561" cy="892049"/>
          </a:xfrm>
          <a:prstGeom prst="rect">
            <a:avLst/>
          </a:prstGeom>
          <a:solidFill>
            <a:srgbClr val="009999"/>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5023" tIns="65023" rIns="65023" bIns="65023">
            <a:spAutoFit/>
          </a:bodyPr>
          <a:lstStyle>
            <a:lvl1pPr defTabSz="1300480">
              <a:spcBef>
                <a:spcPts val="3000"/>
              </a:spcBef>
              <a:defRPr sz="5000">
                <a:solidFill>
                  <a:srgbClr val="FFFB00"/>
                </a:solidFill>
                <a:latin typeface="Maiandra GD"/>
                <a:ea typeface="Maiandra GD"/>
                <a:cs typeface="Maiandra GD"/>
                <a:sym typeface="Maiandra GD"/>
              </a:defRPr>
            </a:lvl1pPr>
          </a:lstStyle>
          <a:p>
            <a:r>
              <a:rPr lang="ar-JO" b="1" dirty="0">
                <a:latin typeface="Arial" panose="020B0604020202020204" pitchFamily="34" charset="0"/>
                <a:cs typeface="Arial" panose="020B0604020202020204" pitchFamily="34" charset="0"/>
              </a:rPr>
              <a:t>الإعلان</a:t>
            </a:r>
            <a:endParaRPr b="1" dirty="0">
              <a:latin typeface="Arial" panose="020B0604020202020204" pitchFamily="34" charset="0"/>
              <a:cs typeface="Arial" panose="020B0604020202020204" pitchFamily="34" charset="0"/>
            </a:endParaRPr>
          </a:p>
        </p:txBody>
      </p:sp>
      <p:sp>
        <p:nvSpPr>
          <p:cNvPr id="552" name="Response"/>
          <p:cNvSpPr txBox="1"/>
          <p:nvPr/>
        </p:nvSpPr>
        <p:spPr>
          <a:xfrm>
            <a:off x="8669866" y="8019626"/>
            <a:ext cx="4009815" cy="892049"/>
          </a:xfrm>
          <a:prstGeom prst="rect">
            <a:avLst/>
          </a:prstGeom>
          <a:solidFill>
            <a:srgbClr val="009999"/>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5023" tIns="65023" rIns="65023" bIns="65023">
            <a:spAutoFit/>
          </a:bodyPr>
          <a:lstStyle>
            <a:lvl1pPr defTabSz="1300480">
              <a:spcBef>
                <a:spcPts val="3000"/>
              </a:spcBef>
              <a:defRPr sz="5000">
                <a:solidFill>
                  <a:srgbClr val="FFFB00"/>
                </a:solidFill>
                <a:latin typeface="Maiandra GD"/>
                <a:ea typeface="Maiandra GD"/>
                <a:cs typeface="Maiandra GD"/>
                <a:sym typeface="Maiandra GD"/>
              </a:defRPr>
            </a:lvl1pPr>
          </a:lstStyle>
          <a:p>
            <a:r>
              <a:rPr lang="ar-JO" b="1" dirty="0">
                <a:latin typeface="Arial" panose="020B0604020202020204" pitchFamily="34" charset="0"/>
                <a:cs typeface="Arial" panose="020B0604020202020204" pitchFamily="34" charset="0"/>
              </a:rPr>
              <a:t>التجاوب</a:t>
            </a:r>
            <a:endParaRPr b="1" dirty="0">
              <a:latin typeface="Arial" panose="020B0604020202020204" pitchFamily="34" charset="0"/>
              <a:cs typeface="Arial" panose="020B0604020202020204" pitchFamily="34" charset="0"/>
            </a:endParaRPr>
          </a:p>
        </p:txBody>
      </p:sp>
      <p:sp>
        <p:nvSpPr>
          <p:cNvPr id="553" name="Shape"/>
          <p:cNvSpPr/>
          <p:nvPr/>
        </p:nvSpPr>
        <p:spPr>
          <a:xfrm>
            <a:off x="5310293" y="975359"/>
            <a:ext cx="1192108" cy="6502402"/>
          </a:xfrm>
          <a:custGeom>
            <a:avLst/>
            <a:gdLst/>
            <a:ahLst/>
            <a:cxnLst>
              <a:cxn ang="0">
                <a:pos x="wd2" y="hd2"/>
              </a:cxn>
              <a:cxn ang="5400000">
                <a:pos x="wd2" y="hd2"/>
              </a:cxn>
              <a:cxn ang="10800000">
                <a:pos x="wd2" y="hd2"/>
              </a:cxn>
              <a:cxn ang="16200000">
                <a:pos x="wd2" y="hd2"/>
              </a:cxn>
            </a:cxnLst>
            <a:rect l="0" t="0" r="r" b="b"/>
            <a:pathLst>
              <a:path w="21600" h="21600" extrusionOk="0">
                <a:moveTo>
                  <a:pt x="0" y="16200"/>
                </a:moveTo>
                <a:lnTo>
                  <a:pt x="5400" y="16200"/>
                </a:lnTo>
                <a:lnTo>
                  <a:pt x="5400" y="0"/>
                </a:lnTo>
                <a:lnTo>
                  <a:pt x="16200" y="0"/>
                </a:lnTo>
                <a:lnTo>
                  <a:pt x="16200" y="16200"/>
                </a:lnTo>
                <a:lnTo>
                  <a:pt x="21600" y="16200"/>
                </a:lnTo>
                <a:lnTo>
                  <a:pt x="10800" y="21600"/>
                </a:lnTo>
                <a:close/>
              </a:path>
            </a:pathLst>
          </a:custGeom>
          <a:solidFill>
            <a:srgbClr val="009999"/>
          </a:solidFill>
          <a:ln w="12700">
            <a:solidFill>
              <a:srgbClr val="000000"/>
            </a:solidFill>
          </a:ln>
        </p:spPr>
        <p:txBody>
          <a:bodyPr lIns="65023" tIns="65023" rIns="65023" bIns="65023" anchor="ctr"/>
          <a:lstStyle/>
          <a:p>
            <a:pPr algn="l" defTabSz="1300480">
              <a:defRPr>
                <a:solidFill>
                  <a:srgbClr val="000000"/>
                </a:solidFill>
                <a:latin typeface="Arial"/>
                <a:ea typeface="Arial"/>
                <a:cs typeface="Arial"/>
                <a:sym typeface="Arial"/>
              </a:defRPr>
            </a:pPr>
            <a:endParaRPr b="1" dirty="0">
              <a:latin typeface="Arial" panose="020B0604020202020204" pitchFamily="34" charset="0"/>
              <a:cs typeface="Arial" panose="020B0604020202020204" pitchFamily="34" charset="0"/>
            </a:endParaRPr>
          </a:p>
        </p:txBody>
      </p:sp>
      <p:sp>
        <p:nvSpPr>
          <p:cNvPr id="554" name="Shape"/>
          <p:cNvSpPr/>
          <p:nvPr/>
        </p:nvSpPr>
        <p:spPr>
          <a:xfrm rot="10800000">
            <a:off x="10078720" y="975359"/>
            <a:ext cx="1192108" cy="6502402"/>
          </a:xfrm>
          <a:custGeom>
            <a:avLst/>
            <a:gdLst/>
            <a:ahLst/>
            <a:cxnLst>
              <a:cxn ang="0">
                <a:pos x="wd2" y="hd2"/>
              </a:cxn>
              <a:cxn ang="5400000">
                <a:pos x="wd2" y="hd2"/>
              </a:cxn>
              <a:cxn ang="10800000">
                <a:pos x="wd2" y="hd2"/>
              </a:cxn>
              <a:cxn ang="16200000">
                <a:pos x="wd2" y="hd2"/>
              </a:cxn>
            </a:cxnLst>
            <a:rect l="0" t="0" r="r" b="b"/>
            <a:pathLst>
              <a:path w="21600" h="21600" extrusionOk="0">
                <a:moveTo>
                  <a:pt x="0" y="16200"/>
                </a:moveTo>
                <a:lnTo>
                  <a:pt x="5400" y="16200"/>
                </a:lnTo>
                <a:lnTo>
                  <a:pt x="5400" y="0"/>
                </a:lnTo>
                <a:lnTo>
                  <a:pt x="16200" y="0"/>
                </a:lnTo>
                <a:lnTo>
                  <a:pt x="16200" y="16200"/>
                </a:lnTo>
                <a:lnTo>
                  <a:pt x="21600" y="16200"/>
                </a:lnTo>
                <a:lnTo>
                  <a:pt x="10800" y="21600"/>
                </a:lnTo>
                <a:close/>
              </a:path>
            </a:pathLst>
          </a:custGeom>
          <a:solidFill>
            <a:srgbClr val="009999"/>
          </a:solidFill>
          <a:ln w="12700">
            <a:solidFill>
              <a:srgbClr val="000000"/>
            </a:solidFill>
          </a:ln>
        </p:spPr>
        <p:txBody>
          <a:bodyPr lIns="65023" tIns="65023" rIns="65023" bIns="65023" anchor="ctr"/>
          <a:lstStyle/>
          <a:p>
            <a:pPr algn="l" defTabSz="1300480">
              <a:defRPr>
                <a:solidFill>
                  <a:srgbClr val="000000"/>
                </a:solidFill>
                <a:latin typeface="Arial"/>
                <a:ea typeface="Arial"/>
                <a:cs typeface="Arial"/>
                <a:sym typeface="Arial"/>
              </a:defRPr>
            </a:pPr>
            <a:endParaRPr b="1" dirty="0">
              <a:latin typeface="Arial" panose="020B0604020202020204" pitchFamily="34" charset="0"/>
              <a:cs typeface="Arial" panose="020B0604020202020204" pitchFamily="34" charset="0"/>
            </a:endParaRPr>
          </a:p>
        </p:txBody>
      </p:sp>
      <p:sp>
        <p:nvSpPr>
          <p:cNvPr id="555" name="48:10      “As is Your Name, O God . . .    so is Your                                     praise to the                   ends of the earth.”…"/>
          <p:cNvSpPr txBox="1"/>
          <p:nvPr/>
        </p:nvSpPr>
        <p:spPr>
          <a:xfrm>
            <a:off x="227583" y="2452742"/>
            <a:ext cx="12658007" cy="354763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5023" tIns="65023" rIns="65023" bIns="65023" anchor="ctr">
            <a:spAutoFit/>
          </a:bodyPr>
          <a:lstStyle/>
          <a:p>
            <a:pPr algn="l" defTabSz="1300480">
              <a:defRPr sz="1800">
                <a:solidFill>
                  <a:srgbClr val="FFFF99"/>
                </a:solidFill>
                <a:latin typeface="Maiandra GD"/>
                <a:ea typeface="Maiandra GD"/>
                <a:cs typeface="Maiandra GD"/>
                <a:sym typeface="Maiandra GD"/>
              </a:defRPr>
            </a:pPr>
            <a:endParaRPr b="1" dirty="0">
              <a:latin typeface="Arial" panose="020B0604020202020204" pitchFamily="34" charset="0"/>
              <a:cs typeface="Arial" panose="020B0604020202020204" pitchFamily="34" charset="0"/>
            </a:endParaRPr>
          </a:p>
          <a:p>
            <a:pPr algn="l" defTabSz="1300480">
              <a:defRPr sz="1800">
                <a:solidFill>
                  <a:srgbClr val="FFFF99"/>
                </a:solidFill>
                <a:latin typeface="Maiandra GD"/>
                <a:ea typeface="Maiandra GD"/>
                <a:cs typeface="Maiandra GD"/>
                <a:sym typeface="Maiandra GD"/>
              </a:defRPr>
            </a:pPr>
            <a:endParaRPr b="1" dirty="0">
              <a:latin typeface="Arial" panose="020B0604020202020204" pitchFamily="34" charset="0"/>
              <a:cs typeface="Arial" panose="020B0604020202020204" pitchFamily="34" charset="0"/>
            </a:endParaRPr>
          </a:p>
          <a:p>
            <a:pPr defTabSz="1300480" rtl="1">
              <a:defRPr sz="3800">
                <a:solidFill>
                  <a:srgbClr val="000000"/>
                </a:solidFill>
                <a:latin typeface="Maiandra GD"/>
                <a:ea typeface="Maiandra GD"/>
                <a:cs typeface="Maiandra GD"/>
                <a:sym typeface="Maiandra GD"/>
              </a:defRPr>
            </a:pPr>
            <a:r>
              <a:rPr lang="ar-JO" b="1" dirty="0">
                <a:latin typeface="Arial" panose="020B0604020202020204" pitchFamily="34" charset="0"/>
                <a:cs typeface="Arial" panose="020B0604020202020204" pitchFamily="34" charset="0"/>
              </a:rPr>
              <a:t>تسبيحك إلى أقاصي الأرض             نظير اسمك يا الله                  48: 10</a:t>
            </a:r>
            <a:endParaRPr lang="en-US" b="1" dirty="0">
              <a:latin typeface="Arial" panose="020B0604020202020204" pitchFamily="34" charset="0"/>
              <a:cs typeface="Arial" panose="020B0604020202020204" pitchFamily="34" charset="0"/>
            </a:endParaRPr>
          </a:p>
          <a:p>
            <a:pPr algn="l" defTabSz="1300480">
              <a:defRPr sz="1800">
                <a:solidFill>
                  <a:srgbClr val="000000"/>
                </a:solidFill>
                <a:latin typeface="Maiandra GD"/>
                <a:ea typeface="Maiandra GD"/>
                <a:cs typeface="Maiandra GD"/>
                <a:sym typeface="Maiandra GD"/>
              </a:defRPr>
            </a:pPr>
            <a:endParaRPr lang="en-US" b="1" dirty="0">
              <a:latin typeface="Arial" panose="020B0604020202020204" pitchFamily="34" charset="0"/>
              <a:cs typeface="Arial" panose="020B0604020202020204" pitchFamily="34" charset="0"/>
            </a:endParaRPr>
          </a:p>
          <a:p>
            <a:pPr algn="l" defTabSz="1300480">
              <a:defRPr sz="1800">
                <a:solidFill>
                  <a:srgbClr val="000000"/>
                </a:solidFill>
                <a:latin typeface="Maiandra GD"/>
                <a:ea typeface="Maiandra GD"/>
                <a:cs typeface="Maiandra GD"/>
                <a:sym typeface="Maiandra GD"/>
              </a:defRPr>
            </a:pPr>
            <a:endParaRPr b="1" dirty="0">
              <a:latin typeface="Arial" panose="020B0604020202020204" pitchFamily="34" charset="0"/>
              <a:cs typeface="Arial" panose="020B0604020202020204" pitchFamily="34" charset="0"/>
            </a:endParaRPr>
          </a:p>
          <a:p>
            <a:pPr defTabSz="1300480">
              <a:defRPr sz="3800">
                <a:solidFill>
                  <a:srgbClr val="000000"/>
                </a:solidFill>
                <a:latin typeface="Maiandra GD"/>
                <a:ea typeface="Maiandra GD"/>
                <a:cs typeface="Maiandra GD"/>
                <a:sym typeface="Maiandra GD"/>
              </a:defRPr>
            </a:pPr>
            <a:r>
              <a:rPr lang="ar-JO" b="1" dirty="0">
                <a:latin typeface="Arial" panose="020B0604020202020204" pitchFamily="34" charset="0"/>
                <a:cs typeface="Arial" panose="020B0604020202020204" pitchFamily="34" charset="0"/>
              </a:rPr>
              <a:t>وحميد جداً                             لأن الرب عظيم                          96: 4</a:t>
            </a:r>
            <a:r>
              <a:rPr b="1" dirty="0">
                <a:latin typeface="Arial" panose="020B0604020202020204" pitchFamily="34" charset="0"/>
                <a:cs typeface="Arial" panose="020B0604020202020204" pitchFamily="34" charset="0"/>
              </a:rPr>
              <a:t> </a:t>
            </a:r>
          </a:p>
          <a:p>
            <a:pPr algn="l" defTabSz="1300480">
              <a:defRPr sz="1800">
                <a:solidFill>
                  <a:srgbClr val="000000"/>
                </a:solidFill>
                <a:latin typeface="Maiandra GD"/>
                <a:ea typeface="Maiandra GD"/>
                <a:cs typeface="Maiandra GD"/>
                <a:sym typeface="Maiandra GD"/>
              </a:defRPr>
            </a:pPr>
            <a:endParaRPr b="1" dirty="0">
              <a:latin typeface="Arial" panose="020B0604020202020204" pitchFamily="34" charset="0"/>
              <a:cs typeface="Arial" panose="020B0604020202020204" pitchFamily="34" charset="0"/>
            </a:endParaRPr>
          </a:p>
          <a:p>
            <a:pPr algn="l" defTabSz="1300480">
              <a:defRPr sz="1800">
                <a:solidFill>
                  <a:srgbClr val="000000"/>
                </a:solidFill>
                <a:latin typeface="Maiandra GD"/>
                <a:ea typeface="Maiandra GD"/>
                <a:cs typeface="Maiandra GD"/>
                <a:sym typeface="Maiandra GD"/>
              </a:defRPr>
            </a:pPr>
            <a:endParaRPr b="1" dirty="0">
              <a:latin typeface="Arial" panose="020B0604020202020204" pitchFamily="34" charset="0"/>
              <a:cs typeface="Arial" panose="020B0604020202020204" pitchFamily="34" charset="0"/>
            </a:endParaRPr>
          </a:p>
          <a:p>
            <a:pPr defTabSz="1300480">
              <a:defRPr sz="3800">
                <a:solidFill>
                  <a:srgbClr val="000000"/>
                </a:solidFill>
                <a:latin typeface="Maiandra GD"/>
                <a:ea typeface="Maiandra GD"/>
                <a:cs typeface="Maiandra GD"/>
                <a:sym typeface="Maiandra GD"/>
              </a:defRPr>
            </a:pPr>
            <a:r>
              <a:rPr lang="ar-JO" b="1" dirty="0">
                <a:latin typeface="Arial" panose="020B0604020202020204" pitchFamily="34" charset="0"/>
                <a:cs typeface="Arial" panose="020B0604020202020204" pitchFamily="34" charset="0"/>
              </a:rPr>
              <a:t>سبحوه                               على قواته                              150: 2</a:t>
            </a:r>
            <a:endParaRPr b="1" dirty="0">
              <a:latin typeface="Arial" panose="020B0604020202020204" pitchFamily="34" charset="0"/>
              <a:cs typeface="Arial" panose="020B0604020202020204" pitchFamily="34" charset="0"/>
            </a:endParaRPr>
          </a:p>
        </p:txBody>
      </p:sp>
      <p:sp>
        <p:nvSpPr>
          <p:cNvPr id="556" name="PSALMS"/>
          <p:cNvSpPr txBox="1"/>
          <p:nvPr/>
        </p:nvSpPr>
        <p:spPr>
          <a:xfrm>
            <a:off x="4074837" y="85795"/>
            <a:ext cx="4963499" cy="99309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5023" tIns="65023" rIns="65023" bIns="65023">
            <a:spAutoFit/>
          </a:bodyPr>
          <a:lstStyle>
            <a:lvl1pPr defTabSz="1300480">
              <a:spcBef>
                <a:spcPts val="3400"/>
              </a:spcBef>
              <a:defRPr sz="5600">
                <a:solidFill>
                  <a:srgbClr val="000000"/>
                </a:solidFill>
                <a:latin typeface="Maiandra GD"/>
                <a:ea typeface="Maiandra GD"/>
                <a:cs typeface="Maiandra GD"/>
                <a:sym typeface="Maiandra GD"/>
              </a:defRPr>
            </a:lvl1pPr>
          </a:lstStyle>
          <a:p>
            <a:r>
              <a:rPr lang="ar-JO" b="1" dirty="0">
                <a:latin typeface="Arial" panose="020B0604020202020204" pitchFamily="34" charset="0"/>
                <a:cs typeface="Arial" panose="020B0604020202020204" pitchFamily="34" charset="0"/>
              </a:rPr>
              <a:t>المزامير</a:t>
            </a:r>
            <a:endParaRPr b="1"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 name="Revelation"/>
          <p:cNvSpPr txBox="1"/>
          <p:nvPr/>
        </p:nvSpPr>
        <p:spPr>
          <a:xfrm>
            <a:off x="3793066" y="7802880"/>
            <a:ext cx="4226561" cy="892049"/>
          </a:xfrm>
          <a:prstGeom prst="rect">
            <a:avLst/>
          </a:prstGeom>
          <a:solidFill>
            <a:srgbClr val="009999"/>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5023" tIns="65023" rIns="65023" bIns="65023">
            <a:spAutoFit/>
          </a:bodyPr>
          <a:lstStyle>
            <a:lvl1pPr defTabSz="1300480">
              <a:spcBef>
                <a:spcPts val="3000"/>
              </a:spcBef>
              <a:defRPr sz="5000">
                <a:solidFill>
                  <a:srgbClr val="FFFB00"/>
                </a:solidFill>
                <a:latin typeface="Maiandra GD"/>
                <a:ea typeface="Maiandra GD"/>
                <a:cs typeface="Maiandra GD"/>
                <a:sym typeface="Maiandra GD"/>
              </a:defRPr>
            </a:lvl1pPr>
          </a:lstStyle>
          <a:p>
            <a:r>
              <a:rPr lang="ar-JO" b="1" dirty="0">
                <a:latin typeface="Arial" panose="020B0604020202020204" pitchFamily="34" charset="0"/>
                <a:cs typeface="Arial" panose="020B0604020202020204" pitchFamily="34" charset="0"/>
              </a:rPr>
              <a:t>الإعلان</a:t>
            </a:r>
            <a:endParaRPr b="1" dirty="0">
              <a:latin typeface="Arial" panose="020B0604020202020204" pitchFamily="34" charset="0"/>
              <a:cs typeface="Arial" panose="020B0604020202020204" pitchFamily="34" charset="0"/>
            </a:endParaRPr>
          </a:p>
        </p:txBody>
      </p:sp>
      <p:sp>
        <p:nvSpPr>
          <p:cNvPr id="561" name="Response"/>
          <p:cNvSpPr txBox="1"/>
          <p:nvPr/>
        </p:nvSpPr>
        <p:spPr>
          <a:xfrm>
            <a:off x="8669866" y="7802880"/>
            <a:ext cx="4009815" cy="892049"/>
          </a:xfrm>
          <a:prstGeom prst="rect">
            <a:avLst/>
          </a:prstGeom>
          <a:solidFill>
            <a:srgbClr val="009999"/>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5023" tIns="65023" rIns="65023" bIns="65023">
            <a:spAutoFit/>
          </a:bodyPr>
          <a:lstStyle>
            <a:lvl1pPr defTabSz="1300480">
              <a:spcBef>
                <a:spcPts val="3000"/>
              </a:spcBef>
              <a:defRPr sz="5000">
                <a:solidFill>
                  <a:srgbClr val="FFFB00"/>
                </a:solidFill>
                <a:latin typeface="Maiandra GD"/>
                <a:ea typeface="Maiandra GD"/>
                <a:cs typeface="Maiandra GD"/>
                <a:sym typeface="Maiandra GD"/>
              </a:defRPr>
            </a:lvl1pPr>
          </a:lstStyle>
          <a:p>
            <a:r>
              <a:rPr lang="ar-JO" b="1" dirty="0">
                <a:latin typeface="Arial" panose="020B0604020202020204" pitchFamily="34" charset="0"/>
                <a:cs typeface="Arial" panose="020B0604020202020204" pitchFamily="34" charset="0"/>
              </a:rPr>
              <a:t>التجاوب</a:t>
            </a:r>
            <a:endParaRPr b="1" dirty="0">
              <a:latin typeface="Arial" panose="020B0604020202020204" pitchFamily="34" charset="0"/>
              <a:cs typeface="Arial" panose="020B0604020202020204" pitchFamily="34" charset="0"/>
            </a:endParaRPr>
          </a:p>
        </p:txBody>
      </p:sp>
      <p:sp>
        <p:nvSpPr>
          <p:cNvPr id="562" name="Shape"/>
          <p:cNvSpPr/>
          <p:nvPr/>
        </p:nvSpPr>
        <p:spPr>
          <a:xfrm>
            <a:off x="5310293" y="975359"/>
            <a:ext cx="1192108" cy="6502402"/>
          </a:xfrm>
          <a:custGeom>
            <a:avLst/>
            <a:gdLst/>
            <a:ahLst/>
            <a:cxnLst>
              <a:cxn ang="0">
                <a:pos x="wd2" y="hd2"/>
              </a:cxn>
              <a:cxn ang="5400000">
                <a:pos x="wd2" y="hd2"/>
              </a:cxn>
              <a:cxn ang="10800000">
                <a:pos x="wd2" y="hd2"/>
              </a:cxn>
              <a:cxn ang="16200000">
                <a:pos x="wd2" y="hd2"/>
              </a:cxn>
            </a:cxnLst>
            <a:rect l="0" t="0" r="r" b="b"/>
            <a:pathLst>
              <a:path w="21600" h="21600" extrusionOk="0">
                <a:moveTo>
                  <a:pt x="0" y="16200"/>
                </a:moveTo>
                <a:lnTo>
                  <a:pt x="5400" y="16200"/>
                </a:lnTo>
                <a:lnTo>
                  <a:pt x="5400" y="0"/>
                </a:lnTo>
                <a:lnTo>
                  <a:pt x="16200" y="0"/>
                </a:lnTo>
                <a:lnTo>
                  <a:pt x="16200" y="16200"/>
                </a:lnTo>
                <a:lnTo>
                  <a:pt x="21600" y="16200"/>
                </a:lnTo>
                <a:lnTo>
                  <a:pt x="10800" y="21600"/>
                </a:lnTo>
                <a:close/>
              </a:path>
            </a:pathLst>
          </a:custGeom>
          <a:solidFill>
            <a:srgbClr val="009999"/>
          </a:solidFill>
          <a:ln w="12700">
            <a:solidFill>
              <a:srgbClr val="000000"/>
            </a:solidFill>
          </a:ln>
        </p:spPr>
        <p:txBody>
          <a:bodyPr lIns="65023" tIns="65023" rIns="65023" bIns="65023" anchor="ctr"/>
          <a:lstStyle/>
          <a:p>
            <a:pPr algn="l" defTabSz="1300480">
              <a:defRPr>
                <a:solidFill>
                  <a:srgbClr val="000000"/>
                </a:solidFill>
                <a:latin typeface="Maiandra GD"/>
                <a:ea typeface="Maiandra GD"/>
                <a:cs typeface="Maiandra GD"/>
                <a:sym typeface="Maiandra GD"/>
              </a:defRPr>
            </a:pPr>
            <a:endParaRPr b="1" dirty="0">
              <a:latin typeface="Arial" panose="020B0604020202020204" pitchFamily="34" charset="0"/>
              <a:cs typeface="Arial" panose="020B0604020202020204" pitchFamily="34" charset="0"/>
            </a:endParaRPr>
          </a:p>
        </p:txBody>
      </p:sp>
      <p:sp>
        <p:nvSpPr>
          <p:cNvPr id="563" name="Shape"/>
          <p:cNvSpPr/>
          <p:nvPr/>
        </p:nvSpPr>
        <p:spPr>
          <a:xfrm rot="10800000">
            <a:off x="10078720" y="975359"/>
            <a:ext cx="1192108" cy="6502402"/>
          </a:xfrm>
          <a:custGeom>
            <a:avLst/>
            <a:gdLst/>
            <a:ahLst/>
            <a:cxnLst>
              <a:cxn ang="0">
                <a:pos x="wd2" y="hd2"/>
              </a:cxn>
              <a:cxn ang="5400000">
                <a:pos x="wd2" y="hd2"/>
              </a:cxn>
              <a:cxn ang="10800000">
                <a:pos x="wd2" y="hd2"/>
              </a:cxn>
              <a:cxn ang="16200000">
                <a:pos x="wd2" y="hd2"/>
              </a:cxn>
            </a:cxnLst>
            <a:rect l="0" t="0" r="r" b="b"/>
            <a:pathLst>
              <a:path w="21600" h="21600" extrusionOk="0">
                <a:moveTo>
                  <a:pt x="0" y="16200"/>
                </a:moveTo>
                <a:lnTo>
                  <a:pt x="5400" y="16200"/>
                </a:lnTo>
                <a:lnTo>
                  <a:pt x="5400" y="0"/>
                </a:lnTo>
                <a:lnTo>
                  <a:pt x="16200" y="0"/>
                </a:lnTo>
                <a:lnTo>
                  <a:pt x="16200" y="16200"/>
                </a:lnTo>
                <a:lnTo>
                  <a:pt x="21600" y="16200"/>
                </a:lnTo>
                <a:lnTo>
                  <a:pt x="10800" y="21600"/>
                </a:lnTo>
                <a:close/>
              </a:path>
            </a:pathLst>
          </a:custGeom>
          <a:solidFill>
            <a:srgbClr val="009999"/>
          </a:solidFill>
          <a:ln w="12700">
            <a:solidFill>
              <a:srgbClr val="000000"/>
            </a:solidFill>
          </a:ln>
        </p:spPr>
        <p:txBody>
          <a:bodyPr lIns="65023" tIns="65023" rIns="65023" bIns="65023" anchor="ctr"/>
          <a:lstStyle/>
          <a:p>
            <a:pPr algn="l" defTabSz="1300480">
              <a:defRPr>
                <a:solidFill>
                  <a:srgbClr val="000000"/>
                </a:solidFill>
                <a:latin typeface="Maiandra GD"/>
                <a:ea typeface="Maiandra GD"/>
                <a:cs typeface="Maiandra GD"/>
                <a:sym typeface="Maiandra GD"/>
              </a:defRPr>
            </a:pPr>
            <a:endParaRPr b="1" dirty="0">
              <a:latin typeface="Arial" panose="020B0604020202020204" pitchFamily="34" charset="0"/>
              <a:cs typeface="Arial" panose="020B0604020202020204" pitchFamily="34" charset="0"/>
            </a:endParaRPr>
          </a:p>
        </p:txBody>
      </p:sp>
      <p:sp>
        <p:nvSpPr>
          <p:cNvPr id="564" name="ROMANS 12:1"/>
          <p:cNvSpPr txBox="1"/>
          <p:nvPr/>
        </p:nvSpPr>
        <p:spPr>
          <a:xfrm>
            <a:off x="2991104" y="650239"/>
            <a:ext cx="7022592" cy="99309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5023" tIns="65023" rIns="65023" bIns="65023">
            <a:spAutoFit/>
          </a:bodyPr>
          <a:lstStyle>
            <a:lvl1pPr defTabSz="1300480">
              <a:spcBef>
                <a:spcPts val="3400"/>
              </a:spcBef>
              <a:defRPr sz="5600">
                <a:solidFill>
                  <a:srgbClr val="000000"/>
                </a:solidFill>
                <a:latin typeface="Maiandra GD"/>
                <a:ea typeface="Maiandra GD"/>
                <a:cs typeface="Maiandra GD"/>
                <a:sym typeface="Maiandra GD"/>
              </a:defRPr>
            </a:lvl1pPr>
          </a:lstStyle>
          <a:p>
            <a:r>
              <a:rPr lang="ar-JO" b="1" dirty="0">
                <a:latin typeface="Arial" panose="020B0604020202020204" pitchFamily="34" charset="0"/>
                <a:cs typeface="Arial" panose="020B0604020202020204" pitchFamily="34" charset="0"/>
              </a:rPr>
              <a:t>رومية 12: 1</a:t>
            </a:r>
            <a:endParaRPr b="1" dirty="0">
              <a:latin typeface="Arial" panose="020B0604020202020204" pitchFamily="34" charset="0"/>
              <a:cs typeface="Arial" panose="020B0604020202020204" pitchFamily="34" charset="0"/>
            </a:endParaRPr>
          </a:p>
        </p:txBody>
      </p:sp>
      <p:sp>
        <p:nvSpPr>
          <p:cNvPr id="565" name="by the mercies of God…"/>
          <p:cNvSpPr txBox="1"/>
          <p:nvPr/>
        </p:nvSpPr>
        <p:spPr>
          <a:xfrm>
            <a:off x="4183210" y="2926079"/>
            <a:ext cx="3121153" cy="197541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5023" tIns="65023" rIns="65023" bIns="65023">
            <a:spAutoFit/>
          </a:bodyPr>
          <a:lstStyle/>
          <a:p>
            <a:pPr defTabSz="1300480">
              <a:spcBef>
                <a:spcPts val="2300"/>
              </a:spcBef>
              <a:defRPr sz="3800">
                <a:solidFill>
                  <a:srgbClr val="FFFF99"/>
                </a:solidFill>
                <a:latin typeface="Maiandra GD"/>
                <a:ea typeface="Maiandra GD"/>
                <a:cs typeface="Maiandra GD"/>
                <a:sym typeface="Maiandra GD"/>
              </a:defRPr>
            </a:pPr>
            <a:r>
              <a:rPr b="1" dirty="0">
                <a:latin typeface="Arial" panose="020B0604020202020204" pitchFamily="34" charset="0"/>
                <a:cs typeface="Arial" panose="020B0604020202020204" pitchFamily="34" charset="0"/>
              </a:rPr>
              <a:t> </a:t>
            </a:r>
            <a:r>
              <a:rPr lang="ar-JO" b="1" dirty="0">
                <a:solidFill>
                  <a:srgbClr val="000000"/>
                </a:solidFill>
                <a:latin typeface="Arial" panose="020B0604020202020204" pitchFamily="34" charset="0"/>
                <a:cs typeface="Arial" panose="020B0604020202020204" pitchFamily="34" charset="0"/>
              </a:rPr>
              <a:t>برأفة الله</a:t>
            </a:r>
            <a:endParaRPr b="1" dirty="0">
              <a:solidFill>
                <a:srgbClr val="000000"/>
              </a:solidFill>
              <a:latin typeface="Arial" panose="020B0604020202020204" pitchFamily="34" charset="0"/>
              <a:cs typeface="Arial" panose="020B0604020202020204" pitchFamily="34" charset="0"/>
            </a:endParaRPr>
          </a:p>
          <a:p>
            <a:pPr defTabSz="1300480">
              <a:spcBef>
                <a:spcPts val="700"/>
              </a:spcBef>
              <a:defRPr sz="3800">
                <a:solidFill>
                  <a:srgbClr val="000000"/>
                </a:solidFill>
                <a:latin typeface="Maiandra GD"/>
                <a:ea typeface="Maiandra GD"/>
                <a:cs typeface="Maiandra GD"/>
                <a:sym typeface="Maiandra GD"/>
              </a:defRPr>
            </a:pPr>
            <a:r>
              <a:rPr lang="ar-JO" b="1" dirty="0">
                <a:latin typeface="Arial" panose="020B0604020202020204" pitchFamily="34" charset="0"/>
                <a:cs typeface="Arial" panose="020B0604020202020204" pitchFamily="34" charset="0"/>
              </a:rPr>
              <a:t>الإصحاحات     (1-11)</a:t>
            </a:r>
            <a:endParaRPr b="1" dirty="0">
              <a:latin typeface="Arial" panose="020B0604020202020204" pitchFamily="34" charset="0"/>
              <a:cs typeface="Arial" panose="020B0604020202020204" pitchFamily="34" charset="0"/>
            </a:endParaRPr>
          </a:p>
        </p:txBody>
      </p:sp>
      <p:sp>
        <p:nvSpPr>
          <p:cNvPr id="566" name="THEREFORE I urge you, brethren,"/>
          <p:cNvSpPr txBox="1"/>
          <p:nvPr/>
        </p:nvSpPr>
        <p:spPr>
          <a:xfrm>
            <a:off x="281770" y="3034453"/>
            <a:ext cx="3121153" cy="130086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5023" tIns="65023" rIns="65023" bIns="65023">
            <a:spAutoFit/>
          </a:bodyPr>
          <a:lstStyle>
            <a:lvl1pPr defTabSz="1300480">
              <a:spcBef>
                <a:spcPts val="2300"/>
              </a:spcBef>
              <a:defRPr sz="3800">
                <a:solidFill>
                  <a:srgbClr val="000000"/>
                </a:solidFill>
                <a:latin typeface="Maiandra GD"/>
                <a:ea typeface="Maiandra GD"/>
                <a:cs typeface="Maiandra GD"/>
                <a:sym typeface="Maiandra GD"/>
              </a:defRPr>
            </a:lvl1pPr>
          </a:lstStyle>
          <a:p>
            <a:r>
              <a:rPr lang="ar-JO" b="1" dirty="0">
                <a:latin typeface="Arial" panose="020B0604020202020204" pitchFamily="34" charset="0"/>
                <a:cs typeface="Arial" panose="020B0604020202020204" pitchFamily="34" charset="0"/>
              </a:rPr>
              <a:t>فأطلب إليكم أيها الإخوة</a:t>
            </a:r>
            <a:endParaRPr b="1" dirty="0">
              <a:latin typeface="Arial" panose="020B0604020202020204" pitchFamily="34" charset="0"/>
              <a:cs typeface="Arial" panose="020B0604020202020204" pitchFamily="34" charset="0"/>
            </a:endParaRPr>
          </a:p>
        </p:txBody>
      </p:sp>
      <p:sp>
        <p:nvSpPr>
          <p:cNvPr id="567" name="to present your bodies a living and holy sacrifice"/>
          <p:cNvSpPr txBox="1"/>
          <p:nvPr/>
        </p:nvSpPr>
        <p:spPr>
          <a:xfrm>
            <a:off x="9060010" y="2926079"/>
            <a:ext cx="3012780" cy="188564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5023" tIns="65023" rIns="65023" bIns="65023">
            <a:spAutoFit/>
          </a:bodyPr>
          <a:lstStyle>
            <a:lvl1pPr defTabSz="1300480">
              <a:spcBef>
                <a:spcPts val="2300"/>
              </a:spcBef>
              <a:defRPr sz="3800">
                <a:solidFill>
                  <a:srgbClr val="000000"/>
                </a:solidFill>
                <a:latin typeface="Maiandra GD"/>
                <a:ea typeface="Maiandra GD"/>
                <a:cs typeface="Maiandra GD"/>
                <a:sym typeface="Maiandra GD"/>
              </a:defRPr>
            </a:lvl1pPr>
          </a:lstStyle>
          <a:p>
            <a:r>
              <a:rPr lang="ar-JO" b="1" dirty="0">
                <a:latin typeface="Arial" panose="020B0604020202020204" pitchFamily="34" charset="0"/>
                <a:cs typeface="Arial" panose="020B0604020202020204" pitchFamily="34" charset="0"/>
              </a:rPr>
              <a:t>أن تقدموا أجسادكم ذبيحة حية مقدسة</a:t>
            </a:r>
            <a:endParaRPr b="1"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1" name="Revelation"/>
          <p:cNvSpPr txBox="1"/>
          <p:nvPr/>
        </p:nvSpPr>
        <p:spPr>
          <a:xfrm>
            <a:off x="1300479" y="7802880"/>
            <a:ext cx="4226562" cy="892049"/>
          </a:xfrm>
          <a:prstGeom prst="rect">
            <a:avLst/>
          </a:prstGeom>
          <a:solidFill>
            <a:srgbClr val="009999"/>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5023" tIns="65023" rIns="65023" bIns="65023">
            <a:spAutoFit/>
          </a:bodyPr>
          <a:lstStyle>
            <a:lvl1pPr defTabSz="1300480">
              <a:spcBef>
                <a:spcPts val="3000"/>
              </a:spcBef>
              <a:defRPr sz="5000">
                <a:solidFill>
                  <a:srgbClr val="FFFB00"/>
                </a:solidFill>
                <a:latin typeface="Maiandra GD"/>
                <a:ea typeface="Maiandra GD"/>
                <a:cs typeface="Maiandra GD"/>
                <a:sym typeface="Maiandra GD"/>
              </a:defRPr>
            </a:lvl1pPr>
          </a:lstStyle>
          <a:p>
            <a:r>
              <a:rPr lang="ar-JO" b="1" dirty="0">
                <a:latin typeface="Arial" panose="020B0604020202020204" pitchFamily="34" charset="0"/>
                <a:cs typeface="Arial" panose="020B0604020202020204" pitchFamily="34" charset="0"/>
              </a:rPr>
              <a:t>الإعلان</a:t>
            </a:r>
            <a:endParaRPr b="1" dirty="0">
              <a:latin typeface="Arial" panose="020B0604020202020204" pitchFamily="34" charset="0"/>
              <a:cs typeface="Arial" panose="020B0604020202020204" pitchFamily="34" charset="0"/>
            </a:endParaRPr>
          </a:p>
        </p:txBody>
      </p:sp>
      <p:sp>
        <p:nvSpPr>
          <p:cNvPr id="572" name="Response"/>
          <p:cNvSpPr txBox="1"/>
          <p:nvPr/>
        </p:nvSpPr>
        <p:spPr>
          <a:xfrm>
            <a:off x="7477759" y="7802880"/>
            <a:ext cx="4009815" cy="892049"/>
          </a:xfrm>
          <a:prstGeom prst="rect">
            <a:avLst/>
          </a:prstGeom>
          <a:solidFill>
            <a:srgbClr val="009999"/>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5023" tIns="65023" rIns="65023" bIns="65023">
            <a:spAutoFit/>
          </a:bodyPr>
          <a:lstStyle>
            <a:lvl1pPr defTabSz="1300480">
              <a:spcBef>
                <a:spcPts val="3000"/>
              </a:spcBef>
              <a:defRPr sz="5000">
                <a:solidFill>
                  <a:srgbClr val="FFFB00"/>
                </a:solidFill>
                <a:latin typeface="Maiandra GD"/>
                <a:ea typeface="Maiandra GD"/>
                <a:cs typeface="Maiandra GD"/>
                <a:sym typeface="Maiandra GD"/>
              </a:defRPr>
            </a:lvl1pPr>
          </a:lstStyle>
          <a:p>
            <a:r>
              <a:rPr lang="ar-JO" b="1" dirty="0">
                <a:latin typeface="Arial" panose="020B0604020202020204" pitchFamily="34" charset="0"/>
                <a:cs typeface="Arial" panose="020B0604020202020204" pitchFamily="34" charset="0"/>
              </a:rPr>
              <a:t>التجاوب</a:t>
            </a:r>
            <a:endParaRPr b="1" dirty="0">
              <a:latin typeface="Arial" panose="020B0604020202020204" pitchFamily="34" charset="0"/>
              <a:cs typeface="Arial" panose="020B0604020202020204" pitchFamily="34" charset="0"/>
            </a:endParaRPr>
          </a:p>
        </p:txBody>
      </p:sp>
      <p:sp>
        <p:nvSpPr>
          <p:cNvPr id="573" name="Shape"/>
          <p:cNvSpPr/>
          <p:nvPr/>
        </p:nvSpPr>
        <p:spPr>
          <a:xfrm>
            <a:off x="3034453" y="975359"/>
            <a:ext cx="1192107" cy="6502402"/>
          </a:xfrm>
          <a:custGeom>
            <a:avLst/>
            <a:gdLst/>
            <a:ahLst/>
            <a:cxnLst>
              <a:cxn ang="0">
                <a:pos x="wd2" y="hd2"/>
              </a:cxn>
              <a:cxn ang="5400000">
                <a:pos x="wd2" y="hd2"/>
              </a:cxn>
              <a:cxn ang="10800000">
                <a:pos x="wd2" y="hd2"/>
              </a:cxn>
              <a:cxn ang="16200000">
                <a:pos x="wd2" y="hd2"/>
              </a:cxn>
            </a:cxnLst>
            <a:rect l="0" t="0" r="r" b="b"/>
            <a:pathLst>
              <a:path w="21600" h="21600" extrusionOk="0">
                <a:moveTo>
                  <a:pt x="0" y="16200"/>
                </a:moveTo>
                <a:lnTo>
                  <a:pt x="5400" y="16200"/>
                </a:lnTo>
                <a:lnTo>
                  <a:pt x="5400" y="0"/>
                </a:lnTo>
                <a:lnTo>
                  <a:pt x="16200" y="0"/>
                </a:lnTo>
                <a:lnTo>
                  <a:pt x="16200" y="16200"/>
                </a:lnTo>
                <a:lnTo>
                  <a:pt x="21600" y="16200"/>
                </a:lnTo>
                <a:lnTo>
                  <a:pt x="10800" y="21600"/>
                </a:lnTo>
                <a:close/>
              </a:path>
            </a:pathLst>
          </a:custGeom>
          <a:solidFill>
            <a:srgbClr val="009999"/>
          </a:solidFill>
          <a:ln w="12700">
            <a:solidFill>
              <a:srgbClr val="000000"/>
            </a:solidFill>
          </a:ln>
        </p:spPr>
        <p:txBody>
          <a:bodyPr lIns="65023" tIns="65023" rIns="65023" bIns="65023" anchor="ctr"/>
          <a:lstStyle/>
          <a:p>
            <a:pPr algn="l" defTabSz="1300480">
              <a:defRPr>
                <a:solidFill>
                  <a:srgbClr val="000000"/>
                </a:solidFill>
                <a:latin typeface="Maiandra GD"/>
                <a:ea typeface="Maiandra GD"/>
                <a:cs typeface="Maiandra GD"/>
                <a:sym typeface="Maiandra GD"/>
              </a:defRPr>
            </a:pPr>
            <a:endParaRPr b="1" dirty="0">
              <a:latin typeface="Arial" panose="020B0604020202020204" pitchFamily="34" charset="0"/>
              <a:cs typeface="Arial" panose="020B0604020202020204" pitchFamily="34" charset="0"/>
            </a:endParaRPr>
          </a:p>
        </p:txBody>
      </p:sp>
      <p:sp>
        <p:nvSpPr>
          <p:cNvPr id="574" name="Shape"/>
          <p:cNvSpPr/>
          <p:nvPr/>
        </p:nvSpPr>
        <p:spPr>
          <a:xfrm rot="10800000">
            <a:off x="8778240" y="975359"/>
            <a:ext cx="1192107" cy="6502402"/>
          </a:xfrm>
          <a:custGeom>
            <a:avLst/>
            <a:gdLst/>
            <a:ahLst/>
            <a:cxnLst>
              <a:cxn ang="0">
                <a:pos x="wd2" y="hd2"/>
              </a:cxn>
              <a:cxn ang="5400000">
                <a:pos x="wd2" y="hd2"/>
              </a:cxn>
              <a:cxn ang="10800000">
                <a:pos x="wd2" y="hd2"/>
              </a:cxn>
              <a:cxn ang="16200000">
                <a:pos x="wd2" y="hd2"/>
              </a:cxn>
            </a:cxnLst>
            <a:rect l="0" t="0" r="r" b="b"/>
            <a:pathLst>
              <a:path w="21600" h="21600" extrusionOk="0">
                <a:moveTo>
                  <a:pt x="0" y="16200"/>
                </a:moveTo>
                <a:lnTo>
                  <a:pt x="5400" y="16200"/>
                </a:lnTo>
                <a:lnTo>
                  <a:pt x="5400" y="0"/>
                </a:lnTo>
                <a:lnTo>
                  <a:pt x="16200" y="0"/>
                </a:lnTo>
                <a:lnTo>
                  <a:pt x="16200" y="16200"/>
                </a:lnTo>
                <a:lnTo>
                  <a:pt x="21600" y="16200"/>
                </a:lnTo>
                <a:lnTo>
                  <a:pt x="10800" y="21600"/>
                </a:lnTo>
                <a:close/>
              </a:path>
            </a:pathLst>
          </a:custGeom>
          <a:solidFill>
            <a:srgbClr val="009999"/>
          </a:solidFill>
          <a:ln w="12700">
            <a:solidFill>
              <a:srgbClr val="000000"/>
            </a:solidFill>
          </a:ln>
        </p:spPr>
        <p:txBody>
          <a:bodyPr lIns="65023" tIns="65023" rIns="65023" bIns="65023" anchor="ctr"/>
          <a:lstStyle/>
          <a:p>
            <a:pPr algn="l" defTabSz="1300480">
              <a:defRPr>
                <a:solidFill>
                  <a:srgbClr val="000000"/>
                </a:solidFill>
                <a:latin typeface="Maiandra GD"/>
                <a:ea typeface="Maiandra GD"/>
                <a:cs typeface="Maiandra GD"/>
                <a:sym typeface="Maiandra GD"/>
              </a:defRPr>
            </a:pPr>
            <a:endParaRPr b="1" dirty="0">
              <a:latin typeface="Arial" panose="020B0604020202020204" pitchFamily="34" charset="0"/>
              <a:cs typeface="Arial" panose="020B0604020202020204" pitchFamily="34" charset="0"/>
            </a:endParaRPr>
          </a:p>
        </p:txBody>
      </p:sp>
      <p:sp>
        <p:nvSpPr>
          <p:cNvPr id="575" name="2 CORINTHIANS 1:20"/>
          <p:cNvSpPr txBox="1"/>
          <p:nvPr/>
        </p:nvSpPr>
        <p:spPr>
          <a:xfrm>
            <a:off x="3262037" y="541866"/>
            <a:ext cx="6480726" cy="99309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5023" tIns="65023" rIns="65023" bIns="65023">
            <a:spAutoFit/>
          </a:bodyPr>
          <a:lstStyle>
            <a:lvl1pPr defTabSz="1300480">
              <a:spcBef>
                <a:spcPts val="3400"/>
              </a:spcBef>
              <a:defRPr sz="5600">
                <a:solidFill>
                  <a:srgbClr val="000000"/>
                </a:solidFill>
                <a:latin typeface="Maiandra GD"/>
                <a:ea typeface="Maiandra GD"/>
                <a:cs typeface="Maiandra GD"/>
                <a:sym typeface="Maiandra GD"/>
              </a:defRPr>
            </a:lvl1pPr>
          </a:lstStyle>
          <a:p>
            <a:r>
              <a:rPr lang="ar-JO" b="1" dirty="0">
                <a:latin typeface="Arial" panose="020B0604020202020204" pitchFamily="34" charset="0"/>
                <a:cs typeface="Arial" panose="020B0604020202020204" pitchFamily="34" charset="0"/>
              </a:rPr>
              <a:t>2 كورنثوس 1: 20</a:t>
            </a:r>
            <a:endParaRPr b="1" dirty="0">
              <a:latin typeface="Arial" panose="020B0604020202020204" pitchFamily="34" charset="0"/>
              <a:cs typeface="Arial" panose="020B0604020202020204" pitchFamily="34" charset="0"/>
            </a:endParaRPr>
          </a:p>
        </p:txBody>
      </p:sp>
      <p:sp>
        <p:nvSpPr>
          <p:cNvPr id="576" name="For as many as are the promises of God,…"/>
          <p:cNvSpPr txBox="1"/>
          <p:nvPr/>
        </p:nvSpPr>
        <p:spPr>
          <a:xfrm>
            <a:off x="2015744" y="2709333"/>
            <a:ext cx="3446272" cy="188564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5023" tIns="65023" rIns="65023" bIns="65023">
            <a:spAutoFit/>
          </a:bodyPr>
          <a:lstStyle/>
          <a:p>
            <a:pPr defTabSz="1300480">
              <a:defRPr sz="3800">
                <a:solidFill>
                  <a:srgbClr val="000000"/>
                </a:solidFill>
                <a:latin typeface="Maiandra GD"/>
                <a:ea typeface="Maiandra GD"/>
                <a:cs typeface="Maiandra GD"/>
                <a:sym typeface="Maiandra GD"/>
              </a:defRPr>
            </a:pPr>
            <a:r>
              <a:rPr lang="ar-JO" b="1" dirty="0">
                <a:latin typeface="Arial" panose="020B0604020202020204" pitchFamily="34" charset="0"/>
                <a:cs typeface="Arial" panose="020B0604020202020204" pitchFamily="34" charset="0"/>
              </a:rPr>
              <a:t>لأن مهما كانت مواعيد الله فهو فيه النعم</a:t>
            </a:r>
            <a:endParaRPr b="1" dirty="0">
              <a:solidFill>
                <a:srgbClr val="000000"/>
              </a:solidFill>
              <a:latin typeface="Arial" panose="020B0604020202020204" pitchFamily="34" charset="0"/>
              <a:cs typeface="Arial" panose="020B0604020202020204" pitchFamily="34" charset="0"/>
            </a:endParaRPr>
          </a:p>
        </p:txBody>
      </p:sp>
      <p:sp>
        <p:nvSpPr>
          <p:cNvPr id="577" name="therefore also through Him is our AMEN to the glory of God through us."/>
          <p:cNvSpPr txBox="1"/>
          <p:nvPr/>
        </p:nvSpPr>
        <p:spPr>
          <a:xfrm>
            <a:off x="7651157" y="2709333"/>
            <a:ext cx="3446273" cy="130086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5023" tIns="65023" rIns="65023" bIns="65023">
            <a:spAutoFit/>
          </a:bodyPr>
          <a:lstStyle>
            <a:lvl1pPr defTabSz="1300480">
              <a:defRPr sz="3800">
                <a:solidFill>
                  <a:srgbClr val="000000"/>
                </a:solidFill>
                <a:latin typeface="Maiandra GD"/>
                <a:ea typeface="Maiandra GD"/>
                <a:cs typeface="Maiandra GD"/>
                <a:sym typeface="Maiandra GD"/>
              </a:defRPr>
            </a:lvl1pPr>
          </a:lstStyle>
          <a:p>
            <a:r>
              <a:rPr lang="ar-JO" b="1" dirty="0">
                <a:latin typeface="Arial" panose="020B0604020202020204" pitchFamily="34" charset="0"/>
                <a:cs typeface="Arial" panose="020B0604020202020204" pitchFamily="34" charset="0"/>
              </a:rPr>
              <a:t>وفيه الآمين لمجد الله بواسطتنا.</a:t>
            </a:r>
            <a:endParaRPr b="1"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1" name="Revelation"/>
          <p:cNvSpPr txBox="1"/>
          <p:nvPr/>
        </p:nvSpPr>
        <p:spPr>
          <a:xfrm>
            <a:off x="1517226" y="7694507"/>
            <a:ext cx="4226561" cy="892049"/>
          </a:xfrm>
          <a:prstGeom prst="rect">
            <a:avLst/>
          </a:prstGeom>
          <a:solidFill>
            <a:srgbClr val="009999"/>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5023" tIns="65023" rIns="65023" bIns="65023">
            <a:spAutoFit/>
          </a:bodyPr>
          <a:lstStyle>
            <a:lvl1pPr defTabSz="1300480">
              <a:spcBef>
                <a:spcPts val="3000"/>
              </a:spcBef>
              <a:defRPr sz="5000">
                <a:solidFill>
                  <a:srgbClr val="FFFB00"/>
                </a:solidFill>
                <a:latin typeface="Maiandra GD"/>
                <a:ea typeface="Maiandra GD"/>
                <a:cs typeface="Maiandra GD"/>
                <a:sym typeface="Maiandra GD"/>
              </a:defRPr>
            </a:lvl1pPr>
          </a:lstStyle>
          <a:p>
            <a:r>
              <a:rPr lang="ar-JO" b="1" dirty="0">
                <a:latin typeface="Arial" panose="020B0604020202020204" pitchFamily="34" charset="0"/>
                <a:cs typeface="Arial" panose="020B0604020202020204" pitchFamily="34" charset="0"/>
              </a:rPr>
              <a:t>الإعلان</a:t>
            </a:r>
            <a:endParaRPr b="1" dirty="0">
              <a:latin typeface="Arial" panose="020B0604020202020204" pitchFamily="34" charset="0"/>
              <a:cs typeface="Arial" panose="020B0604020202020204" pitchFamily="34" charset="0"/>
            </a:endParaRPr>
          </a:p>
        </p:txBody>
      </p:sp>
      <p:sp>
        <p:nvSpPr>
          <p:cNvPr id="582" name="Response"/>
          <p:cNvSpPr txBox="1"/>
          <p:nvPr/>
        </p:nvSpPr>
        <p:spPr>
          <a:xfrm>
            <a:off x="7369386" y="7694507"/>
            <a:ext cx="4009814" cy="892049"/>
          </a:xfrm>
          <a:prstGeom prst="rect">
            <a:avLst/>
          </a:prstGeom>
          <a:solidFill>
            <a:srgbClr val="009999"/>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5023" tIns="65023" rIns="65023" bIns="65023">
            <a:spAutoFit/>
          </a:bodyPr>
          <a:lstStyle>
            <a:lvl1pPr defTabSz="1300480">
              <a:spcBef>
                <a:spcPts val="3000"/>
              </a:spcBef>
              <a:defRPr sz="5000">
                <a:solidFill>
                  <a:srgbClr val="FFFB00"/>
                </a:solidFill>
                <a:latin typeface="Maiandra GD"/>
                <a:ea typeface="Maiandra GD"/>
                <a:cs typeface="Maiandra GD"/>
                <a:sym typeface="Maiandra GD"/>
              </a:defRPr>
            </a:lvl1pPr>
          </a:lstStyle>
          <a:p>
            <a:r>
              <a:rPr lang="ar-JO" b="1" dirty="0">
                <a:latin typeface="Arial" panose="020B0604020202020204" pitchFamily="34" charset="0"/>
                <a:cs typeface="Arial" panose="020B0604020202020204" pitchFamily="34" charset="0"/>
              </a:rPr>
              <a:t>التجاوب</a:t>
            </a:r>
            <a:endParaRPr b="1" dirty="0">
              <a:latin typeface="Arial" panose="020B0604020202020204" pitchFamily="34" charset="0"/>
              <a:cs typeface="Arial" panose="020B0604020202020204" pitchFamily="34" charset="0"/>
            </a:endParaRPr>
          </a:p>
        </p:txBody>
      </p:sp>
      <p:sp>
        <p:nvSpPr>
          <p:cNvPr id="583" name="Shape"/>
          <p:cNvSpPr/>
          <p:nvPr/>
        </p:nvSpPr>
        <p:spPr>
          <a:xfrm>
            <a:off x="3034453" y="975359"/>
            <a:ext cx="1192107" cy="6502402"/>
          </a:xfrm>
          <a:custGeom>
            <a:avLst/>
            <a:gdLst/>
            <a:ahLst/>
            <a:cxnLst>
              <a:cxn ang="0">
                <a:pos x="wd2" y="hd2"/>
              </a:cxn>
              <a:cxn ang="5400000">
                <a:pos x="wd2" y="hd2"/>
              </a:cxn>
              <a:cxn ang="10800000">
                <a:pos x="wd2" y="hd2"/>
              </a:cxn>
              <a:cxn ang="16200000">
                <a:pos x="wd2" y="hd2"/>
              </a:cxn>
            </a:cxnLst>
            <a:rect l="0" t="0" r="r" b="b"/>
            <a:pathLst>
              <a:path w="21600" h="21600" extrusionOk="0">
                <a:moveTo>
                  <a:pt x="0" y="16200"/>
                </a:moveTo>
                <a:lnTo>
                  <a:pt x="5400" y="16200"/>
                </a:lnTo>
                <a:lnTo>
                  <a:pt x="5400" y="0"/>
                </a:lnTo>
                <a:lnTo>
                  <a:pt x="16200" y="0"/>
                </a:lnTo>
                <a:lnTo>
                  <a:pt x="16200" y="16200"/>
                </a:lnTo>
                <a:lnTo>
                  <a:pt x="21600" y="16200"/>
                </a:lnTo>
                <a:lnTo>
                  <a:pt x="10800" y="21600"/>
                </a:lnTo>
                <a:close/>
              </a:path>
            </a:pathLst>
          </a:custGeom>
          <a:solidFill>
            <a:srgbClr val="009999"/>
          </a:solidFill>
          <a:ln w="12700">
            <a:solidFill>
              <a:srgbClr val="000000"/>
            </a:solidFill>
          </a:ln>
        </p:spPr>
        <p:txBody>
          <a:bodyPr lIns="65023" tIns="65023" rIns="65023" bIns="65023" anchor="ctr"/>
          <a:lstStyle/>
          <a:p>
            <a:pPr algn="l" defTabSz="1300480">
              <a:defRPr>
                <a:solidFill>
                  <a:srgbClr val="000000"/>
                </a:solidFill>
                <a:latin typeface="Maiandra GD"/>
                <a:ea typeface="Maiandra GD"/>
                <a:cs typeface="Maiandra GD"/>
                <a:sym typeface="Maiandra GD"/>
              </a:defRPr>
            </a:pPr>
            <a:endParaRPr b="1" dirty="0">
              <a:latin typeface="Arial" panose="020B0604020202020204" pitchFamily="34" charset="0"/>
              <a:cs typeface="Arial" panose="020B0604020202020204" pitchFamily="34" charset="0"/>
            </a:endParaRPr>
          </a:p>
        </p:txBody>
      </p:sp>
      <p:sp>
        <p:nvSpPr>
          <p:cNvPr id="584" name="Shape"/>
          <p:cNvSpPr/>
          <p:nvPr/>
        </p:nvSpPr>
        <p:spPr>
          <a:xfrm rot="10800000">
            <a:off x="8778240" y="975359"/>
            <a:ext cx="1192107" cy="6502402"/>
          </a:xfrm>
          <a:custGeom>
            <a:avLst/>
            <a:gdLst/>
            <a:ahLst/>
            <a:cxnLst>
              <a:cxn ang="0">
                <a:pos x="wd2" y="hd2"/>
              </a:cxn>
              <a:cxn ang="5400000">
                <a:pos x="wd2" y="hd2"/>
              </a:cxn>
              <a:cxn ang="10800000">
                <a:pos x="wd2" y="hd2"/>
              </a:cxn>
              <a:cxn ang="16200000">
                <a:pos x="wd2" y="hd2"/>
              </a:cxn>
            </a:cxnLst>
            <a:rect l="0" t="0" r="r" b="b"/>
            <a:pathLst>
              <a:path w="21600" h="21600" extrusionOk="0">
                <a:moveTo>
                  <a:pt x="0" y="16200"/>
                </a:moveTo>
                <a:lnTo>
                  <a:pt x="5400" y="16200"/>
                </a:lnTo>
                <a:lnTo>
                  <a:pt x="5400" y="0"/>
                </a:lnTo>
                <a:lnTo>
                  <a:pt x="16200" y="0"/>
                </a:lnTo>
                <a:lnTo>
                  <a:pt x="16200" y="16200"/>
                </a:lnTo>
                <a:lnTo>
                  <a:pt x="21600" y="16200"/>
                </a:lnTo>
                <a:lnTo>
                  <a:pt x="10800" y="21600"/>
                </a:lnTo>
                <a:close/>
              </a:path>
            </a:pathLst>
          </a:custGeom>
          <a:solidFill>
            <a:srgbClr val="009999"/>
          </a:solidFill>
          <a:ln w="12700">
            <a:solidFill>
              <a:srgbClr val="000000"/>
            </a:solidFill>
          </a:ln>
        </p:spPr>
        <p:txBody>
          <a:bodyPr lIns="65023" tIns="65023" rIns="65023" bIns="65023" anchor="ctr"/>
          <a:lstStyle/>
          <a:p>
            <a:pPr algn="l" defTabSz="1300480">
              <a:defRPr>
                <a:solidFill>
                  <a:srgbClr val="000000"/>
                </a:solidFill>
                <a:latin typeface="Maiandra GD"/>
                <a:ea typeface="Maiandra GD"/>
                <a:cs typeface="Maiandra GD"/>
                <a:sym typeface="Maiandra GD"/>
              </a:defRPr>
            </a:pPr>
            <a:endParaRPr b="1" dirty="0">
              <a:latin typeface="Arial" panose="020B0604020202020204" pitchFamily="34" charset="0"/>
              <a:cs typeface="Arial" panose="020B0604020202020204" pitchFamily="34" charset="0"/>
            </a:endParaRPr>
          </a:p>
        </p:txBody>
      </p:sp>
      <p:sp>
        <p:nvSpPr>
          <p:cNvPr id="585" name="HEBREWS 2:12"/>
          <p:cNvSpPr txBox="1"/>
          <p:nvPr/>
        </p:nvSpPr>
        <p:spPr>
          <a:xfrm>
            <a:off x="3099477" y="866986"/>
            <a:ext cx="6805846" cy="99309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5023" tIns="65023" rIns="65023" bIns="65023">
            <a:spAutoFit/>
          </a:bodyPr>
          <a:lstStyle>
            <a:lvl1pPr defTabSz="1300480">
              <a:spcBef>
                <a:spcPts val="3400"/>
              </a:spcBef>
              <a:defRPr sz="5600">
                <a:solidFill>
                  <a:srgbClr val="000000"/>
                </a:solidFill>
                <a:latin typeface="Maiandra GD"/>
                <a:ea typeface="Maiandra GD"/>
                <a:cs typeface="Maiandra GD"/>
                <a:sym typeface="Maiandra GD"/>
              </a:defRPr>
            </a:lvl1pPr>
          </a:lstStyle>
          <a:p>
            <a:r>
              <a:rPr lang="ar-JO" b="1" dirty="0">
                <a:latin typeface="Arial" panose="020B0604020202020204" pitchFamily="34" charset="0"/>
                <a:cs typeface="Arial" panose="020B0604020202020204" pitchFamily="34" charset="0"/>
              </a:rPr>
              <a:t>عبرانيين 2: 12</a:t>
            </a:r>
            <a:endParaRPr b="1" dirty="0">
              <a:latin typeface="Arial" panose="020B0604020202020204" pitchFamily="34" charset="0"/>
              <a:cs typeface="Arial" panose="020B0604020202020204" pitchFamily="34" charset="0"/>
            </a:endParaRPr>
          </a:p>
        </p:txBody>
      </p:sp>
      <p:sp>
        <p:nvSpPr>
          <p:cNvPr id="586" name="I will proclaim Your Name to my brethren . . ."/>
          <p:cNvSpPr txBox="1"/>
          <p:nvPr/>
        </p:nvSpPr>
        <p:spPr>
          <a:xfrm>
            <a:off x="1798997" y="3034453"/>
            <a:ext cx="3771393" cy="7160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5023" tIns="65023" rIns="65023" bIns="65023">
            <a:spAutoFit/>
          </a:bodyPr>
          <a:lstStyle>
            <a:lvl1pPr defTabSz="1300480">
              <a:spcBef>
                <a:spcPts val="2300"/>
              </a:spcBef>
              <a:defRPr sz="3800">
                <a:solidFill>
                  <a:srgbClr val="000000"/>
                </a:solidFill>
                <a:latin typeface="Maiandra GD"/>
                <a:ea typeface="Maiandra GD"/>
                <a:cs typeface="Maiandra GD"/>
                <a:sym typeface="Maiandra GD"/>
              </a:defRPr>
            </a:lvl1pPr>
          </a:lstStyle>
          <a:p>
            <a:r>
              <a:rPr lang="ar-JO" b="1" dirty="0">
                <a:latin typeface="Arial" panose="020B0604020202020204" pitchFamily="34" charset="0"/>
                <a:cs typeface="Arial" panose="020B0604020202020204" pitchFamily="34" charset="0"/>
              </a:rPr>
              <a:t>أخبر باسمك إخوتي</a:t>
            </a:r>
            <a:endParaRPr b="1" dirty="0">
              <a:latin typeface="Arial" panose="020B0604020202020204" pitchFamily="34" charset="0"/>
              <a:cs typeface="Arial" panose="020B0604020202020204" pitchFamily="34" charset="0"/>
            </a:endParaRPr>
          </a:p>
        </p:txBody>
      </p:sp>
      <p:sp>
        <p:nvSpPr>
          <p:cNvPr id="587" name="and in the midst of the congregation I will sing Your praise."/>
          <p:cNvSpPr txBox="1"/>
          <p:nvPr/>
        </p:nvSpPr>
        <p:spPr>
          <a:xfrm>
            <a:off x="7434410" y="2817706"/>
            <a:ext cx="3771393" cy="130086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5023" tIns="65023" rIns="65023" bIns="65023">
            <a:spAutoFit/>
          </a:bodyPr>
          <a:lstStyle/>
          <a:p>
            <a:pPr defTabSz="1300480">
              <a:spcBef>
                <a:spcPts val="2300"/>
              </a:spcBef>
              <a:defRPr sz="3800">
                <a:solidFill>
                  <a:srgbClr val="000000"/>
                </a:solidFill>
                <a:latin typeface="Maiandra GD"/>
                <a:ea typeface="Maiandra GD"/>
                <a:cs typeface="Maiandra GD"/>
                <a:sym typeface="Maiandra GD"/>
              </a:defRPr>
            </a:pPr>
            <a:r>
              <a:rPr lang="ar-JO" b="1" dirty="0">
                <a:latin typeface="Arial" panose="020B0604020202020204" pitchFamily="34" charset="0"/>
                <a:cs typeface="Arial" panose="020B0604020202020204" pitchFamily="34" charset="0"/>
              </a:rPr>
              <a:t>وفي وسط الكنيسة أسبحك</a:t>
            </a:r>
            <a:endParaRPr b="1"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1" name="Revelation"/>
          <p:cNvSpPr txBox="1"/>
          <p:nvPr/>
        </p:nvSpPr>
        <p:spPr>
          <a:xfrm>
            <a:off x="3793066" y="7802880"/>
            <a:ext cx="4226561" cy="892049"/>
          </a:xfrm>
          <a:prstGeom prst="rect">
            <a:avLst/>
          </a:prstGeom>
          <a:solidFill>
            <a:srgbClr val="009999"/>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5023" tIns="65023" rIns="65023" bIns="65023">
            <a:spAutoFit/>
          </a:bodyPr>
          <a:lstStyle>
            <a:lvl1pPr defTabSz="1300480">
              <a:spcBef>
                <a:spcPts val="3000"/>
              </a:spcBef>
              <a:defRPr sz="5000">
                <a:solidFill>
                  <a:srgbClr val="FFFB00"/>
                </a:solidFill>
                <a:latin typeface="Maiandra GD"/>
                <a:ea typeface="Maiandra GD"/>
                <a:cs typeface="Maiandra GD"/>
                <a:sym typeface="Maiandra GD"/>
              </a:defRPr>
            </a:lvl1pPr>
          </a:lstStyle>
          <a:p>
            <a:r>
              <a:rPr lang="ar-JO" b="1" dirty="0">
                <a:latin typeface="Arial" panose="020B0604020202020204" pitchFamily="34" charset="0"/>
                <a:cs typeface="Arial" panose="020B0604020202020204" pitchFamily="34" charset="0"/>
              </a:rPr>
              <a:t>الإعلان</a:t>
            </a:r>
            <a:endParaRPr b="1" dirty="0">
              <a:latin typeface="Arial" panose="020B0604020202020204" pitchFamily="34" charset="0"/>
              <a:cs typeface="Arial" panose="020B0604020202020204" pitchFamily="34" charset="0"/>
            </a:endParaRPr>
          </a:p>
        </p:txBody>
      </p:sp>
      <p:sp>
        <p:nvSpPr>
          <p:cNvPr id="592" name="Response"/>
          <p:cNvSpPr txBox="1"/>
          <p:nvPr/>
        </p:nvSpPr>
        <p:spPr>
          <a:xfrm>
            <a:off x="8669866" y="7802880"/>
            <a:ext cx="4009815" cy="892049"/>
          </a:xfrm>
          <a:prstGeom prst="rect">
            <a:avLst/>
          </a:prstGeom>
          <a:solidFill>
            <a:srgbClr val="009999"/>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5023" tIns="65023" rIns="65023" bIns="65023">
            <a:spAutoFit/>
          </a:bodyPr>
          <a:lstStyle>
            <a:lvl1pPr defTabSz="1300480">
              <a:spcBef>
                <a:spcPts val="3000"/>
              </a:spcBef>
              <a:defRPr sz="5000">
                <a:solidFill>
                  <a:srgbClr val="FFFB00"/>
                </a:solidFill>
                <a:latin typeface="Maiandra GD"/>
                <a:ea typeface="Maiandra GD"/>
                <a:cs typeface="Maiandra GD"/>
                <a:sym typeface="Maiandra GD"/>
              </a:defRPr>
            </a:lvl1pPr>
          </a:lstStyle>
          <a:p>
            <a:r>
              <a:rPr lang="ar-JO" b="1" dirty="0">
                <a:latin typeface="Arial" panose="020B0604020202020204" pitchFamily="34" charset="0"/>
                <a:cs typeface="Arial" panose="020B0604020202020204" pitchFamily="34" charset="0"/>
              </a:rPr>
              <a:t>التجاوب</a:t>
            </a:r>
            <a:endParaRPr b="1" dirty="0">
              <a:latin typeface="Arial" panose="020B0604020202020204" pitchFamily="34" charset="0"/>
              <a:cs typeface="Arial" panose="020B0604020202020204" pitchFamily="34" charset="0"/>
            </a:endParaRPr>
          </a:p>
        </p:txBody>
      </p:sp>
      <p:sp>
        <p:nvSpPr>
          <p:cNvPr id="593" name="Shape"/>
          <p:cNvSpPr/>
          <p:nvPr/>
        </p:nvSpPr>
        <p:spPr>
          <a:xfrm>
            <a:off x="5310293" y="975359"/>
            <a:ext cx="1192108" cy="6502402"/>
          </a:xfrm>
          <a:custGeom>
            <a:avLst/>
            <a:gdLst/>
            <a:ahLst/>
            <a:cxnLst>
              <a:cxn ang="0">
                <a:pos x="wd2" y="hd2"/>
              </a:cxn>
              <a:cxn ang="5400000">
                <a:pos x="wd2" y="hd2"/>
              </a:cxn>
              <a:cxn ang="10800000">
                <a:pos x="wd2" y="hd2"/>
              </a:cxn>
              <a:cxn ang="16200000">
                <a:pos x="wd2" y="hd2"/>
              </a:cxn>
            </a:cxnLst>
            <a:rect l="0" t="0" r="r" b="b"/>
            <a:pathLst>
              <a:path w="21600" h="21600" extrusionOk="0">
                <a:moveTo>
                  <a:pt x="0" y="16200"/>
                </a:moveTo>
                <a:lnTo>
                  <a:pt x="5400" y="16200"/>
                </a:lnTo>
                <a:lnTo>
                  <a:pt x="5400" y="0"/>
                </a:lnTo>
                <a:lnTo>
                  <a:pt x="16200" y="0"/>
                </a:lnTo>
                <a:lnTo>
                  <a:pt x="16200" y="16200"/>
                </a:lnTo>
                <a:lnTo>
                  <a:pt x="21600" y="16200"/>
                </a:lnTo>
                <a:lnTo>
                  <a:pt x="10800" y="21600"/>
                </a:lnTo>
                <a:close/>
              </a:path>
            </a:pathLst>
          </a:custGeom>
          <a:solidFill>
            <a:srgbClr val="009999"/>
          </a:solidFill>
          <a:ln w="12700">
            <a:solidFill>
              <a:srgbClr val="000000"/>
            </a:solidFill>
          </a:ln>
        </p:spPr>
        <p:txBody>
          <a:bodyPr lIns="65023" tIns="65023" rIns="65023" bIns="65023" anchor="ctr"/>
          <a:lstStyle/>
          <a:p>
            <a:pPr algn="l" defTabSz="1300480">
              <a:defRPr>
                <a:solidFill>
                  <a:srgbClr val="000000"/>
                </a:solidFill>
                <a:latin typeface="Maiandra GD"/>
                <a:ea typeface="Maiandra GD"/>
                <a:cs typeface="Maiandra GD"/>
                <a:sym typeface="Maiandra GD"/>
              </a:defRPr>
            </a:pPr>
            <a:endParaRPr b="1" dirty="0">
              <a:latin typeface="Arial" panose="020B0604020202020204" pitchFamily="34" charset="0"/>
              <a:cs typeface="Arial" panose="020B0604020202020204" pitchFamily="34" charset="0"/>
            </a:endParaRPr>
          </a:p>
        </p:txBody>
      </p:sp>
      <p:sp>
        <p:nvSpPr>
          <p:cNvPr id="594" name="Shape"/>
          <p:cNvSpPr/>
          <p:nvPr/>
        </p:nvSpPr>
        <p:spPr>
          <a:xfrm rot="10800000">
            <a:off x="10078720" y="975359"/>
            <a:ext cx="1192108" cy="6502402"/>
          </a:xfrm>
          <a:custGeom>
            <a:avLst/>
            <a:gdLst/>
            <a:ahLst/>
            <a:cxnLst>
              <a:cxn ang="0">
                <a:pos x="wd2" y="hd2"/>
              </a:cxn>
              <a:cxn ang="5400000">
                <a:pos x="wd2" y="hd2"/>
              </a:cxn>
              <a:cxn ang="10800000">
                <a:pos x="wd2" y="hd2"/>
              </a:cxn>
              <a:cxn ang="16200000">
                <a:pos x="wd2" y="hd2"/>
              </a:cxn>
            </a:cxnLst>
            <a:rect l="0" t="0" r="r" b="b"/>
            <a:pathLst>
              <a:path w="21600" h="21600" extrusionOk="0">
                <a:moveTo>
                  <a:pt x="0" y="16200"/>
                </a:moveTo>
                <a:lnTo>
                  <a:pt x="5400" y="16200"/>
                </a:lnTo>
                <a:lnTo>
                  <a:pt x="5400" y="0"/>
                </a:lnTo>
                <a:lnTo>
                  <a:pt x="16200" y="0"/>
                </a:lnTo>
                <a:lnTo>
                  <a:pt x="16200" y="16200"/>
                </a:lnTo>
                <a:lnTo>
                  <a:pt x="21600" y="16200"/>
                </a:lnTo>
                <a:lnTo>
                  <a:pt x="10800" y="21600"/>
                </a:lnTo>
                <a:close/>
              </a:path>
            </a:pathLst>
          </a:custGeom>
          <a:solidFill>
            <a:srgbClr val="009999"/>
          </a:solidFill>
          <a:ln w="12700">
            <a:solidFill>
              <a:srgbClr val="000000"/>
            </a:solidFill>
          </a:ln>
        </p:spPr>
        <p:txBody>
          <a:bodyPr lIns="65023" tIns="65023" rIns="65023" bIns="65023" anchor="ctr"/>
          <a:lstStyle/>
          <a:p>
            <a:pPr algn="l" defTabSz="1300480">
              <a:defRPr>
                <a:solidFill>
                  <a:srgbClr val="000000"/>
                </a:solidFill>
                <a:latin typeface="Maiandra GD"/>
                <a:ea typeface="Maiandra GD"/>
                <a:cs typeface="Maiandra GD"/>
                <a:sym typeface="Maiandra GD"/>
              </a:defRPr>
            </a:pPr>
            <a:endParaRPr b="1" dirty="0">
              <a:latin typeface="Arial" panose="020B0604020202020204" pitchFamily="34" charset="0"/>
              <a:cs typeface="Arial" panose="020B0604020202020204" pitchFamily="34" charset="0"/>
            </a:endParaRPr>
          </a:p>
        </p:txBody>
      </p:sp>
      <p:sp>
        <p:nvSpPr>
          <p:cNvPr id="595" name="HEBREWS 10:19-22"/>
          <p:cNvSpPr txBox="1"/>
          <p:nvPr/>
        </p:nvSpPr>
        <p:spPr>
          <a:xfrm>
            <a:off x="3207850" y="866986"/>
            <a:ext cx="6589100" cy="99309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5023" tIns="65023" rIns="65023" bIns="65023">
            <a:spAutoFit/>
          </a:bodyPr>
          <a:lstStyle>
            <a:lvl1pPr defTabSz="1300480">
              <a:spcBef>
                <a:spcPts val="3400"/>
              </a:spcBef>
              <a:defRPr sz="5600">
                <a:solidFill>
                  <a:srgbClr val="000000"/>
                </a:solidFill>
                <a:latin typeface="Maiandra GD"/>
                <a:ea typeface="Maiandra GD"/>
                <a:cs typeface="Maiandra GD"/>
                <a:sym typeface="Maiandra GD"/>
              </a:defRPr>
            </a:lvl1pPr>
          </a:lstStyle>
          <a:p>
            <a:r>
              <a:rPr lang="ar-JO" b="1" dirty="0">
                <a:latin typeface="Arial" panose="020B0604020202020204" pitchFamily="34" charset="0"/>
                <a:cs typeface="Arial" panose="020B0604020202020204" pitchFamily="34" charset="0"/>
              </a:rPr>
              <a:t>عبرانيين 10: 19-22</a:t>
            </a:r>
            <a:endParaRPr b="1" dirty="0">
              <a:latin typeface="Arial" panose="020B0604020202020204" pitchFamily="34" charset="0"/>
              <a:cs typeface="Arial" panose="020B0604020202020204" pitchFamily="34" charset="0"/>
            </a:endParaRPr>
          </a:p>
        </p:txBody>
      </p:sp>
      <p:sp>
        <p:nvSpPr>
          <p:cNvPr id="596" name="since we have confidence to enter by the blood of Jesus…"/>
          <p:cNvSpPr txBox="1"/>
          <p:nvPr/>
        </p:nvSpPr>
        <p:spPr>
          <a:xfrm>
            <a:off x="3749717" y="2709333"/>
            <a:ext cx="4204886" cy="276537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5023" tIns="65023" rIns="65023" bIns="65023">
            <a:spAutoFit/>
          </a:bodyPr>
          <a:lstStyle/>
          <a:p>
            <a:pPr marL="468000" indent="-468000" algn="r" defTabSz="1300480" rtl="1">
              <a:spcBef>
                <a:spcPts val="2300"/>
              </a:spcBef>
              <a:buClr>
                <a:srgbClr val="000000"/>
              </a:buClr>
              <a:buSzPct val="100000"/>
              <a:buChar char="•"/>
              <a:defRPr sz="3800">
                <a:solidFill>
                  <a:srgbClr val="FFFF99"/>
                </a:solidFill>
                <a:latin typeface="Maiandra GD"/>
                <a:ea typeface="Maiandra GD"/>
                <a:cs typeface="Maiandra GD"/>
                <a:sym typeface="Maiandra GD"/>
              </a:defRPr>
            </a:pPr>
            <a:r>
              <a:rPr lang="ar-JO" b="1" dirty="0">
                <a:solidFill>
                  <a:srgbClr val="000000"/>
                </a:solidFill>
                <a:latin typeface="Arial" panose="020B0604020202020204" pitchFamily="34" charset="0"/>
                <a:cs typeface="Arial" panose="020B0604020202020204" pitchFamily="34" charset="0"/>
              </a:rPr>
              <a:t>ثقة بالدخول إلى الأقداس بدم يسوع</a:t>
            </a:r>
            <a:endParaRPr b="1" dirty="0">
              <a:solidFill>
                <a:srgbClr val="000000"/>
              </a:solidFill>
              <a:latin typeface="Arial" panose="020B0604020202020204" pitchFamily="34" charset="0"/>
              <a:cs typeface="Arial" panose="020B0604020202020204" pitchFamily="34" charset="0"/>
            </a:endParaRPr>
          </a:p>
          <a:p>
            <a:pPr marL="468000" indent="-468000" algn="r" defTabSz="1300480" rtl="1">
              <a:spcBef>
                <a:spcPts val="2300"/>
              </a:spcBef>
              <a:buSzPct val="100000"/>
              <a:buChar char="•"/>
              <a:defRPr sz="3800">
                <a:solidFill>
                  <a:srgbClr val="000000"/>
                </a:solidFill>
                <a:latin typeface="Maiandra GD"/>
                <a:ea typeface="Maiandra GD"/>
                <a:cs typeface="Maiandra GD"/>
                <a:sym typeface="Maiandra GD"/>
              </a:defRPr>
            </a:pPr>
            <a:r>
              <a:rPr b="1" dirty="0">
                <a:latin typeface="Arial" panose="020B0604020202020204" pitchFamily="34" charset="0"/>
                <a:cs typeface="Arial" panose="020B0604020202020204" pitchFamily="34" charset="0"/>
              </a:rPr>
              <a:t> </a:t>
            </a:r>
            <a:r>
              <a:rPr lang="ar-JO" b="1" dirty="0">
                <a:latin typeface="Arial" panose="020B0604020202020204" pitchFamily="34" charset="0"/>
                <a:cs typeface="Arial" panose="020B0604020202020204" pitchFamily="34" charset="0"/>
              </a:rPr>
              <a:t>إذ لنا كاهن عظيم على بيت الله</a:t>
            </a:r>
            <a:endParaRPr b="1" dirty="0">
              <a:latin typeface="Arial" panose="020B0604020202020204" pitchFamily="34" charset="0"/>
              <a:cs typeface="Arial" panose="020B0604020202020204" pitchFamily="34" charset="0"/>
            </a:endParaRPr>
          </a:p>
        </p:txBody>
      </p:sp>
      <p:sp>
        <p:nvSpPr>
          <p:cNvPr id="597" name="THEREFORE, brethren,"/>
          <p:cNvSpPr txBox="1"/>
          <p:nvPr/>
        </p:nvSpPr>
        <p:spPr>
          <a:xfrm>
            <a:off x="281770" y="2772551"/>
            <a:ext cx="3121153" cy="7160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5023" tIns="65023" rIns="65023" bIns="65023">
            <a:spAutoFit/>
          </a:bodyPr>
          <a:lstStyle>
            <a:lvl1pPr defTabSz="1300480">
              <a:spcBef>
                <a:spcPts val="2300"/>
              </a:spcBef>
              <a:defRPr sz="3800">
                <a:solidFill>
                  <a:srgbClr val="000000"/>
                </a:solidFill>
                <a:latin typeface="Maiandra GD"/>
                <a:ea typeface="Maiandra GD"/>
                <a:cs typeface="Maiandra GD"/>
                <a:sym typeface="Maiandra GD"/>
              </a:defRPr>
            </a:lvl1pPr>
          </a:lstStyle>
          <a:p>
            <a:r>
              <a:rPr lang="ar-JO" b="1" dirty="0">
                <a:latin typeface="Arial" panose="020B0604020202020204" pitchFamily="34" charset="0"/>
                <a:cs typeface="Arial" panose="020B0604020202020204" pitchFamily="34" charset="0"/>
              </a:rPr>
              <a:t>لذلك أيها الإخوة</a:t>
            </a:r>
            <a:endParaRPr b="1" dirty="0">
              <a:latin typeface="Arial" panose="020B0604020202020204" pitchFamily="34" charset="0"/>
              <a:cs typeface="Arial" panose="020B0604020202020204" pitchFamily="34" charset="0"/>
            </a:endParaRPr>
          </a:p>
        </p:txBody>
      </p:sp>
      <p:sp>
        <p:nvSpPr>
          <p:cNvPr id="598" name="LET US DRAW NEAR"/>
          <p:cNvSpPr txBox="1"/>
          <p:nvPr/>
        </p:nvSpPr>
        <p:spPr>
          <a:xfrm>
            <a:off x="9168384" y="3251200"/>
            <a:ext cx="3012780" cy="9007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5023" tIns="65023" rIns="65023" bIns="65023">
            <a:spAutoFit/>
          </a:bodyPr>
          <a:lstStyle>
            <a:lvl1pPr defTabSz="1300480">
              <a:spcBef>
                <a:spcPts val="3000"/>
              </a:spcBef>
              <a:defRPr sz="5000">
                <a:solidFill>
                  <a:srgbClr val="000000"/>
                </a:solidFill>
                <a:latin typeface="Maiandra GD"/>
                <a:ea typeface="Maiandra GD"/>
                <a:cs typeface="Maiandra GD"/>
                <a:sym typeface="Maiandra GD"/>
              </a:defRPr>
            </a:lvl1pPr>
          </a:lstStyle>
          <a:p>
            <a:r>
              <a:rPr lang="ar-JO" b="1" dirty="0">
                <a:latin typeface="Arial" panose="020B0604020202020204" pitchFamily="34" charset="0"/>
                <a:cs typeface="Arial" panose="020B0604020202020204" pitchFamily="34" charset="0"/>
              </a:rPr>
              <a:t>لنتقدم بثقة</a:t>
            </a:r>
            <a:endParaRPr b="1"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2" name="Revelation…"/>
          <p:cNvSpPr txBox="1"/>
          <p:nvPr/>
        </p:nvSpPr>
        <p:spPr>
          <a:xfrm>
            <a:off x="1517226" y="7261013"/>
            <a:ext cx="4226561" cy="900757"/>
          </a:xfrm>
          <a:prstGeom prst="rect">
            <a:avLst/>
          </a:prstGeom>
          <a:solidFill>
            <a:srgbClr val="009999"/>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5023" tIns="65023" rIns="65023" bIns="65023">
            <a:spAutoFit/>
          </a:bodyPr>
          <a:lstStyle/>
          <a:p>
            <a:pPr defTabSz="1300480">
              <a:defRPr sz="5000">
                <a:solidFill>
                  <a:srgbClr val="191919"/>
                </a:solidFill>
                <a:latin typeface="Maiandra GD"/>
                <a:ea typeface="Maiandra GD"/>
                <a:cs typeface="Maiandra GD"/>
                <a:sym typeface="Maiandra GD"/>
              </a:defRPr>
            </a:pPr>
            <a:r>
              <a:rPr lang="ar-JO" b="1" dirty="0">
                <a:latin typeface="Arial" panose="020B0604020202020204" pitchFamily="34" charset="0"/>
                <a:cs typeface="Arial" panose="020B0604020202020204" pitchFamily="34" charset="0"/>
              </a:rPr>
              <a:t>الإعلان</a:t>
            </a:r>
            <a:endParaRPr b="1" dirty="0">
              <a:latin typeface="Arial" panose="020B0604020202020204" pitchFamily="34" charset="0"/>
              <a:cs typeface="Arial" panose="020B0604020202020204" pitchFamily="34" charset="0"/>
            </a:endParaRPr>
          </a:p>
        </p:txBody>
      </p:sp>
      <p:sp>
        <p:nvSpPr>
          <p:cNvPr id="603" name="Response…"/>
          <p:cNvSpPr txBox="1"/>
          <p:nvPr/>
        </p:nvSpPr>
        <p:spPr>
          <a:xfrm>
            <a:off x="7477759" y="7261013"/>
            <a:ext cx="4009815" cy="900757"/>
          </a:xfrm>
          <a:prstGeom prst="rect">
            <a:avLst/>
          </a:prstGeom>
          <a:solidFill>
            <a:srgbClr val="009999"/>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5023" tIns="65023" rIns="65023" bIns="65023">
            <a:spAutoFit/>
          </a:bodyPr>
          <a:lstStyle/>
          <a:p>
            <a:pPr defTabSz="1300480">
              <a:defRPr sz="5000">
                <a:solidFill>
                  <a:srgbClr val="171717"/>
                </a:solidFill>
                <a:latin typeface="Maiandra GD"/>
                <a:ea typeface="Maiandra GD"/>
                <a:cs typeface="Maiandra GD"/>
                <a:sym typeface="Maiandra GD"/>
              </a:defRPr>
            </a:pPr>
            <a:r>
              <a:rPr lang="ar-JO" b="1" dirty="0">
                <a:latin typeface="Arial" panose="020B0604020202020204" pitchFamily="34" charset="0"/>
                <a:cs typeface="Arial" panose="020B0604020202020204" pitchFamily="34" charset="0"/>
              </a:rPr>
              <a:t>التجاوب</a:t>
            </a:r>
            <a:endParaRPr b="1" dirty="0">
              <a:latin typeface="Arial" panose="020B0604020202020204" pitchFamily="34" charset="0"/>
              <a:cs typeface="Arial" panose="020B0604020202020204" pitchFamily="34" charset="0"/>
            </a:endParaRPr>
          </a:p>
        </p:txBody>
      </p:sp>
      <p:sp>
        <p:nvSpPr>
          <p:cNvPr id="604" name="Shape"/>
          <p:cNvSpPr/>
          <p:nvPr/>
        </p:nvSpPr>
        <p:spPr>
          <a:xfrm>
            <a:off x="3034453" y="650239"/>
            <a:ext cx="1192107" cy="6502402"/>
          </a:xfrm>
          <a:custGeom>
            <a:avLst/>
            <a:gdLst/>
            <a:ahLst/>
            <a:cxnLst>
              <a:cxn ang="0">
                <a:pos x="wd2" y="hd2"/>
              </a:cxn>
              <a:cxn ang="5400000">
                <a:pos x="wd2" y="hd2"/>
              </a:cxn>
              <a:cxn ang="10800000">
                <a:pos x="wd2" y="hd2"/>
              </a:cxn>
              <a:cxn ang="16200000">
                <a:pos x="wd2" y="hd2"/>
              </a:cxn>
            </a:cxnLst>
            <a:rect l="0" t="0" r="r" b="b"/>
            <a:pathLst>
              <a:path w="21600" h="21600" extrusionOk="0">
                <a:moveTo>
                  <a:pt x="0" y="16200"/>
                </a:moveTo>
                <a:lnTo>
                  <a:pt x="5400" y="16200"/>
                </a:lnTo>
                <a:lnTo>
                  <a:pt x="5400" y="0"/>
                </a:lnTo>
                <a:lnTo>
                  <a:pt x="16200" y="0"/>
                </a:lnTo>
                <a:lnTo>
                  <a:pt x="16200" y="16200"/>
                </a:lnTo>
                <a:lnTo>
                  <a:pt x="21600" y="16200"/>
                </a:lnTo>
                <a:lnTo>
                  <a:pt x="10800" y="21600"/>
                </a:lnTo>
                <a:close/>
              </a:path>
            </a:pathLst>
          </a:custGeom>
          <a:solidFill>
            <a:srgbClr val="009999"/>
          </a:solidFill>
          <a:ln w="12700">
            <a:solidFill>
              <a:srgbClr val="000000"/>
            </a:solidFill>
          </a:ln>
        </p:spPr>
        <p:txBody>
          <a:bodyPr lIns="65023" tIns="65023" rIns="65023" bIns="65023" anchor="ctr"/>
          <a:lstStyle/>
          <a:p>
            <a:pPr algn="l" defTabSz="1300480">
              <a:defRPr>
                <a:solidFill>
                  <a:srgbClr val="000000"/>
                </a:solidFill>
                <a:latin typeface="Arial"/>
                <a:ea typeface="Arial"/>
                <a:cs typeface="Arial"/>
                <a:sym typeface="Arial"/>
              </a:defRPr>
            </a:pPr>
            <a:endParaRPr b="1" dirty="0">
              <a:latin typeface="Arial" panose="020B0604020202020204" pitchFamily="34" charset="0"/>
              <a:cs typeface="Arial" panose="020B0604020202020204" pitchFamily="34" charset="0"/>
            </a:endParaRPr>
          </a:p>
        </p:txBody>
      </p:sp>
      <p:sp>
        <p:nvSpPr>
          <p:cNvPr id="605" name="Shape"/>
          <p:cNvSpPr/>
          <p:nvPr/>
        </p:nvSpPr>
        <p:spPr>
          <a:xfrm rot="10800000">
            <a:off x="8778240" y="650239"/>
            <a:ext cx="1192107" cy="6502402"/>
          </a:xfrm>
          <a:custGeom>
            <a:avLst/>
            <a:gdLst/>
            <a:ahLst/>
            <a:cxnLst>
              <a:cxn ang="0">
                <a:pos x="wd2" y="hd2"/>
              </a:cxn>
              <a:cxn ang="5400000">
                <a:pos x="wd2" y="hd2"/>
              </a:cxn>
              <a:cxn ang="10800000">
                <a:pos x="wd2" y="hd2"/>
              </a:cxn>
              <a:cxn ang="16200000">
                <a:pos x="wd2" y="hd2"/>
              </a:cxn>
            </a:cxnLst>
            <a:rect l="0" t="0" r="r" b="b"/>
            <a:pathLst>
              <a:path w="21600" h="21600" extrusionOk="0">
                <a:moveTo>
                  <a:pt x="0" y="16200"/>
                </a:moveTo>
                <a:lnTo>
                  <a:pt x="5400" y="16200"/>
                </a:lnTo>
                <a:lnTo>
                  <a:pt x="5400" y="0"/>
                </a:lnTo>
                <a:lnTo>
                  <a:pt x="16200" y="0"/>
                </a:lnTo>
                <a:lnTo>
                  <a:pt x="16200" y="16200"/>
                </a:lnTo>
                <a:lnTo>
                  <a:pt x="21600" y="16200"/>
                </a:lnTo>
                <a:lnTo>
                  <a:pt x="10800" y="21600"/>
                </a:lnTo>
                <a:close/>
              </a:path>
            </a:pathLst>
          </a:custGeom>
          <a:solidFill>
            <a:srgbClr val="009999"/>
          </a:solidFill>
          <a:ln w="12700">
            <a:solidFill>
              <a:srgbClr val="000000"/>
            </a:solidFill>
          </a:ln>
        </p:spPr>
        <p:txBody>
          <a:bodyPr lIns="65023" tIns="65023" rIns="65023" bIns="65023" anchor="ctr"/>
          <a:lstStyle/>
          <a:p>
            <a:pPr algn="l" defTabSz="1300480">
              <a:defRPr>
                <a:solidFill>
                  <a:srgbClr val="000000"/>
                </a:solidFill>
                <a:latin typeface="Arial"/>
                <a:ea typeface="Arial"/>
                <a:cs typeface="Arial"/>
                <a:sym typeface="Arial"/>
              </a:defRPr>
            </a:pPr>
            <a:endParaRPr b="1" dirty="0">
              <a:latin typeface="Arial" panose="020B0604020202020204" pitchFamily="34" charset="0"/>
              <a:cs typeface="Arial" panose="020B0604020202020204" pitchFamily="34" charset="0"/>
            </a:endParaRPr>
          </a:p>
        </p:txBody>
      </p:sp>
      <p:sp>
        <p:nvSpPr>
          <p:cNvPr id="606" name="the biblical pattern…"/>
          <p:cNvSpPr txBox="1"/>
          <p:nvPr/>
        </p:nvSpPr>
        <p:spPr>
          <a:xfrm>
            <a:off x="1148757" y="2817706"/>
            <a:ext cx="10598913" cy="25140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5023" tIns="65023" rIns="65023" bIns="65023">
            <a:spAutoFit/>
          </a:bodyPr>
          <a:lstStyle/>
          <a:p>
            <a:pPr defTabSz="1300480">
              <a:spcBef>
                <a:spcPts val="3700"/>
              </a:spcBef>
              <a:defRPr sz="6200">
                <a:solidFill>
                  <a:srgbClr val="535353"/>
                </a:solidFill>
                <a:latin typeface="Maiandra GD"/>
                <a:ea typeface="Maiandra GD"/>
                <a:cs typeface="Maiandra GD"/>
                <a:sym typeface="Maiandra GD"/>
              </a:defRPr>
            </a:pPr>
            <a:r>
              <a:rPr lang="ar-JO" b="1" dirty="0">
                <a:latin typeface="Arial" panose="020B0604020202020204" pitchFamily="34" charset="0"/>
                <a:cs typeface="Arial" panose="020B0604020202020204" pitchFamily="34" charset="0"/>
              </a:rPr>
              <a:t>النمط الكتابي</a:t>
            </a:r>
          </a:p>
          <a:p>
            <a:pPr defTabSz="1300480">
              <a:spcBef>
                <a:spcPts val="3700"/>
              </a:spcBef>
              <a:defRPr sz="6200">
                <a:solidFill>
                  <a:srgbClr val="535353"/>
                </a:solidFill>
                <a:latin typeface="Maiandra GD"/>
                <a:ea typeface="Maiandra GD"/>
                <a:cs typeface="Maiandra GD"/>
                <a:sym typeface="Maiandra GD"/>
              </a:defRPr>
            </a:pPr>
            <a:r>
              <a:rPr lang="ar-JO" b="1" dirty="0">
                <a:latin typeface="Arial" panose="020B0604020202020204" pitchFamily="34" charset="0"/>
                <a:cs typeface="Arial" panose="020B0604020202020204" pitchFamily="34" charset="0"/>
              </a:rPr>
              <a:t>للعبادة</a:t>
            </a:r>
            <a:endParaRPr b="1"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tx1">
            <a:lumMod val="50000"/>
          </a:schemeClr>
        </a:solidFill>
        <a:effectLst/>
      </p:bgPr>
    </p:bg>
    <p:spTree>
      <p:nvGrpSpPr>
        <p:cNvPr id="1" name=""/>
        <p:cNvGrpSpPr/>
        <p:nvPr/>
      </p:nvGrpSpPr>
      <p:grpSpPr>
        <a:xfrm>
          <a:off x="0" y="0"/>
          <a:ext cx="0" cy="0"/>
          <a:chOff x="0" y="0"/>
          <a:chExt cx="0" cy="0"/>
        </a:xfrm>
      </p:grpSpPr>
      <p:sp>
        <p:nvSpPr>
          <p:cNvPr id="102402" name="AutoShape 2">
            <a:extLst>
              <a:ext uri="{FF2B5EF4-FFF2-40B4-BE49-F238E27FC236}">
                <a16:creationId xmlns:a16="http://schemas.microsoft.com/office/drawing/2014/main" id="{9D6547A7-6BD0-6E4E-8D6C-67CDFC507A3D}"/>
              </a:ext>
            </a:extLst>
          </p:cNvPr>
          <p:cNvSpPr>
            <a:spLocks noChangeArrowheads="1"/>
          </p:cNvSpPr>
          <p:nvPr/>
        </p:nvSpPr>
        <p:spPr bwMode="auto">
          <a:xfrm rot="10800000">
            <a:off x="8886613" y="2059094"/>
            <a:ext cx="1192107" cy="5635413"/>
          </a:xfrm>
          <a:prstGeom prst="downArrow">
            <a:avLst>
              <a:gd name="adj1" fmla="val 50000"/>
              <a:gd name="adj2" fmla="val 118182"/>
            </a:avLst>
          </a:prstGeom>
          <a:solidFill>
            <a:schemeClr val="hlink"/>
          </a:solidFill>
          <a:ln w="9525">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2560">
              <a:latin typeface="Maiandra GD" panose="020E0502030308020204" pitchFamily="34" charset="0"/>
            </a:endParaRPr>
          </a:p>
        </p:txBody>
      </p:sp>
      <p:sp>
        <p:nvSpPr>
          <p:cNvPr id="102403" name="AutoShape 3">
            <a:extLst>
              <a:ext uri="{FF2B5EF4-FFF2-40B4-BE49-F238E27FC236}">
                <a16:creationId xmlns:a16="http://schemas.microsoft.com/office/drawing/2014/main" id="{03CEA723-EA88-3A41-9677-B1AF0219258B}"/>
              </a:ext>
            </a:extLst>
          </p:cNvPr>
          <p:cNvSpPr>
            <a:spLocks noChangeArrowheads="1"/>
          </p:cNvSpPr>
          <p:nvPr/>
        </p:nvSpPr>
        <p:spPr bwMode="auto">
          <a:xfrm>
            <a:off x="2926080" y="2167467"/>
            <a:ext cx="1192107" cy="5635413"/>
          </a:xfrm>
          <a:prstGeom prst="downArrow">
            <a:avLst>
              <a:gd name="adj1" fmla="val 50000"/>
              <a:gd name="adj2" fmla="val 118182"/>
            </a:avLst>
          </a:prstGeom>
          <a:solidFill>
            <a:schemeClr val="hlink"/>
          </a:solidFill>
          <a:ln w="9525">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2560">
              <a:latin typeface="Maiandra GD" panose="020E0502030308020204" pitchFamily="34" charset="0"/>
            </a:endParaRPr>
          </a:p>
        </p:txBody>
      </p:sp>
      <p:sp>
        <p:nvSpPr>
          <p:cNvPr id="102404" name="Rectangle 4">
            <a:extLst>
              <a:ext uri="{FF2B5EF4-FFF2-40B4-BE49-F238E27FC236}">
                <a16:creationId xmlns:a16="http://schemas.microsoft.com/office/drawing/2014/main" id="{470E5916-7564-C444-9D53-F731D4AAB9DB}"/>
              </a:ext>
            </a:extLst>
          </p:cNvPr>
          <p:cNvSpPr>
            <a:spLocks noChangeArrowheads="1"/>
          </p:cNvSpPr>
          <p:nvPr/>
        </p:nvSpPr>
        <p:spPr bwMode="auto">
          <a:xfrm>
            <a:off x="1192107" y="3310806"/>
            <a:ext cx="10620587" cy="2495041"/>
          </a:xfrm>
          <a:prstGeom prst="rect">
            <a:avLst/>
          </a:prstGeom>
          <a:noFill/>
          <a:ln w="57150" cmpd="thinThick">
            <a:solidFill>
              <a:srgbClr val="FFFF9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2560">
              <a:latin typeface="Maiandra GD" panose="020E0502030308020204" pitchFamily="34" charset="0"/>
            </a:endParaRPr>
          </a:p>
        </p:txBody>
      </p:sp>
      <p:sp>
        <p:nvSpPr>
          <p:cNvPr id="102405" name="Text Box 5">
            <a:extLst>
              <a:ext uri="{FF2B5EF4-FFF2-40B4-BE49-F238E27FC236}">
                <a16:creationId xmlns:a16="http://schemas.microsoft.com/office/drawing/2014/main" id="{DC2AC901-2AB1-0F4A-90BA-58D3A9EEFBD3}"/>
              </a:ext>
            </a:extLst>
          </p:cNvPr>
          <p:cNvSpPr txBox="1">
            <a:spLocks noChangeArrowheads="1"/>
          </p:cNvSpPr>
          <p:nvPr/>
        </p:nvSpPr>
        <p:spPr bwMode="auto">
          <a:xfrm>
            <a:off x="1408853" y="3292095"/>
            <a:ext cx="10403840" cy="2456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ar-JO" altLang="en-US" sz="7680" b="1" dirty="0">
                <a:solidFill>
                  <a:srgbClr val="FFFF99"/>
                </a:solidFill>
                <a:cs typeface="Arial" panose="020B0604020202020204" pitchFamily="34" charset="0"/>
              </a:rPr>
              <a:t>الآثار العملية                   للعبادة الجماعية</a:t>
            </a:r>
            <a:endParaRPr lang="en-US" altLang="en-US" sz="7680" b="1" dirty="0">
              <a:solidFill>
                <a:srgbClr val="FFFF99"/>
              </a:solidFill>
              <a:cs typeface="Arial" panose="020B0604020202020204" pitchFamily="34" charset="0"/>
            </a:endParaRPr>
          </a:p>
        </p:txBody>
      </p:sp>
    </p:spTree>
    <p:extLst>
      <p:ext uri="{BB962C8B-B14F-4D97-AF65-F5344CB8AC3E}">
        <p14:creationId xmlns:p14="http://schemas.microsoft.com/office/powerpoint/2010/main" val="1824615982"/>
      </p:ext>
    </p:extLst>
  </p:cSld>
  <p:clrMapOvr>
    <a:masterClrMapping/>
  </p:clrMapOvr>
  <p:transition spd="med"/>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tx1">
            <a:lumMod val="50000"/>
          </a:schemeClr>
        </a:solidFill>
        <a:effectLst/>
      </p:bgPr>
    </p:bg>
    <p:spTree>
      <p:nvGrpSpPr>
        <p:cNvPr id="1" name=""/>
        <p:cNvGrpSpPr/>
        <p:nvPr/>
      </p:nvGrpSpPr>
      <p:grpSpPr>
        <a:xfrm>
          <a:off x="0" y="0"/>
          <a:ext cx="0" cy="0"/>
          <a:chOff x="0" y="0"/>
          <a:chExt cx="0" cy="0"/>
        </a:xfrm>
      </p:grpSpPr>
      <p:sp>
        <p:nvSpPr>
          <p:cNvPr id="104450" name="AutoShape 2">
            <a:extLst>
              <a:ext uri="{FF2B5EF4-FFF2-40B4-BE49-F238E27FC236}">
                <a16:creationId xmlns:a16="http://schemas.microsoft.com/office/drawing/2014/main" id="{67BD81E2-F550-4846-9962-3AA71237E490}"/>
              </a:ext>
            </a:extLst>
          </p:cNvPr>
          <p:cNvSpPr>
            <a:spLocks noChangeArrowheads="1"/>
          </p:cNvSpPr>
          <p:nvPr/>
        </p:nvSpPr>
        <p:spPr bwMode="auto">
          <a:xfrm>
            <a:off x="3142827" y="2492587"/>
            <a:ext cx="1192107" cy="5635413"/>
          </a:xfrm>
          <a:prstGeom prst="downArrow">
            <a:avLst>
              <a:gd name="adj1" fmla="val 50000"/>
              <a:gd name="adj2" fmla="val 118182"/>
            </a:avLst>
          </a:prstGeom>
          <a:solidFill>
            <a:schemeClr val="hlink"/>
          </a:solidFill>
          <a:ln w="9525">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2560" b="1" dirty="0">
              <a:cs typeface="Arial" panose="020B0604020202020204" pitchFamily="34" charset="0"/>
            </a:endParaRPr>
          </a:p>
        </p:txBody>
      </p:sp>
      <p:sp>
        <p:nvSpPr>
          <p:cNvPr id="104451" name="AutoShape 3">
            <a:extLst>
              <a:ext uri="{FF2B5EF4-FFF2-40B4-BE49-F238E27FC236}">
                <a16:creationId xmlns:a16="http://schemas.microsoft.com/office/drawing/2014/main" id="{F41321C2-92F5-3A43-99BA-2A861055538E}"/>
              </a:ext>
            </a:extLst>
          </p:cNvPr>
          <p:cNvSpPr>
            <a:spLocks noChangeArrowheads="1"/>
          </p:cNvSpPr>
          <p:nvPr/>
        </p:nvSpPr>
        <p:spPr bwMode="auto">
          <a:xfrm rot="10800000">
            <a:off x="8778240" y="2492587"/>
            <a:ext cx="1192107" cy="5635413"/>
          </a:xfrm>
          <a:prstGeom prst="downArrow">
            <a:avLst>
              <a:gd name="adj1" fmla="val 50000"/>
              <a:gd name="adj2" fmla="val 118182"/>
            </a:avLst>
          </a:prstGeom>
          <a:solidFill>
            <a:schemeClr val="hlink"/>
          </a:solidFill>
          <a:ln w="9525">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2560" b="1" dirty="0">
              <a:cs typeface="Arial" panose="020B0604020202020204" pitchFamily="34" charset="0"/>
            </a:endParaRPr>
          </a:p>
        </p:txBody>
      </p:sp>
      <p:sp>
        <p:nvSpPr>
          <p:cNvPr id="104452" name="Text Box 4">
            <a:extLst>
              <a:ext uri="{FF2B5EF4-FFF2-40B4-BE49-F238E27FC236}">
                <a16:creationId xmlns:a16="http://schemas.microsoft.com/office/drawing/2014/main" id="{BB57E892-B42C-4A44-8B16-5E32BA160DB3}"/>
              </a:ext>
            </a:extLst>
          </p:cNvPr>
          <p:cNvSpPr txBox="1">
            <a:spLocks noChangeArrowheads="1"/>
          </p:cNvSpPr>
          <p:nvPr/>
        </p:nvSpPr>
        <p:spPr bwMode="auto">
          <a:xfrm>
            <a:off x="1192107" y="866987"/>
            <a:ext cx="10728960" cy="1274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ar-JO" altLang="en-US" sz="7680" b="1" dirty="0">
                <a:solidFill>
                  <a:srgbClr val="FFFF99"/>
                </a:solidFill>
                <a:cs typeface="Arial" panose="020B0604020202020204" pitchFamily="34" charset="0"/>
              </a:rPr>
              <a:t>1. الكلمة في العبادة</a:t>
            </a:r>
            <a:endParaRPr lang="en-US" altLang="en-US" sz="7680" b="1" dirty="0">
              <a:solidFill>
                <a:srgbClr val="FFFF99"/>
              </a:solidFill>
              <a:cs typeface="Arial" panose="020B0604020202020204" pitchFamily="34" charset="0"/>
            </a:endParaRPr>
          </a:p>
        </p:txBody>
      </p:sp>
      <p:sp>
        <p:nvSpPr>
          <p:cNvPr id="21509" name="Text Box 5">
            <a:extLst>
              <a:ext uri="{FF2B5EF4-FFF2-40B4-BE49-F238E27FC236}">
                <a16:creationId xmlns:a16="http://schemas.microsoft.com/office/drawing/2014/main" id="{75521F26-68E3-EE43-8B9B-F89619C9D0DD}"/>
              </a:ext>
            </a:extLst>
          </p:cNvPr>
          <p:cNvSpPr txBox="1">
            <a:spLocks noChangeArrowheads="1"/>
          </p:cNvSpPr>
          <p:nvPr/>
        </p:nvSpPr>
        <p:spPr bwMode="auto">
          <a:xfrm>
            <a:off x="1192107" y="3034453"/>
            <a:ext cx="10728960" cy="4556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ar-JO" altLang="ja-JP" sz="4551" b="1" dirty="0">
                <a:solidFill>
                  <a:srgbClr val="FFFF99"/>
                </a:solidFill>
                <a:cs typeface="Arial" panose="020B0604020202020204" pitchFamily="34" charset="0"/>
              </a:rPr>
              <a:t>يجب علينا أن ندرك المكانة التي لا غنى عنها للكتاب المقدس، في كل من العبادة العامة والخاصة، إنها كلمة الله التي تدعو إلى عبادة الله.</a:t>
            </a:r>
            <a:endParaRPr lang="en-US" altLang="ja-JP" sz="4551" b="1" dirty="0">
              <a:solidFill>
                <a:srgbClr val="FFFF99"/>
              </a:solidFill>
              <a:cs typeface="Arial" panose="020B0604020202020204" pitchFamily="34" charset="0"/>
            </a:endParaRPr>
          </a:p>
          <a:p>
            <a:pPr algn="ctr" eaLnBrk="1" hangingPunct="1">
              <a:spcBef>
                <a:spcPct val="50000"/>
              </a:spcBef>
            </a:pPr>
            <a:r>
              <a:rPr lang="en-US" altLang="ja-JP" sz="4551" b="1" dirty="0">
                <a:solidFill>
                  <a:srgbClr val="FFFF99"/>
                </a:solidFill>
                <a:cs typeface="Arial" panose="020B0604020202020204" pitchFamily="34" charset="0"/>
              </a:rPr>
              <a:t> (</a:t>
            </a:r>
            <a:r>
              <a:rPr lang="ar-JO" altLang="ja-JP" sz="4551" b="1" dirty="0">
                <a:solidFill>
                  <a:srgbClr val="FFFF99"/>
                </a:solidFill>
                <a:cs typeface="Arial" panose="020B0604020202020204" pitchFamily="34" charset="0"/>
              </a:rPr>
              <a:t>جون ستوت</a:t>
            </a:r>
            <a:r>
              <a:rPr lang="en-US" altLang="ja-JP" sz="4551" b="1" dirty="0">
                <a:solidFill>
                  <a:srgbClr val="FFFF99"/>
                </a:solidFill>
                <a:cs typeface="Arial" panose="020B0604020202020204" pitchFamily="34" charset="0"/>
              </a:rPr>
              <a:t>)</a:t>
            </a:r>
          </a:p>
          <a:p>
            <a:pPr algn="ctr" eaLnBrk="1" hangingPunct="1">
              <a:spcBef>
                <a:spcPct val="50000"/>
              </a:spcBef>
            </a:pPr>
            <a:r>
              <a:rPr lang="ar-JO" altLang="en-US" sz="4551" b="1" dirty="0">
                <a:solidFill>
                  <a:srgbClr val="FFFF99"/>
                </a:solidFill>
                <a:cs typeface="Arial" panose="020B0604020202020204" pitchFamily="34" charset="0"/>
              </a:rPr>
              <a:t>مزيد من الكلمة</a:t>
            </a:r>
            <a:endParaRPr lang="en-US" altLang="en-US" sz="4551" b="1" dirty="0">
              <a:solidFill>
                <a:srgbClr val="FFFF99"/>
              </a:solidFill>
              <a:cs typeface="Arial" panose="020B0604020202020204" pitchFamily="34" charset="0"/>
            </a:endParaRPr>
          </a:p>
          <a:p>
            <a:pPr algn="ctr" eaLnBrk="1" hangingPunct="1">
              <a:spcBef>
                <a:spcPct val="50000"/>
              </a:spcBef>
            </a:pPr>
            <a:endParaRPr lang="en-US" altLang="en-US" sz="1138" b="1" dirty="0">
              <a:solidFill>
                <a:srgbClr val="FFFF99"/>
              </a:solidFill>
              <a:cs typeface="Arial" panose="020B06040202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50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9" grpId="0"/>
    </p:bld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tx1">
            <a:lumMod val="50000"/>
          </a:schemeClr>
        </a:solidFill>
        <a:effectLst/>
      </p:bgPr>
    </p:bg>
    <p:spTree>
      <p:nvGrpSpPr>
        <p:cNvPr id="1" name=""/>
        <p:cNvGrpSpPr/>
        <p:nvPr/>
      </p:nvGrpSpPr>
      <p:grpSpPr>
        <a:xfrm>
          <a:off x="0" y="0"/>
          <a:ext cx="0" cy="0"/>
          <a:chOff x="0" y="0"/>
          <a:chExt cx="0" cy="0"/>
        </a:xfrm>
      </p:grpSpPr>
      <p:sp>
        <p:nvSpPr>
          <p:cNvPr id="151554" name="Rectangle 1">
            <a:extLst>
              <a:ext uri="{FF2B5EF4-FFF2-40B4-BE49-F238E27FC236}">
                <a16:creationId xmlns:a16="http://schemas.microsoft.com/office/drawing/2014/main" id="{DC832B7C-9034-B24F-9A95-4E5F517CBF1E}"/>
              </a:ext>
            </a:extLst>
          </p:cNvPr>
          <p:cNvSpPr>
            <a:spLocks noChangeArrowheads="1"/>
          </p:cNvSpPr>
          <p:nvPr/>
        </p:nvSpPr>
        <p:spPr bwMode="auto">
          <a:xfrm>
            <a:off x="433494" y="758614"/>
            <a:ext cx="12137813" cy="7927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ar-JO" altLang="en-US" sz="4551" b="1" dirty="0">
                <a:solidFill>
                  <a:srgbClr val="FFFF99"/>
                </a:solidFill>
                <a:cs typeface="Arial" panose="020B0604020202020204" pitchFamily="34" charset="0"/>
              </a:rPr>
              <a:t>في كل مهمة من مهام الكنيسة، تعتبر خدمة كلمة الله أمراً مركزياً، إنها الكلمة التي تدعونا إلى العبادة، وتخاطبنا في العبادة، وتعلمنا كيف نعبد، وتمكننا من تسبيح الله وتشجيع بعضنا البعض. في إرسالية الكنيسة، كلمة الله هي التي تدعو الأمم إلى الرب: ففي تعليم الكلمة نصنع تلاميذ من الأمم.</a:t>
            </a:r>
            <a:endParaRPr lang="en-US" altLang="en-US" sz="4551" b="1" dirty="0">
              <a:solidFill>
                <a:srgbClr val="FFFF99"/>
              </a:solidFill>
              <a:cs typeface="Arial" panose="020B0604020202020204" pitchFamily="34" charset="0"/>
            </a:endParaRPr>
          </a:p>
          <a:p>
            <a:pPr eaLnBrk="1" hangingPunct="1"/>
            <a:endParaRPr lang="en-US" altLang="en-US" sz="2560" b="1" dirty="0">
              <a:solidFill>
                <a:srgbClr val="FFFF99"/>
              </a:solidFill>
              <a:cs typeface="Arial" panose="020B0604020202020204" pitchFamily="34" charset="0"/>
            </a:endParaRPr>
          </a:p>
          <a:p>
            <a:pPr algn="ctr" eaLnBrk="1" hangingPunct="1"/>
            <a:r>
              <a:rPr lang="ar-JO" altLang="en-US" sz="4551" b="1" dirty="0">
                <a:solidFill>
                  <a:srgbClr val="FFFF99"/>
                </a:solidFill>
                <a:cs typeface="Arial" panose="020B0604020202020204" pitchFamily="34" charset="0"/>
              </a:rPr>
              <a:t>(إدموند ب. كلاوني، الكنيسة، 199)</a:t>
            </a:r>
            <a:endParaRPr lang="en-US" altLang="en-US" sz="4551" b="1" dirty="0">
              <a:solidFill>
                <a:srgbClr val="FFFF99"/>
              </a:solidFill>
              <a:cs typeface="Arial" panose="020B0604020202020204" pitchFamily="34" charset="0"/>
            </a:endParaRPr>
          </a:p>
          <a:p>
            <a:pPr algn="ctr" eaLnBrk="1" hangingPunct="1"/>
            <a:endParaRPr lang="en-US" altLang="en-US" sz="4551" b="1" dirty="0">
              <a:solidFill>
                <a:srgbClr val="FFFF99"/>
              </a:solidFill>
              <a:cs typeface="Arial" panose="020B0604020202020204" pitchFamily="34" charset="0"/>
            </a:endParaRPr>
          </a:p>
          <a:p>
            <a:pPr algn="ctr" eaLnBrk="1" hangingPunct="1"/>
            <a:endParaRPr lang="en-US" altLang="en-US" sz="2844" b="1" dirty="0">
              <a:solidFill>
                <a:srgbClr val="FFFF99"/>
              </a:solidFill>
              <a:cs typeface="Arial" panose="020B0604020202020204" pitchFamily="34" charset="0"/>
            </a:endParaRPr>
          </a:p>
          <a:p>
            <a:pPr algn="ctr" eaLnBrk="1" hangingPunct="1"/>
            <a:endParaRPr lang="en-US" altLang="en-US" sz="2844" b="1" dirty="0">
              <a:solidFill>
                <a:srgbClr val="FFFF99"/>
              </a:solidFill>
              <a:cs typeface="Arial" panose="020B0604020202020204" pitchFamily="34" charset="0"/>
            </a:endParaRPr>
          </a:p>
          <a:p>
            <a:pPr algn="ctr" eaLnBrk="1" hangingPunct="1"/>
            <a:endParaRPr lang="en-US" altLang="en-US" sz="2844" b="1" dirty="0">
              <a:solidFill>
                <a:srgbClr val="FFFF99"/>
              </a:solidFill>
              <a:cs typeface="Arial" panose="020B0604020202020204" pitchFamily="34" charset="0"/>
            </a:endParaRPr>
          </a:p>
          <a:p>
            <a:pPr algn="ctr" eaLnBrk="1" hangingPunct="1"/>
            <a:endParaRPr lang="en-US" altLang="en-US" sz="2844" b="1" dirty="0">
              <a:solidFill>
                <a:srgbClr val="FFFF99"/>
              </a:solidFill>
              <a:cs typeface="Arial" panose="020B0604020202020204" pitchFamily="34" charset="0"/>
            </a:endParaRPr>
          </a:p>
          <a:p>
            <a:pPr algn="ctr" eaLnBrk="1" hangingPunct="1"/>
            <a:endParaRPr lang="en-US" altLang="en-US" sz="2560" b="1" dirty="0">
              <a:solidFill>
                <a:srgbClr val="FFFF99"/>
              </a:solidFill>
              <a:cs typeface="Arial" panose="020B0604020202020204" pitchFamily="34" charset="0"/>
            </a:endParaRPr>
          </a:p>
          <a:p>
            <a:pPr algn="ctr" eaLnBrk="1" hangingPunct="1"/>
            <a:endParaRPr lang="en-US" altLang="en-US" sz="2560" b="1" dirty="0">
              <a:solidFill>
                <a:srgbClr val="FFFF99"/>
              </a:solidFill>
              <a:cs typeface="Arial" panose="020B0604020202020204" pitchFamily="34" charset="0"/>
            </a:endParaRPr>
          </a:p>
        </p:txBody>
      </p:sp>
    </p:spTree>
  </p:cSld>
  <p:clrMapOvr>
    <a:masterClrMapping/>
  </p:clrMapOvr>
  <p:transition spd="med"/>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tx1">
            <a:lumMod val="50000"/>
          </a:schemeClr>
        </a:solidFill>
        <a:effectLst/>
      </p:bgPr>
    </p:bg>
    <p:spTree>
      <p:nvGrpSpPr>
        <p:cNvPr id="1" name=""/>
        <p:cNvGrpSpPr/>
        <p:nvPr/>
      </p:nvGrpSpPr>
      <p:grpSpPr>
        <a:xfrm>
          <a:off x="0" y="0"/>
          <a:ext cx="0" cy="0"/>
          <a:chOff x="0" y="0"/>
          <a:chExt cx="0" cy="0"/>
        </a:xfrm>
      </p:grpSpPr>
      <p:sp>
        <p:nvSpPr>
          <p:cNvPr id="106498" name="TextBox 2">
            <a:extLst>
              <a:ext uri="{FF2B5EF4-FFF2-40B4-BE49-F238E27FC236}">
                <a16:creationId xmlns:a16="http://schemas.microsoft.com/office/drawing/2014/main" id="{F7FA61A1-8146-E448-AD98-63EBE786AF41}"/>
              </a:ext>
            </a:extLst>
          </p:cNvPr>
          <p:cNvSpPr txBox="1">
            <a:spLocks noChangeArrowheads="1"/>
          </p:cNvSpPr>
          <p:nvPr/>
        </p:nvSpPr>
        <p:spPr bwMode="auto">
          <a:xfrm>
            <a:off x="866987" y="1300481"/>
            <a:ext cx="11270827" cy="705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3982" b="1" dirty="0">
                <a:solidFill>
                  <a:srgbClr val="FFFF99"/>
                </a:solidFill>
                <a:cs typeface="Arial" panose="020B0604020202020204" pitchFamily="34" charset="0"/>
              </a:rPr>
              <a:t>	</a:t>
            </a:r>
          </a:p>
        </p:txBody>
      </p:sp>
      <p:sp>
        <p:nvSpPr>
          <p:cNvPr id="106499" name="Rectangle 5">
            <a:extLst>
              <a:ext uri="{FF2B5EF4-FFF2-40B4-BE49-F238E27FC236}">
                <a16:creationId xmlns:a16="http://schemas.microsoft.com/office/drawing/2014/main" id="{84B965CD-0B32-9A45-8AFD-93956585F069}"/>
              </a:ext>
            </a:extLst>
          </p:cNvPr>
          <p:cNvSpPr>
            <a:spLocks noChangeArrowheads="1"/>
          </p:cNvSpPr>
          <p:nvPr/>
        </p:nvSpPr>
        <p:spPr bwMode="auto">
          <a:xfrm>
            <a:off x="541867" y="1300481"/>
            <a:ext cx="11975253" cy="460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ar-JO" altLang="en-US" sz="4551" b="1" dirty="0">
                <a:solidFill>
                  <a:srgbClr val="FFFF99"/>
                </a:solidFill>
                <a:cs typeface="Arial" panose="020B0604020202020204" pitchFamily="34" charset="0"/>
              </a:rPr>
              <a:t>المشكلة</a:t>
            </a:r>
            <a:endParaRPr lang="en-US" altLang="en-US" sz="4551" b="1" dirty="0">
              <a:solidFill>
                <a:srgbClr val="FFFF99"/>
              </a:solidFill>
              <a:cs typeface="Arial" panose="020B0604020202020204" pitchFamily="34" charset="0"/>
            </a:endParaRPr>
          </a:p>
          <a:p>
            <a:pPr algn="ctr" eaLnBrk="1" hangingPunct="1"/>
            <a:endParaRPr lang="en-US" altLang="en-US" sz="1138" b="1" dirty="0">
              <a:solidFill>
                <a:srgbClr val="FFFF99"/>
              </a:solidFill>
              <a:cs typeface="Arial" panose="020B0604020202020204" pitchFamily="34" charset="0"/>
            </a:endParaRPr>
          </a:p>
          <a:p>
            <a:pPr algn="ctr" eaLnBrk="1" hangingPunct="1"/>
            <a:endParaRPr lang="en-US" altLang="en-US" sz="1138" b="1" dirty="0">
              <a:solidFill>
                <a:srgbClr val="FFFF99"/>
              </a:solidFill>
              <a:cs typeface="Arial" panose="020B0604020202020204" pitchFamily="34" charset="0"/>
            </a:endParaRPr>
          </a:p>
          <a:p>
            <a:pPr algn="ctr" eaLnBrk="1" hangingPunct="1"/>
            <a:endParaRPr lang="en-US" altLang="en-US" sz="1138" b="1" dirty="0">
              <a:solidFill>
                <a:srgbClr val="FFFF99"/>
              </a:solidFill>
              <a:cs typeface="Arial" panose="020B0604020202020204" pitchFamily="34" charset="0"/>
            </a:endParaRPr>
          </a:p>
          <a:p>
            <a:pPr algn="ctr" eaLnBrk="1" hangingPunct="1"/>
            <a:endParaRPr lang="en-US" altLang="en-US" sz="1138" b="1" dirty="0">
              <a:solidFill>
                <a:srgbClr val="FFFF99"/>
              </a:solidFill>
              <a:cs typeface="Arial" panose="020B0604020202020204" pitchFamily="34" charset="0"/>
            </a:endParaRPr>
          </a:p>
          <a:p>
            <a:pPr algn="ctr" eaLnBrk="1" hangingPunct="1"/>
            <a:endParaRPr lang="en-US" altLang="en-US" sz="1138" b="1" dirty="0">
              <a:solidFill>
                <a:srgbClr val="FFFF99"/>
              </a:solidFill>
              <a:cs typeface="Arial" panose="020B0604020202020204" pitchFamily="34" charset="0"/>
            </a:endParaRPr>
          </a:p>
          <a:p>
            <a:pPr eaLnBrk="1" hangingPunct="1"/>
            <a:endParaRPr lang="en-US" altLang="en-US" sz="1138" b="1" dirty="0">
              <a:solidFill>
                <a:srgbClr val="FFFF99"/>
              </a:solidFill>
              <a:cs typeface="Arial" panose="020B0604020202020204" pitchFamily="34" charset="0"/>
            </a:endParaRPr>
          </a:p>
          <a:p>
            <a:pPr algn="ctr" eaLnBrk="1" hangingPunct="1"/>
            <a:r>
              <a:rPr lang="ar-JO" altLang="en-US" sz="3982" b="1" dirty="0">
                <a:solidFill>
                  <a:srgbClr val="FFFF99"/>
                </a:solidFill>
                <a:cs typeface="Arial" panose="020B0604020202020204" pitchFamily="34" charset="0"/>
              </a:rPr>
              <a:t>لماذا كثيرون ممن يدعون أنهم ورثة الإصلاح، أو على الأقل الذين يطلقون على أنفسهم المؤمنين بالكتاب المقدس، لا يملكون إلا القليل من الكتاب المقدس في خدمات عبادتهم العامة؟</a:t>
            </a:r>
            <a:endParaRPr lang="en-US" altLang="en-US" sz="1991" b="1" dirty="0">
              <a:solidFill>
                <a:srgbClr val="FFFF99"/>
              </a:solidFill>
              <a:cs typeface="Arial" panose="020B0604020202020204" pitchFamily="34" charset="0"/>
            </a:endParaRPr>
          </a:p>
          <a:p>
            <a:pPr eaLnBrk="1" hangingPunct="1"/>
            <a:endParaRPr lang="en-US" altLang="en-US" sz="1991" b="1" dirty="0">
              <a:solidFill>
                <a:srgbClr val="FFFF99"/>
              </a:solidFill>
              <a:cs typeface="Arial" panose="020B0604020202020204" pitchFamily="34" charset="0"/>
            </a:endParaRPr>
          </a:p>
          <a:p>
            <a:pPr algn="ctr" eaLnBrk="1" hangingPunct="1"/>
            <a:r>
              <a:rPr lang="en-US" altLang="en-US" sz="3982" b="1" dirty="0">
                <a:solidFill>
                  <a:srgbClr val="FFFF99"/>
                </a:solidFill>
                <a:cs typeface="Arial" panose="020B0604020202020204" pitchFamily="34" charset="0"/>
              </a:rPr>
              <a:t>(</a:t>
            </a:r>
            <a:r>
              <a:rPr lang="ar-JO" altLang="en-US" sz="3982" b="1" dirty="0">
                <a:solidFill>
                  <a:srgbClr val="FFFF99"/>
                </a:solidFill>
                <a:cs typeface="Arial" panose="020B0604020202020204" pitchFamily="34" charset="0"/>
              </a:rPr>
              <a:t>دوغلاس سميث</a:t>
            </a:r>
            <a:r>
              <a:rPr lang="en-US" altLang="en-US" sz="3982" b="1" dirty="0">
                <a:solidFill>
                  <a:srgbClr val="FFFF99"/>
                </a:solidFill>
                <a:cs typeface="Arial" panose="020B0604020202020204" pitchFamily="34" charset="0"/>
              </a:rPr>
              <a:t>) </a:t>
            </a: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 name="First Evangelical Church…"/>
          <p:cNvSpPr txBox="1">
            <a:spLocks noGrp="1"/>
          </p:cNvSpPr>
          <p:nvPr>
            <p:ph type="title" idx="4294967295"/>
          </p:nvPr>
        </p:nvSpPr>
        <p:spPr>
          <a:xfrm>
            <a:off x="7300257" y="3372837"/>
            <a:ext cx="5626965" cy="2090703"/>
          </a:xfrm>
          <a:prstGeom prst="rect">
            <a:avLst/>
          </a:prstGeom>
        </p:spPr>
        <p:txBody>
          <a:bodyPr lIns="65023" tIns="65023" rIns="65023" bIns="65023">
            <a:normAutofit fontScale="90000"/>
          </a:bodyPr>
          <a:lstStyle/>
          <a:p>
            <a:pPr defTabSz="487680">
              <a:lnSpc>
                <a:spcPct val="100000"/>
              </a:lnSpc>
              <a:spcBef>
                <a:spcPts val="0"/>
              </a:spcBef>
              <a:defRPr sz="4650">
                <a:solidFill>
                  <a:srgbClr val="000000"/>
                </a:solidFill>
              </a:defRPr>
            </a:pPr>
            <a:r>
              <a:rPr lang="ar-JO" b="1" dirty="0">
                <a:latin typeface="Arial" panose="020B0604020202020204" pitchFamily="34" charset="0"/>
                <a:cs typeface="Arial" panose="020B0604020202020204" pitchFamily="34" charset="0"/>
              </a:rPr>
              <a:t>الكنيسة الإنجيلية</a:t>
            </a:r>
            <a:br>
              <a:rPr lang="ar-JO" b="1" dirty="0">
                <a:latin typeface="Arial" panose="020B0604020202020204" pitchFamily="34" charset="0"/>
                <a:cs typeface="Arial" panose="020B0604020202020204" pitchFamily="34" charset="0"/>
              </a:rPr>
            </a:br>
            <a:r>
              <a:rPr lang="ar-JO" b="1" dirty="0">
                <a:latin typeface="Arial" panose="020B0604020202020204" pitchFamily="34" charset="0"/>
                <a:cs typeface="Arial" panose="020B0604020202020204" pitchFamily="34" charset="0"/>
              </a:rPr>
              <a:t>الأولى</a:t>
            </a:r>
            <a:endParaRPr b="1" dirty="0">
              <a:latin typeface="Arial" panose="020B0604020202020204" pitchFamily="34" charset="0"/>
              <a:cs typeface="Arial" panose="020B0604020202020204" pitchFamily="34" charset="0"/>
            </a:endParaRPr>
          </a:p>
          <a:p>
            <a:pPr defTabSz="487680">
              <a:lnSpc>
                <a:spcPct val="100000"/>
              </a:lnSpc>
              <a:spcBef>
                <a:spcPts val="0"/>
              </a:spcBef>
              <a:defRPr sz="4650">
                <a:solidFill>
                  <a:srgbClr val="000000"/>
                </a:solidFill>
              </a:defRPr>
            </a:pPr>
            <a:endParaRPr b="1" dirty="0">
              <a:latin typeface="Arial" panose="020B0604020202020204" pitchFamily="34" charset="0"/>
              <a:cs typeface="Arial" panose="020B0604020202020204" pitchFamily="34" charset="0"/>
            </a:endParaRPr>
          </a:p>
          <a:p>
            <a:pPr defTabSz="487680">
              <a:lnSpc>
                <a:spcPct val="100000"/>
              </a:lnSpc>
              <a:spcBef>
                <a:spcPts val="0"/>
              </a:spcBef>
              <a:defRPr sz="3525">
                <a:solidFill>
                  <a:srgbClr val="000000"/>
                </a:solidFill>
              </a:defRPr>
            </a:pPr>
            <a:r>
              <a:rPr lang="ar-JO" b="1" dirty="0">
                <a:latin typeface="Arial" panose="020B0604020202020204" pitchFamily="34" charset="0"/>
                <a:cs typeface="Arial" panose="020B0604020202020204" pitchFamily="34" charset="0"/>
              </a:rPr>
              <a:t>ممفيس، تينيسي</a:t>
            </a:r>
            <a:endParaRPr b="1" dirty="0">
              <a:latin typeface="Arial" panose="020B0604020202020204" pitchFamily="34" charset="0"/>
              <a:cs typeface="Arial" panose="020B0604020202020204" pitchFamily="34" charset="0"/>
            </a:endParaRPr>
          </a:p>
        </p:txBody>
      </p:sp>
      <p:sp>
        <p:nvSpPr>
          <p:cNvPr id="243" name="Double-click to edit"/>
          <p:cNvSpPr txBox="1">
            <a:spLocks noGrp="1"/>
          </p:cNvSpPr>
          <p:nvPr>
            <p:ph type="body" sz="quarter" idx="4294967295"/>
          </p:nvPr>
        </p:nvSpPr>
        <p:spPr>
          <a:xfrm>
            <a:off x="1950719" y="5527040"/>
            <a:ext cx="9103361" cy="2492587"/>
          </a:xfrm>
          <a:prstGeom prst="rect">
            <a:avLst/>
          </a:prstGeom>
        </p:spPr>
        <p:txBody>
          <a:bodyPr lIns="65023" tIns="65023" rIns="65023" bIns="65023" anchor="t"/>
          <a:lstStyle/>
          <a:p>
            <a:pPr marL="0" indent="0" algn="ctr" defTabSz="650240">
              <a:spcBef>
                <a:spcPts val="1000"/>
              </a:spcBef>
              <a:buClr>
                <a:srgbClr val="FFFFFF"/>
              </a:buClr>
              <a:buSzTx/>
              <a:buFontTx/>
              <a:buNone/>
              <a:defRPr sz="4400">
                <a:solidFill>
                  <a:srgbClr val="898989"/>
                </a:solidFill>
                <a:latin typeface="Calibri"/>
                <a:ea typeface="Calibri"/>
                <a:cs typeface="Calibri"/>
                <a:sym typeface="Calibri"/>
              </a:defRPr>
            </a:pPr>
            <a:r>
              <a:rPr lang="en-US" b="1" dirty="0">
                <a:latin typeface="Arial" panose="020B0604020202020204" pitchFamily="34" charset="0"/>
                <a:cs typeface="Arial" panose="020B0604020202020204" pitchFamily="34" charset="0"/>
              </a:rPr>
              <a:t> </a:t>
            </a:r>
            <a:endParaRPr b="1" dirty="0">
              <a:latin typeface="Arial" panose="020B0604020202020204" pitchFamily="34" charset="0"/>
              <a:cs typeface="Arial" panose="020B0604020202020204" pitchFamily="34" charset="0"/>
            </a:endParaRPr>
          </a:p>
        </p:txBody>
      </p:sp>
      <p:pic>
        <p:nvPicPr>
          <p:cNvPr id="244" name="Copy-DSC_0176.jpg" descr="Copy-DSC_0176.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14265" y="1417943"/>
            <a:ext cx="6418870" cy="6917714"/>
          </a:xfrm>
          <a:prstGeom prst="rect">
            <a:avLst/>
          </a:prstGeom>
          <a:ln w="12700">
            <a:miter lim="400000"/>
          </a:ln>
        </p:spPr>
      </p:pic>
    </p:spTree>
  </p:cSld>
  <p:clrMapOvr>
    <a:masterClrMapping/>
  </p:clrMapOvr>
  <p:transition spd="med"/>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tx1">
            <a:lumMod val="50000"/>
          </a:schemeClr>
        </a:solidFill>
        <a:effectLst/>
      </p:bgPr>
    </p:bg>
    <p:spTree>
      <p:nvGrpSpPr>
        <p:cNvPr id="1" name=""/>
        <p:cNvGrpSpPr/>
        <p:nvPr/>
      </p:nvGrpSpPr>
      <p:grpSpPr>
        <a:xfrm>
          <a:off x="0" y="0"/>
          <a:ext cx="0" cy="0"/>
          <a:chOff x="0" y="0"/>
          <a:chExt cx="0" cy="0"/>
        </a:xfrm>
      </p:grpSpPr>
      <p:sp>
        <p:nvSpPr>
          <p:cNvPr id="107522" name="TextBox 2">
            <a:extLst>
              <a:ext uri="{FF2B5EF4-FFF2-40B4-BE49-F238E27FC236}">
                <a16:creationId xmlns:a16="http://schemas.microsoft.com/office/drawing/2014/main" id="{D3C69751-4BA4-794B-A785-8FAA95172BFB}"/>
              </a:ext>
            </a:extLst>
          </p:cNvPr>
          <p:cNvSpPr txBox="1">
            <a:spLocks noChangeArrowheads="1"/>
          </p:cNvSpPr>
          <p:nvPr/>
        </p:nvSpPr>
        <p:spPr bwMode="auto">
          <a:xfrm>
            <a:off x="866987" y="866987"/>
            <a:ext cx="11270827" cy="705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3982" b="1" dirty="0">
                <a:solidFill>
                  <a:srgbClr val="FFFF99"/>
                </a:solidFill>
                <a:cs typeface="Arial" panose="020B0604020202020204" pitchFamily="34" charset="0"/>
              </a:rPr>
              <a:t>	</a:t>
            </a:r>
          </a:p>
        </p:txBody>
      </p:sp>
      <p:sp>
        <p:nvSpPr>
          <p:cNvPr id="107523" name="Rectangle 5">
            <a:extLst>
              <a:ext uri="{FF2B5EF4-FFF2-40B4-BE49-F238E27FC236}">
                <a16:creationId xmlns:a16="http://schemas.microsoft.com/office/drawing/2014/main" id="{3B2AF3C1-2A3E-3E4B-9A81-7FD5BDFEB3CF}"/>
              </a:ext>
            </a:extLst>
          </p:cNvPr>
          <p:cNvSpPr>
            <a:spLocks noChangeArrowheads="1"/>
          </p:cNvSpPr>
          <p:nvPr/>
        </p:nvSpPr>
        <p:spPr bwMode="auto">
          <a:xfrm>
            <a:off x="487680" y="1408854"/>
            <a:ext cx="12029440" cy="5870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ar-JO" altLang="en-US" sz="4551" b="1" dirty="0">
                <a:solidFill>
                  <a:srgbClr val="FFFF99"/>
                </a:solidFill>
                <a:cs typeface="Arial" panose="020B0604020202020204" pitchFamily="34" charset="0"/>
              </a:rPr>
              <a:t>ماذا يوجد على المحك؟</a:t>
            </a:r>
            <a:endParaRPr lang="en-US" altLang="en-US" sz="4551" b="1" dirty="0">
              <a:solidFill>
                <a:srgbClr val="FFFF99"/>
              </a:solidFill>
              <a:cs typeface="Arial" panose="020B0604020202020204" pitchFamily="34" charset="0"/>
            </a:endParaRPr>
          </a:p>
          <a:p>
            <a:pPr algn="ctr" eaLnBrk="1" hangingPunct="1"/>
            <a:endParaRPr lang="en-US" altLang="en-US" sz="1138" b="1" dirty="0">
              <a:solidFill>
                <a:srgbClr val="FFFF99"/>
              </a:solidFill>
              <a:cs typeface="Arial" panose="020B0604020202020204" pitchFamily="34" charset="0"/>
            </a:endParaRPr>
          </a:p>
          <a:p>
            <a:pPr eaLnBrk="1" hangingPunct="1"/>
            <a:endParaRPr lang="en-US" altLang="en-US" sz="2560" b="1" dirty="0">
              <a:solidFill>
                <a:srgbClr val="FFFF99"/>
              </a:solidFill>
              <a:cs typeface="Arial" panose="020B0604020202020204" pitchFamily="34" charset="0"/>
            </a:endParaRPr>
          </a:p>
          <a:p>
            <a:pPr algn="ctr" eaLnBrk="1" hangingPunct="1"/>
            <a:r>
              <a:rPr lang="ar-JO" altLang="en-US" sz="3982" b="1" dirty="0">
                <a:solidFill>
                  <a:srgbClr val="FFFF99"/>
                </a:solidFill>
                <a:cs typeface="Arial" panose="020B0604020202020204" pitchFamily="34" charset="0"/>
              </a:rPr>
              <a:t>عندما يكون دور الكتاب المقدس في العبادة ضئيلاً، وعندما يُستخدم الكتاب المقدس فقط لإطلاق عظة، فإن ما يتم توصيله هو أن الكتاب المقدس هامشي في الحياة المسيحية أيضاً. إن استخدامنا للكتاب المقدس أو فشلنا في استخدامه في عبادتنا يقول الكثير عن التلمذة المسيحية أكثر مما قد ندرك.</a:t>
            </a:r>
            <a:endParaRPr lang="en-US" altLang="en-US" sz="3982" b="1" dirty="0">
              <a:solidFill>
                <a:srgbClr val="FFFF99"/>
              </a:solidFill>
              <a:cs typeface="Arial" panose="020B0604020202020204" pitchFamily="34" charset="0"/>
            </a:endParaRPr>
          </a:p>
          <a:p>
            <a:pPr eaLnBrk="1" hangingPunct="1"/>
            <a:endParaRPr lang="en-US" altLang="en-US" sz="1280" b="1" dirty="0">
              <a:solidFill>
                <a:srgbClr val="FFFF99"/>
              </a:solidFill>
              <a:cs typeface="Arial" panose="020B0604020202020204" pitchFamily="34" charset="0"/>
            </a:endParaRPr>
          </a:p>
          <a:p>
            <a:pPr eaLnBrk="1" hangingPunct="1"/>
            <a:endParaRPr lang="en-US" altLang="en-US" sz="1280" b="1" dirty="0">
              <a:solidFill>
                <a:srgbClr val="FFFF99"/>
              </a:solidFill>
              <a:cs typeface="Arial" panose="020B0604020202020204" pitchFamily="34" charset="0"/>
            </a:endParaRPr>
          </a:p>
          <a:p>
            <a:pPr eaLnBrk="1" hangingPunct="1"/>
            <a:endParaRPr lang="en-US" altLang="en-US" sz="2844" b="1" dirty="0">
              <a:solidFill>
                <a:srgbClr val="FFFF99"/>
              </a:solidFill>
              <a:cs typeface="Arial" panose="020B0604020202020204" pitchFamily="34" charset="0"/>
            </a:endParaRPr>
          </a:p>
          <a:p>
            <a:pPr algn="ctr" eaLnBrk="1" hangingPunct="1"/>
            <a:r>
              <a:rPr lang="ar-JO" altLang="en-US" sz="3982" b="1" dirty="0">
                <a:solidFill>
                  <a:srgbClr val="FFFF99"/>
                </a:solidFill>
                <a:cs typeface="Arial" panose="020B0604020202020204" pitchFamily="34" charset="0"/>
              </a:rPr>
              <a:t>(جيمس ف. وايت)</a:t>
            </a:r>
            <a:endParaRPr lang="en-US" altLang="en-US" sz="3982" b="1" dirty="0">
              <a:solidFill>
                <a:srgbClr val="FFFF99"/>
              </a:solidFill>
              <a:cs typeface="Arial" panose="020B0604020202020204" pitchFamily="34" charset="0"/>
            </a:endParaRPr>
          </a:p>
        </p:txBody>
      </p:sp>
    </p:spTree>
  </p:cSld>
  <p:clrMapOvr>
    <a:masterClrMapping/>
  </p:clrMapOvr>
  <p:transition spd="med"/>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tx1">
            <a:lumMod val="50000"/>
          </a:schemeClr>
        </a:solidFill>
        <a:effectLst/>
      </p:bgPr>
    </p:bg>
    <p:spTree>
      <p:nvGrpSpPr>
        <p:cNvPr id="1" name=""/>
        <p:cNvGrpSpPr/>
        <p:nvPr/>
      </p:nvGrpSpPr>
      <p:grpSpPr>
        <a:xfrm>
          <a:off x="0" y="0"/>
          <a:ext cx="0" cy="0"/>
          <a:chOff x="0" y="0"/>
          <a:chExt cx="0" cy="0"/>
        </a:xfrm>
      </p:grpSpPr>
      <p:sp>
        <p:nvSpPr>
          <p:cNvPr id="114690" name="TextBox 2">
            <a:extLst>
              <a:ext uri="{FF2B5EF4-FFF2-40B4-BE49-F238E27FC236}">
                <a16:creationId xmlns:a16="http://schemas.microsoft.com/office/drawing/2014/main" id="{FF6B2F50-1E9B-B442-8086-A6EE80440707}"/>
              </a:ext>
            </a:extLst>
          </p:cNvPr>
          <p:cNvSpPr txBox="1">
            <a:spLocks noChangeArrowheads="1"/>
          </p:cNvSpPr>
          <p:nvPr/>
        </p:nvSpPr>
        <p:spPr bwMode="auto">
          <a:xfrm>
            <a:off x="866987" y="866987"/>
            <a:ext cx="11270827" cy="705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3982" b="1" dirty="0">
                <a:solidFill>
                  <a:srgbClr val="FFFF99"/>
                </a:solidFill>
                <a:cs typeface="Arial" panose="020B0604020202020204" pitchFamily="34" charset="0"/>
              </a:rPr>
              <a:t>	</a:t>
            </a:r>
          </a:p>
        </p:txBody>
      </p:sp>
      <p:sp>
        <p:nvSpPr>
          <p:cNvPr id="64514" name="Rectangle 5">
            <a:extLst>
              <a:ext uri="{FF2B5EF4-FFF2-40B4-BE49-F238E27FC236}">
                <a16:creationId xmlns:a16="http://schemas.microsoft.com/office/drawing/2014/main" id="{E08049D3-484B-BF49-995A-52E053FA7D23}"/>
              </a:ext>
            </a:extLst>
          </p:cNvPr>
          <p:cNvSpPr>
            <a:spLocks noChangeArrowheads="1"/>
          </p:cNvSpPr>
          <p:nvPr/>
        </p:nvSpPr>
        <p:spPr bwMode="auto">
          <a:xfrm>
            <a:off x="541867" y="609600"/>
            <a:ext cx="11975253" cy="64390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endParaRPr lang="en-US" altLang="en-US" sz="4551" b="1" dirty="0">
              <a:solidFill>
                <a:srgbClr val="FFFF99"/>
              </a:solidFill>
              <a:cs typeface="Arial" panose="020B0604020202020204" pitchFamily="34" charset="0"/>
            </a:endParaRPr>
          </a:p>
          <a:p>
            <a:pPr algn="ctr" eaLnBrk="1" hangingPunct="1"/>
            <a:r>
              <a:rPr lang="ar-JO" altLang="en-US" sz="5689" b="1" dirty="0">
                <a:solidFill>
                  <a:srgbClr val="FFFF99"/>
                </a:solidFill>
                <a:cs typeface="Arial" panose="020B0604020202020204" pitchFamily="34" charset="0"/>
              </a:rPr>
              <a:t>التفويض الكتابي</a:t>
            </a:r>
            <a:endParaRPr lang="en-US" altLang="en-US" sz="3982" b="1" dirty="0">
              <a:cs typeface="Arial" panose="020B0604020202020204" pitchFamily="34" charset="0"/>
            </a:endParaRPr>
          </a:p>
          <a:p>
            <a:pPr algn="ctr" eaLnBrk="1" hangingPunct="1"/>
            <a:endParaRPr lang="en-US" altLang="en-US" sz="284" b="1" dirty="0">
              <a:cs typeface="Arial" panose="020B0604020202020204" pitchFamily="34" charset="0"/>
            </a:endParaRPr>
          </a:p>
          <a:p>
            <a:pPr algn="ctr" eaLnBrk="1" hangingPunct="1"/>
            <a:endParaRPr lang="en-US" altLang="en-US" sz="3982" b="1" dirty="0">
              <a:cs typeface="Arial" panose="020B0604020202020204" pitchFamily="34" charset="0"/>
            </a:endParaRPr>
          </a:p>
          <a:p>
            <a:pPr algn="ctr" eaLnBrk="1" hangingPunct="1"/>
            <a:r>
              <a:rPr lang="ar-JO" altLang="en-US" sz="4551" b="1" dirty="0">
                <a:solidFill>
                  <a:srgbClr val="FFFF99"/>
                </a:solidFill>
                <a:cs typeface="Arial" panose="020B0604020202020204" pitchFamily="34" charset="0"/>
              </a:rPr>
              <a:t>اعكف على القراءة</a:t>
            </a:r>
          </a:p>
          <a:p>
            <a:pPr algn="ctr" eaLnBrk="1" hangingPunct="1"/>
            <a:r>
              <a:rPr lang="en-US" altLang="en-US" sz="4551" b="1" dirty="0">
                <a:solidFill>
                  <a:srgbClr val="FFFF99"/>
                </a:solidFill>
                <a:cs typeface="Arial" panose="020B0604020202020204" pitchFamily="34" charset="0"/>
              </a:rPr>
              <a:t>(</a:t>
            </a:r>
            <a:r>
              <a:rPr lang="ar-JO" altLang="en-US" sz="4551" b="1" dirty="0">
                <a:solidFill>
                  <a:srgbClr val="FFFF99"/>
                </a:solidFill>
                <a:cs typeface="Arial" panose="020B0604020202020204" pitchFamily="34" charset="0"/>
              </a:rPr>
              <a:t>1 تيموثاوس 4: 13</a:t>
            </a:r>
            <a:r>
              <a:rPr lang="en-US" altLang="en-US" sz="4551" b="1" dirty="0">
                <a:solidFill>
                  <a:srgbClr val="FFFF99"/>
                </a:solidFill>
                <a:cs typeface="Arial" panose="020B0604020202020204" pitchFamily="34" charset="0"/>
              </a:rPr>
              <a:t>)</a:t>
            </a:r>
          </a:p>
          <a:p>
            <a:pPr algn="ctr" eaLnBrk="1" hangingPunct="1"/>
            <a:endParaRPr lang="en-US" altLang="en-US" sz="4551" b="1" dirty="0">
              <a:solidFill>
                <a:srgbClr val="FFFF99"/>
              </a:solidFill>
              <a:cs typeface="Arial" panose="020B0604020202020204" pitchFamily="34" charset="0"/>
            </a:endParaRPr>
          </a:p>
          <a:p>
            <a:pPr algn="ctr" eaLnBrk="1" hangingPunct="1"/>
            <a:r>
              <a:rPr lang="ar-JO" altLang="en-US" sz="4551" b="1" dirty="0">
                <a:solidFill>
                  <a:srgbClr val="FFFF99"/>
                </a:solidFill>
                <a:cs typeface="Arial" panose="020B0604020202020204" pitchFamily="34" charset="0"/>
              </a:rPr>
              <a:t>لتسكن فيكم كلمة المسيح بغنى</a:t>
            </a:r>
          </a:p>
          <a:p>
            <a:pPr algn="ctr" eaLnBrk="1" hangingPunct="1"/>
            <a:r>
              <a:rPr lang="en-US" altLang="en-US" sz="4551" b="1" dirty="0">
                <a:solidFill>
                  <a:srgbClr val="FFFF99"/>
                </a:solidFill>
                <a:cs typeface="Arial" panose="020B0604020202020204" pitchFamily="34" charset="0"/>
              </a:rPr>
              <a:t>(</a:t>
            </a:r>
            <a:r>
              <a:rPr lang="ar-JO" altLang="en-US" sz="4551" b="1" dirty="0">
                <a:solidFill>
                  <a:srgbClr val="FFFF99"/>
                </a:solidFill>
                <a:cs typeface="Arial" panose="020B0604020202020204" pitchFamily="34" charset="0"/>
              </a:rPr>
              <a:t>كولوسي 3: 16</a:t>
            </a:r>
            <a:r>
              <a:rPr lang="en-US" altLang="en-US" sz="4551" b="1" dirty="0">
                <a:solidFill>
                  <a:srgbClr val="FFFF99"/>
                </a:solidFill>
                <a:cs typeface="Arial" panose="020B0604020202020204" pitchFamily="34" charset="0"/>
              </a:rPr>
              <a:t>)</a:t>
            </a:r>
          </a:p>
          <a:p>
            <a:pPr eaLnBrk="1" hangingPunct="1"/>
            <a:r>
              <a:rPr lang="en-US" altLang="en-US" sz="3982" b="1" dirty="0">
                <a:solidFill>
                  <a:srgbClr val="FFFF99"/>
                </a:solidFill>
                <a:cs typeface="Arial" panose="020B0604020202020204" pitchFamily="34" charset="0"/>
              </a:rPr>
              <a:t> </a:t>
            </a:r>
          </a:p>
        </p:txBody>
      </p:sp>
    </p:spTree>
  </p:cSld>
  <p:clrMapOvr>
    <a:masterClrMapping/>
  </p:clrMapOvr>
  <p:transition spd="med"/>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tx1">
            <a:lumMod val="50000"/>
          </a:schemeClr>
        </a:solidFill>
        <a:effectLst/>
      </p:bgPr>
    </p:bg>
    <p:spTree>
      <p:nvGrpSpPr>
        <p:cNvPr id="1" name=""/>
        <p:cNvGrpSpPr/>
        <p:nvPr/>
      </p:nvGrpSpPr>
      <p:grpSpPr>
        <a:xfrm>
          <a:off x="0" y="0"/>
          <a:ext cx="0" cy="0"/>
          <a:chOff x="0" y="0"/>
          <a:chExt cx="0" cy="0"/>
        </a:xfrm>
      </p:grpSpPr>
      <p:sp>
        <p:nvSpPr>
          <p:cNvPr id="108546" name="AutoShape 2">
            <a:extLst>
              <a:ext uri="{FF2B5EF4-FFF2-40B4-BE49-F238E27FC236}">
                <a16:creationId xmlns:a16="http://schemas.microsoft.com/office/drawing/2014/main" id="{22BA29E5-559F-004F-A875-571350E9E519}"/>
              </a:ext>
            </a:extLst>
          </p:cNvPr>
          <p:cNvSpPr>
            <a:spLocks noChangeArrowheads="1"/>
          </p:cNvSpPr>
          <p:nvPr/>
        </p:nvSpPr>
        <p:spPr bwMode="auto">
          <a:xfrm>
            <a:off x="3034453" y="1842347"/>
            <a:ext cx="1192107" cy="5635413"/>
          </a:xfrm>
          <a:prstGeom prst="downArrow">
            <a:avLst>
              <a:gd name="adj1" fmla="val 50000"/>
              <a:gd name="adj2" fmla="val 118182"/>
            </a:avLst>
          </a:prstGeom>
          <a:solidFill>
            <a:schemeClr val="hlink"/>
          </a:solidFill>
          <a:ln w="9525">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2560" b="1" dirty="0">
              <a:cs typeface="Arial" panose="020B0604020202020204" pitchFamily="34" charset="0"/>
            </a:endParaRPr>
          </a:p>
        </p:txBody>
      </p:sp>
      <p:sp>
        <p:nvSpPr>
          <p:cNvPr id="108547" name="AutoShape 3">
            <a:extLst>
              <a:ext uri="{FF2B5EF4-FFF2-40B4-BE49-F238E27FC236}">
                <a16:creationId xmlns:a16="http://schemas.microsoft.com/office/drawing/2014/main" id="{8B62643A-2387-5A48-9922-C9E6F98E35F9}"/>
              </a:ext>
            </a:extLst>
          </p:cNvPr>
          <p:cNvSpPr>
            <a:spLocks noChangeArrowheads="1"/>
          </p:cNvSpPr>
          <p:nvPr/>
        </p:nvSpPr>
        <p:spPr bwMode="auto">
          <a:xfrm rot="10800000">
            <a:off x="8778240" y="1842347"/>
            <a:ext cx="1192107" cy="5635413"/>
          </a:xfrm>
          <a:prstGeom prst="downArrow">
            <a:avLst>
              <a:gd name="adj1" fmla="val 50000"/>
              <a:gd name="adj2" fmla="val 118182"/>
            </a:avLst>
          </a:prstGeom>
          <a:solidFill>
            <a:schemeClr val="hlink"/>
          </a:solidFill>
          <a:ln w="9525">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2560" b="1" dirty="0">
              <a:cs typeface="Arial" panose="020B0604020202020204" pitchFamily="34" charset="0"/>
            </a:endParaRPr>
          </a:p>
        </p:txBody>
      </p:sp>
      <p:sp>
        <p:nvSpPr>
          <p:cNvPr id="143364" name="Text Box 4">
            <a:extLst>
              <a:ext uri="{FF2B5EF4-FFF2-40B4-BE49-F238E27FC236}">
                <a16:creationId xmlns:a16="http://schemas.microsoft.com/office/drawing/2014/main" id="{847EDFAB-D3C0-9F4E-9278-76D7DF8F8822}"/>
              </a:ext>
            </a:extLst>
          </p:cNvPr>
          <p:cNvSpPr txBox="1">
            <a:spLocks noChangeArrowheads="1"/>
          </p:cNvSpPr>
          <p:nvPr/>
        </p:nvSpPr>
        <p:spPr bwMode="auto">
          <a:xfrm>
            <a:off x="1192107" y="2167467"/>
            <a:ext cx="10728960" cy="2280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ar-JO" altLang="ja-JP" sz="4551" b="1" dirty="0">
                <a:solidFill>
                  <a:srgbClr val="FFFF99"/>
                </a:solidFill>
                <a:cs typeface="Arial" panose="020B0604020202020204" pitchFamily="34" charset="0"/>
              </a:rPr>
              <a:t>عبادتنا هي إجابتنا لله الذي خاطبنا أولاً، إن الإنسان يعبد الله الذي أعلن عن نفسه.</a:t>
            </a:r>
            <a:endParaRPr lang="en-US" altLang="ja-JP" sz="4551" b="1" dirty="0">
              <a:solidFill>
                <a:srgbClr val="FFFF99"/>
              </a:solidFill>
              <a:cs typeface="Arial" panose="020B0604020202020204" pitchFamily="34" charset="0"/>
            </a:endParaRPr>
          </a:p>
          <a:p>
            <a:pPr algn="ctr" eaLnBrk="1" hangingPunct="1">
              <a:spcBef>
                <a:spcPct val="50000"/>
              </a:spcBef>
            </a:pPr>
            <a:r>
              <a:rPr lang="en-US" altLang="en-US" sz="3413" b="1" dirty="0">
                <a:solidFill>
                  <a:srgbClr val="FFFF99"/>
                </a:solidFill>
                <a:cs typeface="Arial" panose="020B0604020202020204" pitchFamily="34" charset="0"/>
              </a:rPr>
              <a:t>(</a:t>
            </a:r>
            <a:r>
              <a:rPr lang="ar-JO" altLang="en-US" sz="3413" b="1" dirty="0">
                <a:solidFill>
                  <a:srgbClr val="FFFF99"/>
                </a:solidFill>
                <a:cs typeface="Arial" panose="020B0604020202020204" pitchFamily="34" charset="0"/>
              </a:rPr>
              <a:t>وليم نيكولز</a:t>
            </a:r>
            <a:r>
              <a:rPr lang="en-US" altLang="en-US" sz="3413" b="1" dirty="0">
                <a:solidFill>
                  <a:srgbClr val="FFFF99"/>
                </a:solidFill>
                <a:cs typeface="Arial" panose="020B0604020202020204" pitchFamily="34" charset="0"/>
              </a:rPr>
              <a:t>)</a:t>
            </a:r>
          </a:p>
        </p:txBody>
      </p:sp>
      <p:sp>
        <p:nvSpPr>
          <p:cNvPr id="108549" name="TextBox 1">
            <a:extLst>
              <a:ext uri="{FF2B5EF4-FFF2-40B4-BE49-F238E27FC236}">
                <a16:creationId xmlns:a16="http://schemas.microsoft.com/office/drawing/2014/main" id="{F0A81A36-8800-C246-B6CE-F9B839F34A8E}"/>
              </a:ext>
            </a:extLst>
          </p:cNvPr>
          <p:cNvSpPr txBox="1">
            <a:spLocks noChangeArrowheads="1"/>
          </p:cNvSpPr>
          <p:nvPr/>
        </p:nvSpPr>
        <p:spPr bwMode="auto">
          <a:xfrm>
            <a:off x="2275840" y="6827521"/>
            <a:ext cx="8128000" cy="792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ar-JO" altLang="en-US" sz="4551" b="1" dirty="0">
                <a:solidFill>
                  <a:srgbClr val="FFFF99"/>
                </a:solidFill>
                <a:cs typeface="Arial" panose="020B0604020202020204" pitchFamily="34" charset="0"/>
              </a:rPr>
              <a:t>لا يوجد لدينا ما نقوله له حتى يتكلم هو</a:t>
            </a:r>
            <a:endParaRPr lang="en-US" altLang="en-US" sz="4551" b="1" dirty="0">
              <a:solidFill>
                <a:srgbClr val="FFFF99"/>
              </a:solidFill>
              <a:cs typeface="Arial" panose="020B0604020202020204" pitchFamily="34" charset="0"/>
            </a:endParaRPr>
          </a:p>
        </p:txBody>
      </p:sp>
    </p:spTree>
  </p:cSld>
  <p:clrMapOvr>
    <a:masterClrMapping/>
  </p:clrMapOvr>
  <p:transition spd="med"/>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tx1">
            <a:lumMod val="50000"/>
          </a:schemeClr>
        </a:solidFill>
        <a:effectLst/>
      </p:bgPr>
    </p:bg>
    <p:spTree>
      <p:nvGrpSpPr>
        <p:cNvPr id="1" name=""/>
        <p:cNvGrpSpPr/>
        <p:nvPr/>
      </p:nvGrpSpPr>
      <p:grpSpPr>
        <a:xfrm>
          <a:off x="0" y="0"/>
          <a:ext cx="0" cy="0"/>
          <a:chOff x="0" y="0"/>
          <a:chExt cx="0" cy="0"/>
        </a:xfrm>
      </p:grpSpPr>
      <p:sp>
        <p:nvSpPr>
          <p:cNvPr id="110594" name="AutoShape 2">
            <a:extLst>
              <a:ext uri="{FF2B5EF4-FFF2-40B4-BE49-F238E27FC236}">
                <a16:creationId xmlns:a16="http://schemas.microsoft.com/office/drawing/2014/main" id="{41DFB585-A581-C249-A08E-929939622EF3}"/>
              </a:ext>
            </a:extLst>
          </p:cNvPr>
          <p:cNvSpPr>
            <a:spLocks noChangeArrowheads="1"/>
          </p:cNvSpPr>
          <p:nvPr/>
        </p:nvSpPr>
        <p:spPr bwMode="auto">
          <a:xfrm>
            <a:off x="3142827" y="2492587"/>
            <a:ext cx="1192107" cy="5635413"/>
          </a:xfrm>
          <a:prstGeom prst="downArrow">
            <a:avLst>
              <a:gd name="adj1" fmla="val 50000"/>
              <a:gd name="adj2" fmla="val 118182"/>
            </a:avLst>
          </a:prstGeom>
          <a:solidFill>
            <a:schemeClr val="hlink"/>
          </a:solidFill>
          <a:ln w="9525">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2560">
              <a:latin typeface="Maiandra GD" panose="020E0502030308020204" pitchFamily="34" charset="0"/>
            </a:endParaRPr>
          </a:p>
        </p:txBody>
      </p:sp>
      <p:sp>
        <p:nvSpPr>
          <p:cNvPr id="110595" name="AutoShape 3">
            <a:extLst>
              <a:ext uri="{FF2B5EF4-FFF2-40B4-BE49-F238E27FC236}">
                <a16:creationId xmlns:a16="http://schemas.microsoft.com/office/drawing/2014/main" id="{9D0C0002-DFD1-194F-830C-F02017D515A1}"/>
              </a:ext>
            </a:extLst>
          </p:cNvPr>
          <p:cNvSpPr>
            <a:spLocks noChangeArrowheads="1"/>
          </p:cNvSpPr>
          <p:nvPr/>
        </p:nvSpPr>
        <p:spPr bwMode="auto">
          <a:xfrm rot="10800000">
            <a:off x="8778240" y="2492587"/>
            <a:ext cx="1192107" cy="5635413"/>
          </a:xfrm>
          <a:prstGeom prst="downArrow">
            <a:avLst>
              <a:gd name="adj1" fmla="val 50000"/>
              <a:gd name="adj2" fmla="val 118182"/>
            </a:avLst>
          </a:prstGeom>
          <a:solidFill>
            <a:schemeClr val="hlink"/>
          </a:solidFill>
          <a:ln w="9525">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2560">
              <a:latin typeface="Maiandra GD" panose="020E0502030308020204" pitchFamily="34" charset="0"/>
            </a:endParaRPr>
          </a:p>
        </p:txBody>
      </p:sp>
      <p:sp>
        <p:nvSpPr>
          <p:cNvPr id="21510" name="Text Box 6">
            <a:extLst>
              <a:ext uri="{FF2B5EF4-FFF2-40B4-BE49-F238E27FC236}">
                <a16:creationId xmlns:a16="http://schemas.microsoft.com/office/drawing/2014/main" id="{9CC43D58-1011-4943-98F5-33BD9B14E600}"/>
              </a:ext>
            </a:extLst>
          </p:cNvPr>
          <p:cNvSpPr txBox="1">
            <a:spLocks noChangeArrowheads="1"/>
          </p:cNvSpPr>
          <p:nvPr/>
        </p:nvSpPr>
        <p:spPr bwMode="auto">
          <a:xfrm>
            <a:off x="1029547" y="1408854"/>
            <a:ext cx="10945707" cy="68767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406394" indent="-406394" eaLnBrk="1" hangingPunct="1">
              <a:buFont typeface="Arial"/>
              <a:buChar char="•"/>
              <a:defRPr/>
            </a:pPr>
            <a:endParaRPr lang="en-US" sz="2560" b="1" dirty="0">
              <a:solidFill>
                <a:srgbClr val="FFFF99"/>
              </a:solidFill>
              <a:latin typeface="Arial" panose="020B0604020202020204" pitchFamily="34" charset="0"/>
              <a:cs typeface="Arial" panose="020B0604020202020204" pitchFamily="34" charset="0"/>
            </a:endParaRPr>
          </a:p>
          <a:p>
            <a:pPr algn="ctr" eaLnBrk="1" hangingPunct="1">
              <a:defRPr/>
            </a:pPr>
            <a:r>
              <a:rPr lang="ar-JO" sz="4551" b="1" dirty="0">
                <a:solidFill>
                  <a:srgbClr val="FFFF99"/>
                </a:solidFill>
                <a:latin typeface="Arial" panose="020B0604020202020204" pitchFamily="34" charset="0"/>
                <a:cs typeface="Arial" panose="020B0604020202020204" pitchFamily="34" charset="0"/>
              </a:rPr>
              <a:t>المزيد من الكلمة</a:t>
            </a:r>
            <a:endParaRPr lang="en-US" sz="4551" b="1" dirty="0">
              <a:solidFill>
                <a:srgbClr val="FFFF99"/>
              </a:solidFill>
              <a:latin typeface="Arial" panose="020B0604020202020204" pitchFamily="34" charset="0"/>
              <a:cs typeface="Arial" panose="020B0604020202020204" pitchFamily="34" charset="0"/>
            </a:endParaRPr>
          </a:p>
          <a:p>
            <a:pPr marL="650230" indent="-650230" eaLnBrk="1" hangingPunct="1">
              <a:buFont typeface="Arial"/>
              <a:buChar char="•"/>
              <a:defRPr/>
            </a:pPr>
            <a:endParaRPr lang="en-US" sz="4551" b="1" dirty="0">
              <a:solidFill>
                <a:srgbClr val="FFFF99"/>
              </a:solidFill>
              <a:latin typeface="Arial" panose="020B0604020202020204" pitchFamily="34" charset="0"/>
              <a:cs typeface="Arial" panose="020B0604020202020204" pitchFamily="34" charset="0"/>
            </a:endParaRPr>
          </a:p>
          <a:p>
            <a:pPr marL="650230" indent="-650230" algn="r" rtl="1" eaLnBrk="1" hangingPunct="1">
              <a:buFont typeface="Arial"/>
              <a:buChar char="•"/>
              <a:defRPr/>
            </a:pPr>
            <a:r>
              <a:rPr lang="ar-JO" sz="4551" b="1" dirty="0">
                <a:solidFill>
                  <a:srgbClr val="FFFF99"/>
                </a:solidFill>
                <a:latin typeface="Arial" panose="020B0604020202020204" pitchFamily="34" charset="0"/>
                <a:cs typeface="Arial" panose="020B0604020202020204" pitchFamily="34" charset="0"/>
              </a:rPr>
              <a:t>التقييم الكتابي للترانيم.</a:t>
            </a:r>
            <a:endParaRPr lang="en-US" sz="4551" b="1" dirty="0">
              <a:solidFill>
                <a:srgbClr val="FFFF99"/>
              </a:solidFill>
              <a:latin typeface="Arial" panose="020B0604020202020204" pitchFamily="34" charset="0"/>
              <a:cs typeface="Arial" panose="020B0604020202020204" pitchFamily="34" charset="0"/>
            </a:endParaRPr>
          </a:p>
          <a:p>
            <a:pPr marL="406394" indent="-406394" eaLnBrk="1" hangingPunct="1">
              <a:buFont typeface="Arial"/>
              <a:buChar char="•"/>
              <a:defRPr/>
            </a:pPr>
            <a:endParaRPr lang="en-US" sz="2560" b="1" dirty="0">
              <a:solidFill>
                <a:srgbClr val="FFFF99"/>
              </a:solidFill>
              <a:latin typeface="Arial" panose="020B0604020202020204" pitchFamily="34" charset="0"/>
              <a:cs typeface="Arial" panose="020B0604020202020204" pitchFamily="34" charset="0"/>
            </a:endParaRPr>
          </a:p>
          <a:p>
            <a:pPr marL="650230" indent="-650230" algn="r" rtl="1" eaLnBrk="1" hangingPunct="1">
              <a:buFont typeface="Arial"/>
              <a:buChar char="•"/>
              <a:defRPr/>
            </a:pPr>
            <a:r>
              <a:rPr lang="ar-JO" sz="4551" b="1" dirty="0">
                <a:solidFill>
                  <a:srgbClr val="FFFF99"/>
                </a:solidFill>
                <a:latin typeface="Arial" panose="020B0604020202020204" pitchFamily="34" charset="0"/>
                <a:cs typeface="Arial" panose="020B0604020202020204" pitchFamily="34" charset="0"/>
              </a:rPr>
              <a:t>اختيار الترانيم التي تتماشى مع النص الكتابي، وليس النص الكتابي الذي يتماشى مع الترانيم.</a:t>
            </a:r>
            <a:endParaRPr lang="en-US" sz="4551" b="1" dirty="0">
              <a:solidFill>
                <a:srgbClr val="FFFF99"/>
              </a:solidFill>
              <a:latin typeface="Arial" panose="020B0604020202020204" pitchFamily="34" charset="0"/>
              <a:cs typeface="Arial" panose="020B0604020202020204" pitchFamily="34" charset="0"/>
            </a:endParaRPr>
          </a:p>
          <a:p>
            <a:pPr marL="650230" indent="-650230" eaLnBrk="1" hangingPunct="1">
              <a:buFont typeface="Arial"/>
              <a:buChar char="•"/>
              <a:defRPr/>
            </a:pPr>
            <a:endParaRPr lang="en-US" sz="2560" b="1" dirty="0">
              <a:solidFill>
                <a:srgbClr val="FFFF99"/>
              </a:solidFill>
              <a:latin typeface="Arial" panose="020B0604020202020204" pitchFamily="34" charset="0"/>
              <a:cs typeface="Arial" panose="020B0604020202020204" pitchFamily="34" charset="0"/>
            </a:endParaRPr>
          </a:p>
          <a:p>
            <a:pPr marL="650230" indent="-650230" algn="r" rtl="1" eaLnBrk="1" hangingPunct="1">
              <a:buFont typeface="Arial"/>
              <a:buChar char="•"/>
              <a:defRPr/>
            </a:pPr>
            <a:r>
              <a:rPr lang="ar-JO" sz="4551" b="1" dirty="0">
                <a:solidFill>
                  <a:srgbClr val="FFFF99"/>
                </a:solidFill>
                <a:latin typeface="Arial" panose="020B0604020202020204" pitchFamily="34" charset="0"/>
                <a:cs typeface="Arial" panose="020B0604020202020204" pitchFamily="34" charset="0"/>
              </a:rPr>
              <a:t>اقرأ، غنِّ، رتل، صلِّ، احفظ، افعل الكتاب المقدس</a:t>
            </a:r>
            <a:endParaRPr lang="en-US" sz="2560" b="1" dirty="0">
              <a:solidFill>
                <a:srgbClr val="FFFF99"/>
              </a:solidFill>
              <a:latin typeface="Arial" panose="020B0604020202020204" pitchFamily="34" charset="0"/>
              <a:cs typeface="Arial" panose="020B0604020202020204" pitchFamily="34" charset="0"/>
            </a:endParaRPr>
          </a:p>
          <a:p>
            <a:pPr marL="650230" indent="-650230" eaLnBrk="1" hangingPunct="1">
              <a:buFont typeface="Arial"/>
              <a:buChar char="•"/>
              <a:defRPr/>
            </a:pPr>
            <a:endParaRPr lang="en-US" sz="4551" b="1" dirty="0">
              <a:solidFill>
                <a:srgbClr val="FFFF99"/>
              </a:solidFill>
              <a:latin typeface="Arial" panose="020B0604020202020204" pitchFamily="34" charset="0"/>
              <a:cs typeface="Arial" panose="020B0604020202020204" pitchFamily="34" charset="0"/>
            </a:endParaRPr>
          </a:p>
          <a:p>
            <a:pPr eaLnBrk="1" hangingPunct="1">
              <a:defRPr/>
            </a:pPr>
            <a:endParaRPr lang="en-US" sz="4551" b="1" dirty="0">
              <a:solidFill>
                <a:srgbClr val="FFFF9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39556561"/>
      </p:ext>
    </p:extLst>
  </p:cSld>
  <p:clrMapOvr>
    <a:masterClrMapping/>
  </p:clrMapOvr>
  <p:transition spd="med"/>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tx1">
            <a:lumMod val="50000"/>
          </a:schemeClr>
        </a:solidFill>
        <a:effectLst/>
      </p:bgPr>
    </p:bg>
    <p:spTree>
      <p:nvGrpSpPr>
        <p:cNvPr id="1" name=""/>
        <p:cNvGrpSpPr/>
        <p:nvPr/>
      </p:nvGrpSpPr>
      <p:grpSpPr>
        <a:xfrm>
          <a:off x="0" y="0"/>
          <a:ext cx="0" cy="0"/>
          <a:chOff x="0" y="0"/>
          <a:chExt cx="0" cy="0"/>
        </a:xfrm>
      </p:grpSpPr>
      <p:sp>
        <p:nvSpPr>
          <p:cNvPr id="112642" name="AutoShape 2">
            <a:extLst>
              <a:ext uri="{FF2B5EF4-FFF2-40B4-BE49-F238E27FC236}">
                <a16:creationId xmlns:a16="http://schemas.microsoft.com/office/drawing/2014/main" id="{6316E04E-E793-364A-841C-71595259208A}"/>
              </a:ext>
            </a:extLst>
          </p:cNvPr>
          <p:cNvSpPr>
            <a:spLocks noChangeArrowheads="1"/>
          </p:cNvSpPr>
          <p:nvPr/>
        </p:nvSpPr>
        <p:spPr bwMode="auto">
          <a:xfrm>
            <a:off x="3034453" y="1842347"/>
            <a:ext cx="1192107" cy="5635413"/>
          </a:xfrm>
          <a:prstGeom prst="downArrow">
            <a:avLst>
              <a:gd name="adj1" fmla="val 50000"/>
              <a:gd name="adj2" fmla="val 118182"/>
            </a:avLst>
          </a:prstGeom>
          <a:solidFill>
            <a:schemeClr val="hlink"/>
          </a:solidFill>
          <a:ln w="9525">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2560" b="1" dirty="0">
              <a:cs typeface="Arial" panose="020B0604020202020204" pitchFamily="34" charset="0"/>
            </a:endParaRPr>
          </a:p>
        </p:txBody>
      </p:sp>
      <p:sp>
        <p:nvSpPr>
          <p:cNvPr id="112643" name="AutoShape 3">
            <a:extLst>
              <a:ext uri="{FF2B5EF4-FFF2-40B4-BE49-F238E27FC236}">
                <a16:creationId xmlns:a16="http://schemas.microsoft.com/office/drawing/2014/main" id="{ED534F44-A597-3C48-A64B-63628B1A442E}"/>
              </a:ext>
            </a:extLst>
          </p:cNvPr>
          <p:cNvSpPr>
            <a:spLocks noChangeArrowheads="1"/>
          </p:cNvSpPr>
          <p:nvPr/>
        </p:nvSpPr>
        <p:spPr bwMode="auto">
          <a:xfrm rot="10800000">
            <a:off x="8778240" y="1842347"/>
            <a:ext cx="1192107" cy="5635413"/>
          </a:xfrm>
          <a:prstGeom prst="downArrow">
            <a:avLst>
              <a:gd name="adj1" fmla="val 50000"/>
              <a:gd name="adj2" fmla="val 118182"/>
            </a:avLst>
          </a:prstGeom>
          <a:solidFill>
            <a:schemeClr val="hlink"/>
          </a:solidFill>
          <a:ln w="9525">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2560" b="1" dirty="0">
              <a:cs typeface="Arial" panose="020B0604020202020204" pitchFamily="34" charset="0"/>
            </a:endParaRPr>
          </a:p>
        </p:txBody>
      </p:sp>
      <p:sp>
        <p:nvSpPr>
          <p:cNvPr id="143364" name="Text Box 4">
            <a:extLst>
              <a:ext uri="{FF2B5EF4-FFF2-40B4-BE49-F238E27FC236}">
                <a16:creationId xmlns:a16="http://schemas.microsoft.com/office/drawing/2014/main" id="{AF820E83-5058-C34A-B73F-B07806E1863C}"/>
              </a:ext>
            </a:extLst>
          </p:cNvPr>
          <p:cNvSpPr txBox="1">
            <a:spLocks noChangeArrowheads="1"/>
          </p:cNvSpPr>
          <p:nvPr/>
        </p:nvSpPr>
        <p:spPr bwMode="auto">
          <a:xfrm>
            <a:off x="1137920" y="1157513"/>
            <a:ext cx="10728960" cy="7527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ar-JO" altLang="ja-JP" sz="4551" b="1" dirty="0">
                <a:solidFill>
                  <a:srgbClr val="FFFF99"/>
                </a:solidFill>
                <a:cs typeface="Arial" panose="020B0604020202020204" pitchFamily="34" charset="0"/>
              </a:rPr>
              <a:t>اقرأ الكتاب المقدس</a:t>
            </a:r>
            <a:endParaRPr lang="en-US" altLang="ja-JP" sz="4551" b="1" dirty="0">
              <a:solidFill>
                <a:srgbClr val="FFFF99"/>
              </a:solidFill>
              <a:cs typeface="Arial" panose="020B0604020202020204" pitchFamily="34" charset="0"/>
            </a:endParaRPr>
          </a:p>
          <a:p>
            <a:pPr eaLnBrk="1" hangingPunct="1">
              <a:spcBef>
                <a:spcPct val="50000"/>
              </a:spcBef>
            </a:pPr>
            <a:endParaRPr lang="en-US" altLang="en-US" sz="3982" b="1" dirty="0">
              <a:solidFill>
                <a:srgbClr val="FFFF99"/>
              </a:solidFill>
              <a:cs typeface="Arial" panose="020B0604020202020204" pitchFamily="34" charset="0"/>
            </a:endParaRPr>
          </a:p>
          <a:p>
            <a:pPr rtl="1">
              <a:spcBef>
                <a:spcPts val="1707"/>
              </a:spcBef>
              <a:buFont typeface="Arial" panose="020B0604020202020204" pitchFamily="34" charset="0"/>
              <a:buChar char="•"/>
            </a:pPr>
            <a:r>
              <a:rPr lang="ar-JO" altLang="en-US" sz="3982" b="1" dirty="0">
                <a:solidFill>
                  <a:srgbClr val="FFFF99"/>
                </a:solidFill>
                <a:cs typeface="Arial" panose="020B0604020202020204" pitchFamily="34" charset="0"/>
              </a:rPr>
              <a:t> اطبعه على ورقة، اعرضه على الشاشة.</a:t>
            </a:r>
            <a:endParaRPr lang="en-US" altLang="en-US" sz="3982" b="1" dirty="0">
              <a:solidFill>
                <a:srgbClr val="FFFF99"/>
              </a:solidFill>
              <a:cs typeface="Arial" panose="020B0604020202020204" pitchFamily="34" charset="0"/>
            </a:endParaRPr>
          </a:p>
          <a:p>
            <a:pPr rtl="1">
              <a:spcBef>
                <a:spcPts val="1707"/>
              </a:spcBef>
              <a:buFont typeface="Arial" panose="020B0604020202020204" pitchFamily="34" charset="0"/>
              <a:buChar char="•"/>
            </a:pPr>
            <a:r>
              <a:rPr lang="en-US" altLang="en-US" sz="3982" b="1" dirty="0">
                <a:solidFill>
                  <a:srgbClr val="FFFF99"/>
                </a:solidFill>
                <a:cs typeface="Arial" panose="020B0604020202020204" pitchFamily="34" charset="0"/>
              </a:rPr>
              <a:t>  </a:t>
            </a:r>
            <a:r>
              <a:rPr lang="ar-JO" altLang="en-US" sz="3982" b="1" dirty="0">
                <a:solidFill>
                  <a:srgbClr val="FFFF99"/>
                </a:solidFill>
                <a:cs typeface="Arial" panose="020B0604020202020204" pitchFamily="34" charset="0"/>
              </a:rPr>
              <a:t>اقرأ مقاطع أطول.</a:t>
            </a:r>
            <a:r>
              <a:rPr lang="en-US" altLang="en-US" sz="3982" b="1" dirty="0">
                <a:solidFill>
                  <a:srgbClr val="FFFF99"/>
                </a:solidFill>
                <a:cs typeface="Arial" panose="020B0604020202020204" pitchFamily="34" charset="0"/>
              </a:rPr>
              <a:t>	</a:t>
            </a:r>
          </a:p>
          <a:p>
            <a:pPr rtl="1">
              <a:spcBef>
                <a:spcPts val="1707"/>
              </a:spcBef>
              <a:buFont typeface="Arial" panose="020B0604020202020204" pitchFamily="34" charset="0"/>
              <a:buChar char="•"/>
            </a:pPr>
            <a:r>
              <a:rPr lang="en-US" altLang="en-US" sz="3982" b="1" dirty="0">
                <a:solidFill>
                  <a:srgbClr val="FFFF99"/>
                </a:solidFill>
                <a:cs typeface="Arial" panose="020B0604020202020204" pitchFamily="34" charset="0"/>
              </a:rPr>
              <a:t> </a:t>
            </a:r>
            <a:r>
              <a:rPr lang="ar-JO" altLang="en-US" sz="3982" b="1" dirty="0">
                <a:solidFill>
                  <a:srgbClr val="FFFF99"/>
                </a:solidFill>
                <a:cs typeface="Arial" panose="020B0604020202020204" pitchFamily="34" charset="0"/>
              </a:rPr>
              <a:t>قراءات متناغمة ومستجيبة ومضادة للصوت</a:t>
            </a:r>
          </a:p>
          <a:p>
            <a:pPr rtl="1">
              <a:spcBef>
                <a:spcPts val="1707"/>
              </a:spcBef>
              <a:buFont typeface="Arial" panose="020B0604020202020204" pitchFamily="34" charset="0"/>
              <a:buChar char="•"/>
            </a:pPr>
            <a:r>
              <a:rPr lang="en-US" altLang="en-US" sz="3982" b="1" dirty="0">
                <a:solidFill>
                  <a:srgbClr val="FFFF99"/>
                </a:solidFill>
                <a:cs typeface="Arial" panose="020B0604020202020204" pitchFamily="34" charset="0"/>
              </a:rPr>
              <a:t> </a:t>
            </a:r>
            <a:r>
              <a:rPr lang="ar-JO" altLang="en-US" sz="3982" b="1" dirty="0">
                <a:solidFill>
                  <a:srgbClr val="FFFF99"/>
                </a:solidFill>
                <a:cs typeface="Arial" panose="020B0604020202020204" pitchFamily="34" charset="0"/>
              </a:rPr>
              <a:t>مسرح القراء</a:t>
            </a:r>
          </a:p>
          <a:p>
            <a:pPr rtl="1">
              <a:spcBef>
                <a:spcPts val="1707"/>
              </a:spcBef>
              <a:buFont typeface="Arial" panose="020B0604020202020204" pitchFamily="34" charset="0"/>
              <a:buChar char="•"/>
            </a:pPr>
            <a:r>
              <a:rPr lang="en-US" altLang="en-US" sz="3982" b="1" dirty="0">
                <a:solidFill>
                  <a:srgbClr val="FFFF99"/>
                </a:solidFill>
                <a:cs typeface="Arial" panose="020B0604020202020204" pitchFamily="34" charset="0"/>
              </a:rPr>
              <a:t> </a:t>
            </a:r>
            <a:r>
              <a:rPr lang="ar-JO" altLang="en-US" sz="3982" b="1" dirty="0">
                <a:solidFill>
                  <a:srgbClr val="FFFF99"/>
                </a:solidFill>
                <a:cs typeface="Arial" panose="020B0604020202020204" pitchFamily="34" charset="0"/>
              </a:rPr>
              <a:t>قراءات من وسط الجماعة</a:t>
            </a:r>
            <a:endParaRPr lang="en-US" altLang="en-US" sz="3982" b="1" dirty="0">
              <a:solidFill>
                <a:srgbClr val="FFFF99"/>
              </a:solidFill>
              <a:cs typeface="Arial" panose="020B0604020202020204" pitchFamily="34" charset="0"/>
            </a:endParaRPr>
          </a:p>
          <a:p>
            <a:pPr rtl="1">
              <a:spcBef>
                <a:spcPts val="1707"/>
              </a:spcBef>
              <a:buFont typeface="Arial" panose="020B0604020202020204" pitchFamily="34" charset="0"/>
              <a:buChar char="•"/>
            </a:pPr>
            <a:r>
              <a:rPr lang="en-US" altLang="en-US" sz="3982" b="1" dirty="0">
                <a:solidFill>
                  <a:srgbClr val="FFFF99"/>
                </a:solidFill>
                <a:cs typeface="Arial" panose="020B0604020202020204" pitchFamily="34" charset="0"/>
              </a:rPr>
              <a:t> </a:t>
            </a:r>
            <a:r>
              <a:rPr lang="ar-JO" altLang="en-US" sz="3982" b="1" dirty="0">
                <a:solidFill>
                  <a:srgbClr val="FFFF99"/>
                </a:solidFill>
                <a:cs typeface="Arial" panose="020B0604020202020204" pitchFamily="34" charset="0"/>
              </a:rPr>
              <a:t>القراءات المستجيبة الأصلية</a:t>
            </a:r>
            <a:r>
              <a:rPr lang="en-US" altLang="en-US" sz="3413" b="1" dirty="0">
                <a:solidFill>
                  <a:srgbClr val="FFFF99"/>
                </a:solidFill>
                <a:cs typeface="Arial" panose="020B0604020202020204" pitchFamily="34" charset="0"/>
              </a:rPr>
              <a:t>	</a:t>
            </a:r>
          </a:p>
          <a:p>
            <a:pPr rtl="1">
              <a:spcBef>
                <a:spcPts val="1707"/>
              </a:spcBef>
              <a:buFont typeface="Arial" panose="020B0604020202020204" pitchFamily="34" charset="0"/>
              <a:buChar char="•"/>
            </a:pPr>
            <a:r>
              <a:rPr lang="ar-JO" altLang="en-US" sz="3982" b="1" dirty="0">
                <a:solidFill>
                  <a:srgbClr val="FFFF99"/>
                </a:solidFill>
                <a:cs typeface="Arial" panose="020B0604020202020204" pitchFamily="34" charset="0"/>
              </a:rPr>
              <a:t>دع الله يتكلم أولاً</a:t>
            </a:r>
            <a:endParaRPr lang="en-US" altLang="en-US" sz="3982" b="1" dirty="0">
              <a:solidFill>
                <a:srgbClr val="FFFF99"/>
              </a:solidFill>
              <a:cs typeface="Arial" panose="020B0604020202020204" pitchFamily="34" charset="0"/>
            </a:endParaRPr>
          </a:p>
        </p:txBody>
      </p:sp>
    </p:spTree>
  </p:cSld>
  <p:clrMapOvr>
    <a:masterClrMapping/>
  </p:clrMapOvr>
  <p:transition spd="med"/>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tx1">
            <a:lumMod val="50000"/>
          </a:schemeClr>
        </a:solidFill>
        <a:effectLst/>
      </p:bgPr>
    </p:bg>
    <p:spTree>
      <p:nvGrpSpPr>
        <p:cNvPr id="1" name=""/>
        <p:cNvGrpSpPr/>
        <p:nvPr/>
      </p:nvGrpSpPr>
      <p:grpSpPr>
        <a:xfrm>
          <a:off x="0" y="0"/>
          <a:ext cx="0" cy="0"/>
          <a:chOff x="0" y="0"/>
          <a:chExt cx="0" cy="0"/>
        </a:xfrm>
      </p:grpSpPr>
      <p:sp>
        <p:nvSpPr>
          <p:cNvPr id="117762" name="AutoShape 2">
            <a:extLst>
              <a:ext uri="{FF2B5EF4-FFF2-40B4-BE49-F238E27FC236}">
                <a16:creationId xmlns:a16="http://schemas.microsoft.com/office/drawing/2014/main" id="{6CB2FF21-51ED-AA46-B1E1-8CA6059A17C4}"/>
              </a:ext>
            </a:extLst>
          </p:cNvPr>
          <p:cNvSpPr>
            <a:spLocks noChangeArrowheads="1"/>
          </p:cNvSpPr>
          <p:nvPr/>
        </p:nvSpPr>
        <p:spPr bwMode="auto">
          <a:xfrm>
            <a:off x="3034453" y="1192107"/>
            <a:ext cx="1192107" cy="5635413"/>
          </a:xfrm>
          <a:prstGeom prst="downArrow">
            <a:avLst>
              <a:gd name="adj1" fmla="val 50000"/>
              <a:gd name="adj2" fmla="val 118182"/>
            </a:avLst>
          </a:prstGeom>
          <a:solidFill>
            <a:schemeClr val="hlink"/>
          </a:solidFill>
          <a:ln w="9525">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2560" b="1" dirty="0">
              <a:cs typeface="Arial" panose="020B0604020202020204" pitchFamily="34" charset="0"/>
            </a:endParaRPr>
          </a:p>
        </p:txBody>
      </p:sp>
      <p:sp>
        <p:nvSpPr>
          <p:cNvPr id="117763" name="AutoShape 3">
            <a:extLst>
              <a:ext uri="{FF2B5EF4-FFF2-40B4-BE49-F238E27FC236}">
                <a16:creationId xmlns:a16="http://schemas.microsoft.com/office/drawing/2014/main" id="{92451C01-8A92-7C4C-A550-D8AF0B85F65C}"/>
              </a:ext>
            </a:extLst>
          </p:cNvPr>
          <p:cNvSpPr>
            <a:spLocks noChangeArrowheads="1"/>
          </p:cNvSpPr>
          <p:nvPr/>
        </p:nvSpPr>
        <p:spPr bwMode="auto">
          <a:xfrm rot="10800000">
            <a:off x="8886613" y="1192107"/>
            <a:ext cx="1192107" cy="5635413"/>
          </a:xfrm>
          <a:prstGeom prst="downArrow">
            <a:avLst>
              <a:gd name="adj1" fmla="val 50000"/>
              <a:gd name="adj2" fmla="val 118182"/>
            </a:avLst>
          </a:prstGeom>
          <a:solidFill>
            <a:schemeClr val="hlink"/>
          </a:solidFill>
          <a:ln w="9525">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2560" b="1" dirty="0">
              <a:cs typeface="Arial" panose="020B0604020202020204" pitchFamily="34" charset="0"/>
            </a:endParaRPr>
          </a:p>
        </p:txBody>
      </p:sp>
      <p:sp>
        <p:nvSpPr>
          <p:cNvPr id="198661" name="Text Box 5">
            <a:extLst>
              <a:ext uri="{FF2B5EF4-FFF2-40B4-BE49-F238E27FC236}">
                <a16:creationId xmlns:a16="http://schemas.microsoft.com/office/drawing/2014/main" id="{18853D7E-8996-E048-B609-769C3E42F230}"/>
              </a:ext>
            </a:extLst>
          </p:cNvPr>
          <p:cNvSpPr txBox="1">
            <a:spLocks noChangeArrowheads="1"/>
          </p:cNvSpPr>
          <p:nvPr/>
        </p:nvSpPr>
        <p:spPr bwMode="auto">
          <a:xfrm>
            <a:off x="270934" y="1733974"/>
            <a:ext cx="12462933" cy="5870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ar-JO" altLang="en-US" sz="6827" b="1" dirty="0">
                <a:solidFill>
                  <a:srgbClr val="FFFF99"/>
                </a:solidFill>
                <a:cs typeface="Arial" panose="020B0604020202020204" pitchFamily="34" charset="0"/>
              </a:rPr>
              <a:t>الدعوة للعبادة</a:t>
            </a:r>
            <a:endParaRPr lang="en-US" altLang="en-US" sz="6827" b="1" dirty="0">
              <a:solidFill>
                <a:srgbClr val="FFFF99"/>
              </a:solidFill>
              <a:cs typeface="Arial" panose="020B0604020202020204" pitchFamily="34" charset="0"/>
            </a:endParaRPr>
          </a:p>
          <a:p>
            <a:pPr algn="ctr" eaLnBrk="1" hangingPunct="1"/>
            <a:endParaRPr lang="en-US" altLang="en-US" sz="3982" b="1" dirty="0">
              <a:solidFill>
                <a:srgbClr val="FFFF99"/>
              </a:solidFill>
              <a:cs typeface="Arial" panose="020B0604020202020204" pitchFamily="34" charset="0"/>
            </a:endParaRPr>
          </a:p>
          <a:p>
            <a:pPr algn="ctr" eaLnBrk="1" hangingPunct="1"/>
            <a:r>
              <a:rPr lang="ar-JO" altLang="en-US" sz="3982" b="1" dirty="0">
                <a:solidFill>
                  <a:srgbClr val="FFFF99"/>
                </a:solidFill>
                <a:cs typeface="Arial" panose="020B0604020202020204" pitchFamily="34" charset="0"/>
              </a:rPr>
              <a:t>مستضيف خدمة العبادة هو الله</a:t>
            </a:r>
          </a:p>
          <a:p>
            <a:pPr algn="ctr" eaLnBrk="1" hangingPunct="1"/>
            <a:r>
              <a:rPr lang="ar-JO" altLang="en-US" sz="3982" b="1" dirty="0">
                <a:solidFill>
                  <a:srgbClr val="FFFF99"/>
                </a:solidFill>
                <a:cs typeface="Arial" panose="020B0604020202020204" pitchFamily="34" charset="0"/>
              </a:rPr>
              <a:t>نحن لا ندعوه ليكون حاضراً، بل هو من يدعونا </a:t>
            </a:r>
            <a:r>
              <a:rPr lang="en-US" altLang="en-US" sz="3982" b="1" dirty="0">
                <a:solidFill>
                  <a:srgbClr val="FFFF99"/>
                </a:solidFill>
                <a:cs typeface="Arial" panose="020B0604020202020204" pitchFamily="34" charset="0"/>
              </a:rPr>
              <a:t> </a:t>
            </a:r>
          </a:p>
          <a:p>
            <a:pPr algn="ctr" eaLnBrk="1" hangingPunct="1"/>
            <a:endParaRPr lang="en-US" altLang="en-US" sz="3982" b="1" dirty="0">
              <a:solidFill>
                <a:srgbClr val="FFFF99"/>
              </a:solidFill>
              <a:cs typeface="Arial" panose="020B0604020202020204" pitchFamily="34" charset="0"/>
            </a:endParaRPr>
          </a:p>
          <a:p>
            <a:pPr algn="ctr" eaLnBrk="1" hangingPunct="1"/>
            <a:r>
              <a:rPr lang="ar-JO" altLang="ja-JP" sz="3982" b="1" dirty="0">
                <a:solidFill>
                  <a:srgbClr val="FFFF99"/>
                </a:solidFill>
                <a:cs typeface="Arial" panose="020B0604020202020204" pitchFamily="34" charset="0"/>
              </a:rPr>
              <a:t>هو يبادر، ونحن نتجاوب</a:t>
            </a:r>
            <a:br>
              <a:rPr lang="en-US" altLang="ja-JP" sz="3982" b="1" dirty="0">
                <a:solidFill>
                  <a:srgbClr val="FFFF99"/>
                </a:solidFill>
                <a:cs typeface="Arial" panose="020B0604020202020204" pitchFamily="34" charset="0"/>
              </a:rPr>
            </a:br>
            <a:endParaRPr lang="en-US" altLang="ja-JP" sz="3982" b="1" dirty="0">
              <a:solidFill>
                <a:srgbClr val="FFFF99"/>
              </a:solidFill>
              <a:cs typeface="Arial" panose="020B0604020202020204" pitchFamily="34" charset="0"/>
            </a:endParaRPr>
          </a:p>
          <a:p>
            <a:pPr algn="ctr" eaLnBrk="1" hangingPunct="1"/>
            <a:r>
              <a:rPr lang="en-US" altLang="en-US" sz="3982" b="1" dirty="0">
                <a:solidFill>
                  <a:srgbClr val="FFFF99"/>
                </a:solidFill>
                <a:cs typeface="Arial" panose="020B0604020202020204" pitchFamily="34" charset="0"/>
              </a:rPr>
              <a:t> </a:t>
            </a:r>
          </a:p>
          <a:p>
            <a:pPr algn="ctr" eaLnBrk="1" hangingPunct="1"/>
            <a:r>
              <a:rPr lang="ar-JO" altLang="en-US" sz="2844" b="1" dirty="0">
                <a:solidFill>
                  <a:srgbClr val="FFFF99"/>
                </a:solidFill>
                <a:cs typeface="Arial" panose="020B0604020202020204" pitchFamily="34" charset="0"/>
              </a:rPr>
              <a:t>(برايان تشابل)</a:t>
            </a:r>
            <a:endParaRPr lang="en-US" altLang="en-US" sz="3982" b="1" dirty="0">
              <a:solidFill>
                <a:srgbClr val="FFFF99"/>
              </a:solidFill>
              <a:cs typeface="Arial" panose="020B0604020202020204" pitchFamily="34" charset="0"/>
            </a:endParaRPr>
          </a:p>
        </p:txBody>
      </p:sp>
    </p:spTree>
  </p:cSld>
  <p:clrMapOvr>
    <a:masterClrMapping/>
  </p:clrMapOvr>
  <p:transition spd="med"/>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tx1">
            <a:lumMod val="50000"/>
          </a:schemeClr>
        </a:solidFill>
        <a:effectLst/>
      </p:bgPr>
    </p:bg>
    <p:spTree>
      <p:nvGrpSpPr>
        <p:cNvPr id="1" name=""/>
        <p:cNvGrpSpPr/>
        <p:nvPr/>
      </p:nvGrpSpPr>
      <p:grpSpPr>
        <a:xfrm>
          <a:off x="0" y="0"/>
          <a:ext cx="0" cy="0"/>
          <a:chOff x="0" y="0"/>
          <a:chExt cx="0" cy="0"/>
        </a:xfrm>
      </p:grpSpPr>
      <p:pic>
        <p:nvPicPr>
          <p:cNvPr id="3" name="Vietnam2.MOV" descr="Vietnam2.MOV">
            <a:hlinkClick r:id="" action="ppaction://media"/>
            <a:extLst>
              <a:ext uri="{FF2B5EF4-FFF2-40B4-BE49-F238E27FC236}">
                <a16:creationId xmlns:a16="http://schemas.microsoft.com/office/drawing/2014/main" id="{A6309F18-DCA2-C94E-84F7-1FBD712BDEE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219200"/>
            <a:ext cx="13004800" cy="7315200"/>
          </a:xfrm>
          <a:prstGeom prst="rect">
            <a:avLst/>
          </a:prstGeom>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90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tx1">
            <a:lumMod val="50000"/>
          </a:schemeClr>
        </a:solidFill>
        <a:effectLst/>
      </p:bgPr>
    </p:bg>
    <p:spTree>
      <p:nvGrpSpPr>
        <p:cNvPr id="1" name=""/>
        <p:cNvGrpSpPr/>
        <p:nvPr/>
      </p:nvGrpSpPr>
      <p:grpSpPr>
        <a:xfrm>
          <a:off x="0" y="0"/>
          <a:ext cx="0" cy="0"/>
          <a:chOff x="0" y="0"/>
          <a:chExt cx="0" cy="0"/>
        </a:xfrm>
      </p:grpSpPr>
      <p:pic>
        <p:nvPicPr>
          <p:cNvPr id="2" name="Jordan1.MOV" descr="Jordan1.MOV">
            <a:hlinkClick r:id="" action="ppaction://media"/>
            <a:extLst>
              <a:ext uri="{FF2B5EF4-FFF2-40B4-BE49-F238E27FC236}">
                <a16:creationId xmlns:a16="http://schemas.microsoft.com/office/drawing/2014/main" id="{E2846CA3-91A5-BF4D-8380-C39E072117C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219200"/>
            <a:ext cx="13004800" cy="7315200"/>
          </a:xfrm>
          <a:prstGeom prst="rect">
            <a:avLst/>
          </a:prstGeom>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35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tx1">
            <a:lumMod val="50000"/>
          </a:schemeClr>
        </a:solidFill>
        <a:effectLst/>
      </p:bgPr>
    </p:bg>
    <p:spTree>
      <p:nvGrpSpPr>
        <p:cNvPr id="1" name=""/>
        <p:cNvGrpSpPr/>
        <p:nvPr/>
      </p:nvGrpSpPr>
      <p:grpSpPr>
        <a:xfrm>
          <a:off x="0" y="0"/>
          <a:ext cx="0" cy="0"/>
          <a:chOff x="0" y="0"/>
          <a:chExt cx="0" cy="0"/>
        </a:xfrm>
      </p:grpSpPr>
      <p:pic>
        <p:nvPicPr>
          <p:cNvPr id="2" name="Jordan2.MOV" descr="Jordan2.MOV">
            <a:hlinkClick r:id="" action="ppaction://media"/>
            <a:extLst>
              <a:ext uri="{FF2B5EF4-FFF2-40B4-BE49-F238E27FC236}">
                <a16:creationId xmlns:a16="http://schemas.microsoft.com/office/drawing/2014/main" id="{D71FD770-29B6-0443-9529-15CEA89D843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219200"/>
            <a:ext cx="13004800" cy="7315200"/>
          </a:xfrm>
          <a:prstGeom prst="rect">
            <a:avLst/>
          </a:prstGeom>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67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tx1">
            <a:lumMod val="50000"/>
          </a:schemeClr>
        </a:solidFill>
        <a:effectLst/>
      </p:bgPr>
    </p:bg>
    <p:spTree>
      <p:nvGrpSpPr>
        <p:cNvPr id="1" name=""/>
        <p:cNvGrpSpPr/>
        <p:nvPr/>
      </p:nvGrpSpPr>
      <p:grpSpPr>
        <a:xfrm>
          <a:off x="0" y="0"/>
          <a:ext cx="0" cy="0"/>
          <a:chOff x="0" y="0"/>
          <a:chExt cx="0" cy="0"/>
        </a:xfrm>
      </p:grpSpPr>
      <p:pic>
        <p:nvPicPr>
          <p:cNvPr id="2" name="Jordan3.MOV" descr="Jordan3.MOV">
            <a:hlinkClick r:id="" action="ppaction://media"/>
            <a:extLst>
              <a:ext uri="{FF2B5EF4-FFF2-40B4-BE49-F238E27FC236}">
                <a16:creationId xmlns:a16="http://schemas.microsoft.com/office/drawing/2014/main" id="{82776AC6-8917-2849-B88E-FD9D6C3F130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219200"/>
            <a:ext cx="13004800" cy="7315200"/>
          </a:xfrm>
          <a:prstGeom prst="rect">
            <a:avLst/>
          </a:prstGeom>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87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 name="Double-click to edit"/>
          <p:cNvSpPr txBox="1">
            <a:spLocks noGrp="1"/>
          </p:cNvSpPr>
          <p:nvPr>
            <p:ph type="title" idx="4294967295"/>
          </p:nvPr>
        </p:nvSpPr>
        <p:spPr>
          <a:xfrm>
            <a:off x="975359" y="3029937"/>
            <a:ext cx="11054082" cy="2090703"/>
          </a:xfrm>
          <a:prstGeom prst="rect">
            <a:avLst/>
          </a:prstGeom>
        </p:spPr>
        <p:txBody>
          <a:bodyPr lIns="65023" tIns="65023" rIns="65023" bIns="65023"/>
          <a:lstStyle/>
          <a:p>
            <a:pPr defTabSz="650240">
              <a:lnSpc>
                <a:spcPct val="100000"/>
              </a:lnSpc>
              <a:spcBef>
                <a:spcPts val="0"/>
              </a:spcBef>
              <a:defRPr sz="6200">
                <a:solidFill>
                  <a:srgbClr val="000000"/>
                </a:solidFill>
                <a:latin typeface="Calibri"/>
                <a:ea typeface="Calibri"/>
                <a:cs typeface="Calibri"/>
                <a:sym typeface="Calibri"/>
              </a:defRPr>
            </a:pPr>
            <a:endParaRPr/>
          </a:p>
        </p:txBody>
      </p:sp>
      <p:sp>
        <p:nvSpPr>
          <p:cNvPr id="247" name="Double-click to edit"/>
          <p:cNvSpPr txBox="1">
            <a:spLocks noGrp="1"/>
          </p:cNvSpPr>
          <p:nvPr>
            <p:ph type="body" sz="quarter" idx="4294967295"/>
          </p:nvPr>
        </p:nvSpPr>
        <p:spPr>
          <a:xfrm>
            <a:off x="1950719" y="5527040"/>
            <a:ext cx="9103361" cy="2492587"/>
          </a:xfrm>
          <a:prstGeom prst="rect">
            <a:avLst/>
          </a:prstGeom>
        </p:spPr>
        <p:txBody>
          <a:bodyPr lIns="65023" tIns="65023" rIns="65023" bIns="65023" anchor="t"/>
          <a:lstStyle/>
          <a:p>
            <a:pPr marL="0" indent="0" algn="ctr" defTabSz="650240">
              <a:spcBef>
                <a:spcPts val="1000"/>
              </a:spcBef>
              <a:buClr>
                <a:srgbClr val="FFFFFF"/>
              </a:buClr>
              <a:buSzTx/>
              <a:buFontTx/>
              <a:buNone/>
              <a:defRPr sz="4400">
                <a:solidFill>
                  <a:srgbClr val="898989"/>
                </a:solidFill>
                <a:latin typeface="Calibri"/>
                <a:ea typeface="Calibri"/>
                <a:cs typeface="Calibri"/>
                <a:sym typeface="Calibri"/>
              </a:defRPr>
            </a:pPr>
            <a:endParaRPr/>
          </a:p>
        </p:txBody>
      </p:sp>
      <p:pic>
        <p:nvPicPr>
          <p:cNvPr id="248" name="Eternal_Praise_ppt-blue-bkgrnd.jpg" descr="Eternal_Praise_ppt-blue-bkgrnd.jpg"/>
          <p:cNvPicPr>
            <a:picLocks noChangeAspect="1"/>
          </p:cNvPicPr>
          <p:nvPr/>
        </p:nvPicPr>
        <p:blipFill>
          <a:blip r:embed="rId2"/>
          <a:stretch>
            <a:fillRect/>
          </a:stretch>
        </p:blipFill>
        <p:spPr>
          <a:xfrm>
            <a:off x="20319" y="-254001"/>
            <a:ext cx="13004801" cy="9753601"/>
          </a:xfrm>
          <a:prstGeom prst="rect">
            <a:avLst/>
          </a:prstGeom>
          <a:ln w="12700">
            <a:miter lim="400000"/>
          </a:ln>
        </p:spPr>
      </p:pic>
      <p:sp>
        <p:nvSpPr>
          <p:cNvPr id="249" name="ETERNAL PRAISE…"/>
          <p:cNvSpPr txBox="1"/>
          <p:nvPr/>
        </p:nvSpPr>
        <p:spPr>
          <a:xfrm>
            <a:off x="2313770" y="1718168"/>
            <a:ext cx="8417900" cy="385114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5023" tIns="65023" rIns="65023" bIns="65023">
            <a:spAutoFit/>
          </a:bodyPr>
          <a:lstStyle/>
          <a:p>
            <a:pPr defTabSz="650240">
              <a:defRPr sz="6200">
                <a:solidFill>
                  <a:srgbClr val="FAD538"/>
                </a:solidFill>
                <a:latin typeface="Academico"/>
                <a:ea typeface="Academico"/>
                <a:cs typeface="Academico"/>
                <a:sym typeface="Academico"/>
              </a:defRPr>
            </a:pPr>
            <a:r>
              <a:t>ETERNAL PRAISE</a:t>
            </a:r>
          </a:p>
          <a:p>
            <a:pPr defTabSz="650240">
              <a:defRPr sz="6200">
                <a:solidFill>
                  <a:srgbClr val="FAD538"/>
                </a:solidFill>
                <a:latin typeface="Academico"/>
                <a:ea typeface="Academico"/>
                <a:cs typeface="Academico"/>
                <a:sym typeface="Academico"/>
              </a:defRPr>
            </a:pPr>
            <a:r>
              <a:t>AND THE NATIONS</a:t>
            </a:r>
          </a:p>
          <a:p>
            <a:pPr defTabSz="650240">
              <a:defRPr sz="6200">
                <a:solidFill>
                  <a:srgbClr val="FAD538"/>
                </a:solidFill>
                <a:latin typeface="Academico"/>
                <a:ea typeface="Academico"/>
                <a:cs typeface="Academico"/>
                <a:sym typeface="Academico"/>
              </a:defRPr>
            </a:pPr>
            <a:endParaRPr/>
          </a:p>
          <a:p>
            <a:pPr defTabSz="650240">
              <a:defRPr sz="5000">
                <a:solidFill>
                  <a:srgbClr val="FAD538"/>
                </a:solidFill>
                <a:latin typeface="Academico"/>
                <a:ea typeface="Academico"/>
                <a:cs typeface="Academico"/>
                <a:sym typeface="Academico"/>
              </a:defRPr>
            </a:pPr>
            <a:r>
              <a:t>Revelation 7</a:t>
            </a:r>
          </a:p>
        </p:txBody>
      </p:sp>
      <p:pic>
        <p:nvPicPr>
          <p:cNvPr id="250" name="10.jpg" descr="10.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69566" y="-2788541"/>
            <a:ext cx="14633229" cy="13012396"/>
          </a:xfrm>
          <a:prstGeom prst="rect">
            <a:avLst/>
          </a:prstGeom>
          <a:ln w="12700">
            <a:miter lim="400000"/>
          </a:ln>
        </p:spPr>
      </p:pic>
    </p:spTree>
  </p:cSld>
  <p:clrMapOvr>
    <a:masterClrMapping/>
  </p:clrMapOvr>
  <p:transition spd="med"/>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tx1">
            <a:lumMod val="50000"/>
          </a:schemeClr>
        </a:solidFill>
        <a:effectLst/>
      </p:bgPr>
    </p:bg>
    <p:spTree>
      <p:nvGrpSpPr>
        <p:cNvPr id="1" name=""/>
        <p:cNvGrpSpPr/>
        <p:nvPr/>
      </p:nvGrpSpPr>
      <p:grpSpPr>
        <a:xfrm>
          <a:off x="0" y="0"/>
          <a:ext cx="0" cy="0"/>
          <a:chOff x="0" y="0"/>
          <a:chExt cx="0" cy="0"/>
        </a:xfrm>
      </p:grpSpPr>
      <p:sp>
        <p:nvSpPr>
          <p:cNvPr id="135170" name="AutoShape 2">
            <a:extLst>
              <a:ext uri="{FF2B5EF4-FFF2-40B4-BE49-F238E27FC236}">
                <a16:creationId xmlns:a16="http://schemas.microsoft.com/office/drawing/2014/main" id="{F48591B5-D974-394F-9E28-173931936773}"/>
              </a:ext>
            </a:extLst>
          </p:cNvPr>
          <p:cNvSpPr>
            <a:spLocks noChangeArrowheads="1"/>
          </p:cNvSpPr>
          <p:nvPr/>
        </p:nvSpPr>
        <p:spPr bwMode="auto">
          <a:xfrm>
            <a:off x="3034453" y="2059094"/>
            <a:ext cx="1192107" cy="5635413"/>
          </a:xfrm>
          <a:prstGeom prst="downArrow">
            <a:avLst>
              <a:gd name="adj1" fmla="val 50000"/>
              <a:gd name="adj2" fmla="val 118182"/>
            </a:avLst>
          </a:prstGeom>
          <a:solidFill>
            <a:schemeClr val="hlink"/>
          </a:solidFill>
          <a:ln w="9525">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2560" b="1" dirty="0">
              <a:cs typeface="Arial" panose="020B0604020202020204" pitchFamily="34" charset="0"/>
            </a:endParaRPr>
          </a:p>
        </p:txBody>
      </p:sp>
      <p:sp>
        <p:nvSpPr>
          <p:cNvPr id="135171" name="AutoShape 3">
            <a:extLst>
              <a:ext uri="{FF2B5EF4-FFF2-40B4-BE49-F238E27FC236}">
                <a16:creationId xmlns:a16="http://schemas.microsoft.com/office/drawing/2014/main" id="{2A9B3D72-B60B-9D4B-9099-00304BF56BC1}"/>
              </a:ext>
            </a:extLst>
          </p:cNvPr>
          <p:cNvSpPr>
            <a:spLocks noChangeArrowheads="1"/>
          </p:cNvSpPr>
          <p:nvPr/>
        </p:nvSpPr>
        <p:spPr bwMode="auto">
          <a:xfrm rot="10800000">
            <a:off x="8886613" y="2059094"/>
            <a:ext cx="1192107" cy="5635413"/>
          </a:xfrm>
          <a:prstGeom prst="downArrow">
            <a:avLst>
              <a:gd name="adj1" fmla="val 50000"/>
              <a:gd name="adj2" fmla="val 118182"/>
            </a:avLst>
          </a:prstGeom>
          <a:solidFill>
            <a:schemeClr val="hlink"/>
          </a:solidFill>
          <a:ln w="9525">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2560" b="1" dirty="0">
              <a:cs typeface="Arial" panose="020B0604020202020204" pitchFamily="34" charset="0"/>
            </a:endParaRPr>
          </a:p>
        </p:txBody>
      </p:sp>
      <p:sp>
        <p:nvSpPr>
          <p:cNvPr id="135172" name="Text Box 4">
            <a:extLst>
              <a:ext uri="{FF2B5EF4-FFF2-40B4-BE49-F238E27FC236}">
                <a16:creationId xmlns:a16="http://schemas.microsoft.com/office/drawing/2014/main" id="{F55BB7AB-932F-4F4A-A06B-721662A35763}"/>
              </a:ext>
            </a:extLst>
          </p:cNvPr>
          <p:cNvSpPr txBox="1">
            <a:spLocks noChangeArrowheads="1"/>
          </p:cNvSpPr>
          <p:nvPr/>
        </p:nvSpPr>
        <p:spPr bwMode="auto">
          <a:xfrm>
            <a:off x="541867" y="650241"/>
            <a:ext cx="11704320" cy="1274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ar-JO" altLang="en-US" sz="7680" b="1" dirty="0">
                <a:solidFill>
                  <a:srgbClr val="FFFF99"/>
                </a:solidFill>
                <a:cs typeface="Arial" panose="020B0604020202020204" pitchFamily="34" charset="0"/>
              </a:rPr>
              <a:t>2. العبادة كحوار</a:t>
            </a:r>
            <a:endParaRPr lang="en-US" altLang="en-US" sz="7680" b="1" dirty="0">
              <a:solidFill>
                <a:srgbClr val="FFFF99"/>
              </a:solidFill>
              <a:cs typeface="Arial" panose="020B0604020202020204" pitchFamily="34" charset="0"/>
            </a:endParaRPr>
          </a:p>
        </p:txBody>
      </p:sp>
      <p:sp>
        <p:nvSpPr>
          <p:cNvPr id="135173" name="Rectangle 7">
            <a:extLst>
              <a:ext uri="{FF2B5EF4-FFF2-40B4-BE49-F238E27FC236}">
                <a16:creationId xmlns:a16="http://schemas.microsoft.com/office/drawing/2014/main" id="{31701169-D8E6-764E-95CC-08DAA70E9031}"/>
              </a:ext>
            </a:extLst>
          </p:cNvPr>
          <p:cNvSpPr>
            <a:spLocks noChangeArrowheads="1"/>
          </p:cNvSpPr>
          <p:nvPr/>
        </p:nvSpPr>
        <p:spPr bwMode="auto">
          <a:xfrm>
            <a:off x="4007640" y="3684694"/>
            <a:ext cx="4987264" cy="2893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ar-JO" altLang="en-US" sz="4551" b="1" dirty="0">
                <a:solidFill>
                  <a:srgbClr val="FFFF99"/>
                </a:solidFill>
                <a:cs typeface="Arial" panose="020B0604020202020204" pitchFamily="34" charset="0"/>
              </a:rPr>
              <a:t>حوار بين الله وشعبه</a:t>
            </a:r>
            <a:endParaRPr lang="en-US" altLang="en-US" sz="4551" b="1" dirty="0">
              <a:solidFill>
                <a:srgbClr val="FFFF99"/>
              </a:solidFill>
              <a:cs typeface="Arial" panose="020B0604020202020204" pitchFamily="34" charset="0"/>
            </a:endParaRPr>
          </a:p>
          <a:p>
            <a:pPr algn="ctr" eaLnBrk="1" hangingPunct="1"/>
            <a:endParaRPr lang="en-US" altLang="en-US" sz="4551" b="1" dirty="0">
              <a:solidFill>
                <a:srgbClr val="FFFF99"/>
              </a:solidFill>
              <a:cs typeface="Arial" panose="020B0604020202020204" pitchFamily="34" charset="0"/>
            </a:endParaRPr>
          </a:p>
          <a:p>
            <a:pPr algn="ctr" eaLnBrk="1" hangingPunct="1"/>
            <a:endParaRPr lang="en-US" altLang="en-US" sz="4551" b="1" dirty="0">
              <a:solidFill>
                <a:srgbClr val="FFFF99"/>
              </a:solidFill>
              <a:cs typeface="Arial" panose="020B0604020202020204" pitchFamily="34" charset="0"/>
            </a:endParaRPr>
          </a:p>
          <a:p>
            <a:pPr algn="ctr" eaLnBrk="1" hangingPunct="1"/>
            <a:r>
              <a:rPr lang="ar-JO" altLang="en-US" sz="4551" b="1" dirty="0">
                <a:solidFill>
                  <a:srgbClr val="FFFF99"/>
                </a:solidFill>
                <a:cs typeface="Arial" panose="020B0604020202020204" pitchFamily="34" charset="0"/>
              </a:rPr>
              <a:t>الإعلان والتجاوب المنظم</a:t>
            </a:r>
            <a:endParaRPr lang="en-US" altLang="en-US" sz="4551" b="1" dirty="0">
              <a:solidFill>
                <a:srgbClr val="FFFF99"/>
              </a:solidFill>
              <a:cs typeface="Arial" panose="020B0604020202020204" pitchFamily="34" charset="0"/>
            </a:endParaRPr>
          </a:p>
        </p:txBody>
      </p:sp>
    </p:spTree>
  </p:cSld>
  <p:clrMapOvr>
    <a:masterClrMapping/>
  </p:clrMapOvr>
  <p:transition spd="med"/>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tx1">
            <a:lumMod val="50000"/>
          </a:schemeClr>
        </a:solidFill>
        <a:effectLst/>
      </p:bgPr>
    </p:bg>
    <p:spTree>
      <p:nvGrpSpPr>
        <p:cNvPr id="1" name=""/>
        <p:cNvGrpSpPr/>
        <p:nvPr/>
      </p:nvGrpSpPr>
      <p:grpSpPr>
        <a:xfrm>
          <a:off x="0" y="0"/>
          <a:ext cx="0" cy="0"/>
          <a:chOff x="0" y="0"/>
          <a:chExt cx="0" cy="0"/>
        </a:xfrm>
      </p:grpSpPr>
      <p:sp>
        <p:nvSpPr>
          <p:cNvPr id="18434" name="AutoShape 4">
            <a:extLst>
              <a:ext uri="{FF2B5EF4-FFF2-40B4-BE49-F238E27FC236}">
                <a16:creationId xmlns:a16="http://schemas.microsoft.com/office/drawing/2014/main" id="{60BEDFEF-58BD-B14E-93AC-76434A780C2D}"/>
              </a:ext>
            </a:extLst>
          </p:cNvPr>
          <p:cNvSpPr>
            <a:spLocks noChangeArrowheads="1"/>
          </p:cNvSpPr>
          <p:nvPr/>
        </p:nvSpPr>
        <p:spPr bwMode="auto">
          <a:xfrm>
            <a:off x="1950720" y="2059094"/>
            <a:ext cx="1192107" cy="5635413"/>
          </a:xfrm>
          <a:prstGeom prst="downArrow">
            <a:avLst>
              <a:gd name="adj1" fmla="val 50000"/>
              <a:gd name="adj2" fmla="val 118182"/>
            </a:avLst>
          </a:prstGeom>
          <a:solidFill>
            <a:srgbClr val="FFFF99"/>
          </a:solidFill>
          <a:ln w="9525">
            <a:solidFill>
              <a:srgbClr val="BBE0E3"/>
            </a:solidFill>
            <a:miter lim="800000"/>
            <a:headEnd/>
            <a:tailEnd/>
          </a:ln>
        </p:spPr>
        <p:txBody>
          <a:bodyPr wrap="none" anchor="ctr"/>
          <a:lstStyle/>
          <a:p>
            <a:pPr>
              <a:defRPr/>
            </a:pPr>
            <a:endParaRPr lang="en-US" sz="3413">
              <a:latin typeface="Maiandra GD" charset="0"/>
            </a:endParaRPr>
          </a:p>
        </p:txBody>
      </p:sp>
      <p:sp>
        <p:nvSpPr>
          <p:cNvPr id="18435" name="AutoShape 5">
            <a:extLst>
              <a:ext uri="{FF2B5EF4-FFF2-40B4-BE49-F238E27FC236}">
                <a16:creationId xmlns:a16="http://schemas.microsoft.com/office/drawing/2014/main" id="{F352BB17-D8D5-E74C-95D5-812D45636253}"/>
              </a:ext>
            </a:extLst>
          </p:cNvPr>
          <p:cNvSpPr>
            <a:spLocks noChangeArrowheads="1"/>
          </p:cNvSpPr>
          <p:nvPr/>
        </p:nvSpPr>
        <p:spPr bwMode="auto">
          <a:xfrm rot="10800000">
            <a:off x="3467947" y="2059094"/>
            <a:ext cx="1192107" cy="5635413"/>
          </a:xfrm>
          <a:prstGeom prst="downArrow">
            <a:avLst>
              <a:gd name="adj1" fmla="val 50000"/>
              <a:gd name="adj2" fmla="val 118182"/>
            </a:avLst>
          </a:prstGeom>
          <a:solidFill>
            <a:srgbClr val="FFFF99"/>
          </a:solidFill>
          <a:ln w="9525">
            <a:solidFill>
              <a:schemeClr val="accent1"/>
            </a:solidFill>
            <a:miter lim="800000"/>
            <a:headEnd/>
            <a:tailEnd/>
          </a:ln>
        </p:spPr>
        <p:txBody>
          <a:bodyPr wrap="none" anchor="ctr"/>
          <a:lstStyle/>
          <a:p>
            <a:pPr>
              <a:defRPr/>
            </a:pPr>
            <a:endParaRPr lang="en-US" sz="3413">
              <a:latin typeface="Maiandra GD" charset="0"/>
            </a:endParaRPr>
          </a:p>
        </p:txBody>
      </p:sp>
      <p:sp>
        <p:nvSpPr>
          <p:cNvPr id="5" name="AutoShape 5">
            <a:extLst>
              <a:ext uri="{FF2B5EF4-FFF2-40B4-BE49-F238E27FC236}">
                <a16:creationId xmlns:a16="http://schemas.microsoft.com/office/drawing/2014/main" id="{C56ACE0A-7093-7244-A63D-D7F7FF876CC9}"/>
              </a:ext>
            </a:extLst>
          </p:cNvPr>
          <p:cNvSpPr>
            <a:spLocks noChangeArrowheads="1"/>
          </p:cNvSpPr>
          <p:nvPr/>
        </p:nvSpPr>
        <p:spPr bwMode="auto">
          <a:xfrm rot="10800000">
            <a:off x="9970347" y="2059094"/>
            <a:ext cx="1192107" cy="5635413"/>
          </a:xfrm>
          <a:prstGeom prst="downArrow">
            <a:avLst>
              <a:gd name="adj1" fmla="val 50000"/>
              <a:gd name="adj2" fmla="val 118182"/>
            </a:avLst>
          </a:prstGeom>
          <a:solidFill>
            <a:srgbClr val="FFFF99"/>
          </a:solidFill>
          <a:ln w="9525">
            <a:solidFill>
              <a:schemeClr val="tx1"/>
            </a:solidFill>
            <a:miter lim="800000"/>
            <a:headEnd/>
            <a:tailEnd/>
          </a:ln>
        </p:spPr>
        <p:txBody>
          <a:bodyPr wrap="none" anchor="ctr"/>
          <a:lstStyle/>
          <a:p>
            <a:pPr>
              <a:defRPr/>
            </a:pPr>
            <a:endParaRPr lang="en-US" sz="3413">
              <a:latin typeface="Maiandra GD" charset="0"/>
            </a:endParaRPr>
          </a:p>
        </p:txBody>
      </p:sp>
      <p:sp>
        <p:nvSpPr>
          <p:cNvPr id="6" name="AutoShape 5">
            <a:extLst>
              <a:ext uri="{FF2B5EF4-FFF2-40B4-BE49-F238E27FC236}">
                <a16:creationId xmlns:a16="http://schemas.microsoft.com/office/drawing/2014/main" id="{6A1E8350-50EF-E745-8450-12ADB13DC54E}"/>
              </a:ext>
            </a:extLst>
          </p:cNvPr>
          <p:cNvSpPr>
            <a:spLocks noChangeArrowheads="1"/>
          </p:cNvSpPr>
          <p:nvPr/>
        </p:nvSpPr>
        <p:spPr bwMode="auto">
          <a:xfrm rot="10800000">
            <a:off x="6827520" y="2059094"/>
            <a:ext cx="1192107" cy="5635413"/>
          </a:xfrm>
          <a:prstGeom prst="downArrow">
            <a:avLst>
              <a:gd name="adj1" fmla="val 50000"/>
              <a:gd name="adj2" fmla="val 118182"/>
            </a:avLst>
          </a:prstGeom>
          <a:solidFill>
            <a:srgbClr val="FFFF99"/>
          </a:solidFill>
          <a:ln w="9525">
            <a:solidFill>
              <a:schemeClr val="tx1"/>
            </a:solidFill>
            <a:miter lim="800000"/>
            <a:headEnd/>
            <a:tailEnd/>
          </a:ln>
        </p:spPr>
        <p:txBody>
          <a:bodyPr wrap="none" anchor="ctr"/>
          <a:lstStyle/>
          <a:p>
            <a:pPr>
              <a:defRPr/>
            </a:pPr>
            <a:endParaRPr lang="en-US" sz="3413">
              <a:latin typeface="Maiandra GD" charset="0"/>
            </a:endParaRPr>
          </a:p>
        </p:txBody>
      </p:sp>
      <p:sp>
        <p:nvSpPr>
          <p:cNvPr id="7" name="AutoShape 4">
            <a:extLst>
              <a:ext uri="{FF2B5EF4-FFF2-40B4-BE49-F238E27FC236}">
                <a16:creationId xmlns:a16="http://schemas.microsoft.com/office/drawing/2014/main" id="{D80A5C37-D1E6-414E-9E54-3BCE4C38254B}"/>
              </a:ext>
            </a:extLst>
          </p:cNvPr>
          <p:cNvSpPr>
            <a:spLocks noChangeArrowheads="1"/>
          </p:cNvSpPr>
          <p:nvPr/>
        </p:nvSpPr>
        <p:spPr bwMode="auto">
          <a:xfrm>
            <a:off x="8453120" y="2059094"/>
            <a:ext cx="1192107" cy="5635413"/>
          </a:xfrm>
          <a:prstGeom prst="downArrow">
            <a:avLst>
              <a:gd name="adj1" fmla="val 50000"/>
              <a:gd name="adj2" fmla="val 118182"/>
            </a:avLst>
          </a:prstGeom>
          <a:solidFill>
            <a:srgbClr val="FFFF99"/>
          </a:solidFill>
          <a:ln w="9525">
            <a:solidFill>
              <a:schemeClr val="tx1"/>
            </a:solidFill>
            <a:miter lim="800000"/>
            <a:headEnd/>
            <a:tailEnd/>
          </a:ln>
        </p:spPr>
        <p:txBody>
          <a:bodyPr wrap="none" anchor="ctr"/>
          <a:lstStyle/>
          <a:p>
            <a:pPr>
              <a:defRPr/>
            </a:pPr>
            <a:endParaRPr lang="en-US" sz="3413">
              <a:latin typeface="Maiandra GD" charset="0"/>
            </a:endParaRPr>
          </a:p>
        </p:txBody>
      </p:sp>
      <p:sp>
        <p:nvSpPr>
          <p:cNvPr id="8" name="AutoShape 4">
            <a:extLst>
              <a:ext uri="{FF2B5EF4-FFF2-40B4-BE49-F238E27FC236}">
                <a16:creationId xmlns:a16="http://schemas.microsoft.com/office/drawing/2014/main" id="{98C0ED67-A02D-A246-83B6-059206B44763}"/>
              </a:ext>
            </a:extLst>
          </p:cNvPr>
          <p:cNvSpPr>
            <a:spLocks noChangeArrowheads="1"/>
          </p:cNvSpPr>
          <p:nvPr/>
        </p:nvSpPr>
        <p:spPr bwMode="auto">
          <a:xfrm>
            <a:off x="4985173" y="2059094"/>
            <a:ext cx="1192107" cy="5635413"/>
          </a:xfrm>
          <a:prstGeom prst="downArrow">
            <a:avLst>
              <a:gd name="adj1" fmla="val 50000"/>
              <a:gd name="adj2" fmla="val 118182"/>
            </a:avLst>
          </a:prstGeom>
          <a:solidFill>
            <a:srgbClr val="FFFF99"/>
          </a:solidFill>
          <a:ln w="9525">
            <a:solidFill>
              <a:schemeClr val="tx1"/>
            </a:solidFill>
            <a:miter lim="800000"/>
            <a:headEnd/>
            <a:tailEnd/>
          </a:ln>
        </p:spPr>
        <p:txBody>
          <a:bodyPr wrap="none" anchor="ctr"/>
          <a:lstStyle/>
          <a:p>
            <a:pPr>
              <a:defRPr/>
            </a:pPr>
            <a:endParaRPr lang="en-US" sz="3413">
              <a:latin typeface="Maiandra GD" charset="0"/>
            </a:endParaRPr>
          </a:p>
        </p:txBody>
      </p:sp>
      <p:sp>
        <p:nvSpPr>
          <p:cNvPr id="9" name="BREAKOUT…">
            <a:extLst>
              <a:ext uri="{FF2B5EF4-FFF2-40B4-BE49-F238E27FC236}">
                <a16:creationId xmlns:a16="http://schemas.microsoft.com/office/drawing/2014/main" id="{7B64C9AB-B179-3748-A669-49BC8BC17F50}"/>
              </a:ext>
            </a:extLst>
          </p:cNvPr>
          <p:cNvSpPr txBox="1"/>
          <p:nvPr/>
        </p:nvSpPr>
        <p:spPr>
          <a:xfrm>
            <a:off x="159026" y="8033707"/>
            <a:ext cx="12892617" cy="17215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2249" tIns="72249" rIns="72249" bIns="72249" anchor="ctr">
            <a:spAutoFit/>
          </a:bodyPr>
          <a:lstStyle/>
          <a:p>
            <a:r>
              <a:rPr lang="ar-JO" sz="3413" b="1" dirty="0">
                <a:solidFill>
                  <a:srgbClr val="FFFFFF"/>
                </a:solidFill>
                <a:latin typeface="Arial" panose="020B0604020202020204" pitchFamily="34" charset="0"/>
                <a:cs typeface="Arial" panose="020B0604020202020204" pitchFamily="34" charset="0"/>
              </a:rPr>
              <a:t>انطلق</a:t>
            </a:r>
          </a:p>
          <a:p>
            <a:r>
              <a:rPr lang="ar-JO" sz="3413" b="1" dirty="0">
                <a:solidFill>
                  <a:srgbClr val="FFFFFF"/>
                </a:solidFill>
                <a:latin typeface="Arial" panose="020B0604020202020204" pitchFamily="34" charset="0"/>
                <a:cs typeface="Arial" panose="020B0604020202020204" pitchFamily="34" charset="0"/>
              </a:rPr>
              <a:t>كيف هو التوازن في خدمات كنيستك؟</a:t>
            </a:r>
          </a:p>
          <a:p>
            <a:r>
              <a:rPr lang="ar-JO" sz="3413" b="1" dirty="0">
                <a:solidFill>
                  <a:srgbClr val="FFFFFF"/>
                </a:solidFill>
                <a:latin typeface="Arial" panose="020B0604020202020204" pitchFamily="34" charset="0"/>
                <a:cs typeface="Arial" panose="020B0604020202020204" pitchFamily="34" charset="0"/>
              </a:rPr>
              <a:t>ما هي الطرق التي يمكنك من خلالها تضمين المزيد من الكلمة في خدماتك؟</a:t>
            </a:r>
            <a:endParaRPr sz="3413" b="1" dirty="0">
              <a:solidFill>
                <a:srgbClr val="FFFFFF"/>
              </a:solidFill>
              <a:latin typeface="Arial" panose="020B0604020202020204" pitchFamily="34" charset="0"/>
              <a:cs typeface="Arial" panose="020B0604020202020204" pitchFamily="34" charset="0"/>
            </a:endParaRPr>
          </a:p>
        </p:txBody>
      </p:sp>
    </p:spTree>
  </p:cSld>
  <p:clrMapOvr>
    <a:masterClrMapping/>
  </p:clrMapOvr>
  <p:transition spd="med"/>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tx1">
            <a:lumMod val="50000"/>
          </a:schemeClr>
        </a:solidFill>
        <a:effectLst/>
      </p:bgPr>
    </p:bg>
    <p:spTree>
      <p:nvGrpSpPr>
        <p:cNvPr id="1" name=""/>
        <p:cNvGrpSpPr/>
        <p:nvPr/>
      </p:nvGrpSpPr>
      <p:grpSpPr>
        <a:xfrm>
          <a:off x="0" y="0"/>
          <a:ext cx="0" cy="0"/>
          <a:chOff x="0" y="0"/>
          <a:chExt cx="0" cy="0"/>
        </a:xfrm>
      </p:grpSpPr>
      <p:sp>
        <p:nvSpPr>
          <p:cNvPr id="141314" name="AutoShape 2">
            <a:extLst>
              <a:ext uri="{FF2B5EF4-FFF2-40B4-BE49-F238E27FC236}">
                <a16:creationId xmlns:a16="http://schemas.microsoft.com/office/drawing/2014/main" id="{6B337B90-AC4E-AA42-83F2-BBF52B1A1649}"/>
              </a:ext>
            </a:extLst>
          </p:cNvPr>
          <p:cNvSpPr>
            <a:spLocks noChangeArrowheads="1"/>
          </p:cNvSpPr>
          <p:nvPr/>
        </p:nvSpPr>
        <p:spPr bwMode="auto">
          <a:xfrm>
            <a:off x="3034453" y="1733974"/>
            <a:ext cx="1192107" cy="5635413"/>
          </a:xfrm>
          <a:prstGeom prst="downArrow">
            <a:avLst>
              <a:gd name="adj1" fmla="val 50000"/>
              <a:gd name="adj2" fmla="val 118182"/>
            </a:avLst>
          </a:prstGeom>
          <a:solidFill>
            <a:schemeClr val="hlink"/>
          </a:solidFill>
          <a:ln w="9525">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2560" b="1" dirty="0">
              <a:cs typeface="Arial" panose="020B0604020202020204" pitchFamily="34" charset="0"/>
            </a:endParaRPr>
          </a:p>
        </p:txBody>
      </p:sp>
      <p:sp>
        <p:nvSpPr>
          <p:cNvPr id="141315" name="AutoShape 3">
            <a:extLst>
              <a:ext uri="{FF2B5EF4-FFF2-40B4-BE49-F238E27FC236}">
                <a16:creationId xmlns:a16="http://schemas.microsoft.com/office/drawing/2014/main" id="{8F9C7291-F840-CB48-A6E6-1EDFF49B9029}"/>
              </a:ext>
            </a:extLst>
          </p:cNvPr>
          <p:cNvSpPr>
            <a:spLocks noChangeArrowheads="1"/>
          </p:cNvSpPr>
          <p:nvPr/>
        </p:nvSpPr>
        <p:spPr bwMode="auto">
          <a:xfrm rot="10800000">
            <a:off x="8886613" y="1625600"/>
            <a:ext cx="1192107" cy="5635413"/>
          </a:xfrm>
          <a:prstGeom prst="downArrow">
            <a:avLst>
              <a:gd name="adj1" fmla="val 50000"/>
              <a:gd name="adj2" fmla="val 118182"/>
            </a:avLst>
          </a:prstGeom>
          <a:solidFill>
            <a:schemeClr val="hlink"/>
          </a:solidFill>
          <a:ln w="9525">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2560" b="1" dirty="0">
              <a:cs typeface="Arial" panose="020B0604020202020204" pitchFamily="34" charset="0"/>
            </a:endParaRPr>
          </a:p>
        </p:txBody>
      </p:sp>
      <p:sp>
        <p:nvSpPr>
          <p:cNvPr id="141316" name="Text Box 4">
            <a:extLst>
              <a:ext uri="{FF2B5EF4-FFF2-40B4-BE49-F238E27FC236}">
                <a16:creationId xmlns:a16="http://schemas.microsoft.com/office/drawing/2014/main" id="{6D593D22-7449-7947-A98C-F47650781988}"/>
              </a:ext>
            </a:extLst>
          </p:cNvPr>
          <p:cNvSpPr txBox="1">
            <a:spLocks noChangeArrowheads="1"/>
          </p:cNvSpPr>
          <p:nvPr/>
        </p:nvSpPr>
        <p:spPr bwMode="auto">
          <a:xfrm>
            <a:off x="1137920" y="33868"/>
            <a:ext cx="10728960" cy="1274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ar-JO" altLang="en-US" sz="7680" b="1" dirty="0">
                <a:solidFill>
                  <a:srgbClr val="FFFF99"/>
                </a:solidFill>
                <a:cs typeface="Arial" panose="020B0604020202020204" pitchFamily="34" charset="0"/>
              </a:rPr>
              <a:t>العبادة كحوار</a:t>
            </a:r>
            <a:endParaRPr lang="en-US" altLang="en-US" sz="7680" b="1" dirty="0">
              <a:solidFill>
                <a:srgbClr val="FFFF99"/>
              </a:solidFill>
              <a:cs typeface="Arial" panose="020B0604020202020204" pitchFamily="34" charset="0"/>
            </a:endParaRPr>
          </a:p>
        </p:txBody>
      </p:sp>
      <p:sp>
        <p:nvSpPr>
          <p:cNvPr id="15365" name="Text Box 5">
            <a:extLst>
              <a:ext uri="{FF2B5EF4-FFF2-40B4-BE49-F238E27FC236}">
                <a16:creationId xmlns:a16="http://schemas.microsoft.com/office/drawing/2014/main" id="{18906DFF-85D7-3E48-A861-8AE2529F120D}"/>
              </a:ext>
            </a:extLst>
          </p:cNvPr>
          <p:cNvSpPr txBox="1">
            <a:spLocks noChangeArrowheads="1"/>
          </p:cNvSpPr>
          <p:nvPr/>
        </p:nvSpPr>
        <p:spPr bwMode="auto">
          <a:xfrm>
            <a:off x="1192107" y="1584961"/>
            <a:ext cx="4768427" cy="57605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ar-JO" altLang="en-US" sz="4551" b="1" dirty="0">
                <a:solidFill>
                  <a:srgbClr val="FFFF99"/>
                </a:solidFill>
                <a:cs typeface="Arial" panose="020B0604020202020204" pitchFamily="34" charset="0"/>
              </a:rPr>
              <a:t>دعوة للعبادة</a:t>
            </a:r>
            <a:endParaRPr lang="en-US" altLang="en-US" sz="4551" b="1" dirty="0">
              <a:solidFill>
                <a:srgbClr val="FFFF99"/>
              </a:solidFill>
              <a:cs typeface="Arial" panose="020B0604020202020204" pitchFamily="34" charset="0"/>
            </a:endParaRPr>
          </a:p>
          <a:p>
            <a:pPr algn="ctr" eaLnBrk="1" hangingPunct="1">
              <a:spcBef>
                <a:spcPct val="50000"/>
              </a:spcBef>
            </a:pPr>
            <a:r>
              <a:rPr lang="ar-JO" altLang="en-US" sz="4551" b="1" dirty="0">
                <a:solidFill>
                  <a:srgbClr val="FFFF99"/>
                </a:solidFill>
                <a:cs typeface="Arial" panose="020B0604020202020204" pitchFamily="34" charset="0"/>
              </a:rPr>
              <a:t>قراءة الكتاب المقدس</a:t>
            </a:r>
            <a:endParaRPr lang="en-US" altLang="en-US" sz="4551" b="1" dirty="0">
              <a:solidFill>
                <a:srgbClr val="FFFF99"/>
              </a:solidFill>
              <a:cs typeface="Arial" panose="020B0604020202020204" pitchFamily="34" charset="0"/>
            </a:endParaRPr>
          </a:p>
          <a:p>
            <a:pPr algn="ctr" eaLnBrk="1" hangingPunct="1">
              <a:spcBef>
                <a:spcPct val="50000"/>
              </a:spcBef>
            </a:pPr>
            <a:r>
              <a:rPr lang="ar-JO" altLang="en-US" sz="4551" b="1" dirty="0">
                <a:solidFill>
                  <a:srgbClr val="FFFF99"/>
                </a:solidFill>
                <a:cs typeface="Arial" panose="020B0604020202020204" pitchFamily="34" charset="0"/>
              </a:rPr>
              <a:t>الوعظ</a:t>
            </a:r>
            <a:endParaRPr lang="en-US" altLang="en-US" sz="4551" b="1" dirty="0">
              <a:solidFill>
                <a:srgbClr val="FFFF99"/>
              </a:solidFill>
              <a:cs typeface="Arial" panose="020B0604020202020204" pitchFamily="34" charset="0"/>
            </a:endParaRPr>
          </a:p>
          <a:p>
            <a:pPr algn="ctr" eaLnBrk="1" hangingPunct="1">
              <a:spcBef>
                <a:spcPct val="50000"/>
              </a:spcBef>
            </a:pPr>
            <a:r>
              <a:rPr lang="ar-JO" altLang="en-US" sz="4551" b="1" dirty="0">
                <a:solidFill>
                  <a:srgbClr val="FFFF99"/>
                </a:solidFill>
                <a:cs typeface="Arial" panose="020B0604020202020204" pitchFamily="34" charset="0"/>
              </a:rPr>
              <a:t>الترانيم الكتابية</a:t>
            </a:r>
            <a:endParaRPr lang="en-US" altLang="en-US" sz="4551" b="1" dirty="0">
              <a:solidFill>
                <a:srgbClr val="FFFF99"/>
              </a:solidFill>
              <a:cs typeface="Arial" panose="020B0604020202020204" pitchFamily="34" charset="0"/>
            </a:endParaRPr>
          </a:p>
          <a:p>
            <a:pPr algn="ctr" eaLnBrk="1" hangingPunct="1"/>
            <a:endParaRPr lang="en-US" altLang="en-US" sz="2702" b="1" dirty="0">
              <a:solidFill>
                <a:srgbClr val="FFFF99"/>
              </a:solidFill>
              <a:cs typeface="Arial" panose="020B0604020202020204" pitchFamily="34" charset="0"/>
            </a:endParaRPr>
          </a:p>
          <a:p>
            <a:pPr algn="ctr" eaLnBrk="1" hangingPunct="1"/>
            <a:r>
              <a:rPr lang="ar-JO" altLang="en-US" sz="4551" b="1" dirty="0">
                <a:solidFill>
                  <a:srgbClr val="FFFF99"/>
                </a:solidFill>
                <a:cs typeface="Arial" panose="020B0604020202020204" pitchFamily="34" charset="0"/>
              </a:rPr>
              <a:t>ترانيم عن شخصية وأعمال الله</a:t>
            </a:r>
            <a:endParaRPr lang="en-US" altLang="en-US" sz="4551" b="1" dirty="0">
              <a:solidFill>
                <a:srgbClr val="FFFF99"/>
              </a:solidFill>
              <a:cs typeface="Arial" panose="020B0604020202020204" pitchFamily="34" charset="0"/>
            </a:endParaRPr>
          </a:p>
        </p:txBody>
      </p:sp>
      <p:sp>
        <p:nvSpPr>
          <p:cNvPr id="15366" name="Text Box 6">
            <a:extLst>
              <a:ext uri="{FF2B5EF4-FFF2-40B4-BE49-F238E27FC236}">
                <a16:creationId xmlns:a16="http://schemas.microsoft.com/office/drawing/2014/main" id="{E7A93F2E-C156-2E4A-8FA5-27D770799A15}"/>
              </a:ext>
            </a:extLst>
          </p:cNvPr>
          <p:cNvSpPr txBox="1">
            <a:spLocks noChangeArrowheads="1"/>
          </p:cNvSpPr>
          <p:nvPr/>
        </p:nvSpPr>
        <p:spPr bwMode="auto">
          <a:xfrm>
            <a:off x="7261013" y="1517227"/>
            <a:ext cx="4226560" cy="6745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ar-JO" altLang="en-US" sz="4551" b="1" dirty="0">
                <a:solidFill>
                  <a:srgbClr val="FFFF99"/>
                </a:solidFill>
                <a:cs typeface="Arial" panose="020B0604020202020204" pitchFamily="34" charset="0"/>
              </a:rPr>
              <a:t>ترانيم التسبيح، الرثاء ... الخ</a:t>
            </a:r>
            <a:endParaRPr lang="en-US" altLang="en-US" sz="4551" b="1" dirty="0">
              <a:solidFill>
                <a:srgbClr val="FFFF99"/>
              </a:solidFill>
              <a:cs typeface="Arial" panose="020B0604020202020204" pitchFamily="34" charset="0"/>
            </a:endParaRPr>
          </a:p>
          <a:p>
            <a:pPr algn="ctr" eaLnBrk="1" hangingPunct="1">
              <a:spcBef>
                <a:spcPct val="50000"/>
              </a:spcBef>
            </a:pPr>
            <a:r>
              <a:rPr lang="ar-JO" altLang="en-US" sz="4551" b="1" dirty="0">
                <a:solidFill>
                  <a:srgbClr val="FFFF99"/>
                </a:solidFill>
                <a:cs typeface="Arial" panose="020B0604020202020204" pitchFamily="34" charset="0"/>
              </a:rPr>
              <a:t>الصلاة</a:t>
            </a:r>
            <a:endParaRPr lang="en-US" altLang="en-US" sz="4551" b="1" dirty="0">
              <a:solidFill>
                <a:srgbClr val="FFFF99"/>
              </a:solidFill>
              <a:cs typeface="Arial" panose="020B0604020202020204" pitchFamily="34" charset="0"/>
            </a:endParaRPr>
          </a:p>
          <a:p>
            <a:pPr algn="ctr" eaLnBrk="1" hangingPunct="1">
              <a:spcBef>
                <a:spcPct val="50000"/>
              </a:spcBef>
            </a:pPr>
            <a:r>
              <a:rPr lang="ar-JO" altLang="en-US" sz="4551" b="1" dirty="0">
                <a:solidFill>
                  <a:srgbClr val="FFFF99"/>
                </a:solidFill>
                <a:cs typeface="Arial" panose="020B0604020202020204" pitchFamily="34" charset="0"/>
              </a:rPr>
              <a:t>الإعتراف</a:t>
            </a:r>
            <a:endParaRPr lang="en-US" altLang="en-US" sz="4551" b="1" dirty="0">
              <a:solidFill>
                <a:srgbClr val="FFFF99"/>
              </a:solidFill>
              <a:cs typeface="Arial" panose="020B0604020202020204" pitchFamily="34" charset="0"/>
            </a:endParaRPr>
          </a:p>
          <a:p>
            <a:pPr algn="ctr" eaLnBrk="1" hangingPunct="1">
              <a:spcBef>
                <a:spcPct val="50000"/>
              </a:spcBef>
            </a:pPr>
            <a:r>
              <a:rPr lang="ar-JO" altLang="en-US" sz="4551" b="1" dirty="0">
                <a:solidFill>
                  <a:srgbClr val="FFFF99"/>
                </a:solidFill>
                <a:cs typeface="Arial" panose="020B0604020202020204" pitchFamily="34" charset="0"/>
              </a:rPr>
              <a:t>التأمل</a:t>
            </a:r>
            <a:endParaRPr lang="en-US" altLang="en-US" sz="4551" b="1" dirty="0">
              <a:solidFill>
                <a:srgbClr val="FFFF99"/>
              </a:solidFill>
              <a:cs typeface="Arial" panose="020B0604020202020204" pitchFamily="34" charset="0"/>
            </a:endParaRPr>
          </a:p>
          <a:p>
            <a:pPr algn="ctr" eaLnBrk="1" hangingPunct="1">
              <a:spcBef>
                <a:spcPct val="50000"/>
              </a:spcBef>
            </a:pPr>
            <a:r>
              <a:rPr lang="ar-JO" altLang="en-US" sz="4551" b="1" dirty="0">
                <a:solidFill>
                  <a:srgbClr val="FFFF99"/>
                </a:solidFill>
                <a:cs typeface="Arial" panose="020B0604020202020204" pitchFamily="34" charset="0"/>
              </a:rPr>
              <a:t>عشاء الرب</a:t>
            </a:r>
            <a:endParaRPr lang="en-US" altLang="ja-JP" sz="4551" b="1" dirty="0">
              <a:solidFill>
                <a:srgbClr val="FFFF99"/>
              </a:solidFill>
              <a:cs typeface="Arial" panose="020B0604020202020204" pitchFamily="34" charset="0"/>
            </a:endParaRPr>
          </a:p>
          <a:p>
            <a:pPr algn="ctr" eaLnBrk="1" hangingPunct="1">
              <a:spcBef>
                <a:spcPct val="50000"/>
              </a:spcBef>
            </a:pPr>
            <a:r>
              <a:rPr lang="ar-JO" altLang="en-US" sz="4551" b="1" dirty="0">
                <a:solidFill>
                  <a:srgbClr val="FFFF99"/>
                </a:solidFill>
                <a:cs typeface="Arial" panose="020B0604020202020204" pitchFamily="34" charset="0"/>
              </a:rPr>
              <a:t>التكريس</a:t>
            </a:r>
            <a:endParaRPr lang="en-US" altLang="en-US" sz="4551" b="1" dirty="0">
              <a:solidFill>
                <a:srgbClr val="FFFF99"/>
              </a:solidFill>
              <a:cs typeface="Arial" panose="020B0604020202020204" pitchFamily="34" charset="0"/>
            </a:endParaRPr>
          </a:p>
        </p:txBody>
      </p:sp>
      <p:sp>
        <p:nvSpPr>
          <p:cNvPr id="60422" name="TextBox 1">
            <a:extLst>
              <a:ext uri="{FF2B5EF4-FFF2-40B4-BE49-F238E27FC236}">
                <a16:creationId xmlns:a16="http://schemas.microsoft.com/office/drawing/2014/main" id="{3B89FA5F-2EC7-3848-B85A-7812CA383BA9}"/>
              </a:ext>
            </a:extLst>
          </p:cNvPr>
          <p:cNvSpPr txBox="1">
            <a:spLocks noChangeArrowheads="1"/>
          </p:cNvSpPr>
          <p:nvPr/>
        </p:nvSpPr>
        <p:spPr bwMode="auto">
          <a:xfrm>
            <a:off x="1625600" y="8272498"/>
            <a:ext cx="4118187" cy="792653"/>
          </a:xfrm>
          <a:prstGeom prst="rect">
            <a:avLst/>
          </a:prstGeom>
          <a:solidFill>
            <a:srgbClr val="FFFF99"/>
          </a:solidFill>
          <a:ln w="9525">
            <a:solidFill>
              <a:schemeClr val="bg2"/>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ar-JO" sz="4551" b="1" dirty="0">
                <a:solidFill>
                  <a:schemeClr val="bg1">
                    <a:lumMod val="10000"/>
                  </a:schemeClr>
                </a:solidFill>
                <a:latin typeface="Arial" panose="020B0604020202020204" pitchFamily="34" charset="0"/>
                <a:cs typeface="Arial" panose="020B0604020202020204" pitchFamily="34" charset="0"/>
              </a:rPr>
              <a:t>الإعلان</a:t>
            </a:r>
            <a:endParaRPr lang="en-US" sz="4551" b="1" dirty="0">
              <a:solidFill>
                <a:schemeClr val="bg1">
                  <a:lumMod val="10000"/>
                </a:schemeClr>
              </a:solidFill>
              <a:latin typeface="Arial" panose="020B0604020202020204" pitchFamily="34" charset="0"/>
              <a:cs typeface="Arial" panose="020B0604020202020204" pitchFamily="34" charset="0"/>
            </a:endParaRPr>
          </a:p>
        </p:txBody>
      </p:sp>
      <p:sp>
        <p:nvSpPr>
          <p:cNvPr id="141320" name="TextBox 2">
            <a:extLst>
              <a:ext uri="{FF2B5EF4-FFF2-40B4-BE49-F238E27FC236}">
                <a16:creationId xmlns:a16="http://schemas.microsoft.com/office/drawing/2014/main" id="{51377B55-3A56-0D45-AFE7-8266D3AEC41A}"/>
              </a:ext>
            </a:extLst>
          </p:cNvPr>
          <p:cNvSpPr txBox="1">
            <a:spLocks noChangeArrowheads="1"/>
          </p:cNvSpPr>
          <p:nvPr/>
        </p:nvSpPr>
        <p:spPr bwMode="auto">
          <a:xfrm>
            <a:off x="7261013" y="8272498"/>
            <a:ext cx="4226560" cy="792653"/>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ar-JO" altLang="en-US" sz="4551" b="1" dirty="0">
                <a:solidFill>
                  <a:srgbClr val="171717"/>
                </a:solidFill>
                <a:cs typeface="Arial" panose="020B0604020202020204" pitchFamily="34" charset="0"/>
              </a:rPr>
              <a:t>التجاوب</a:t>
            </a:r>
            <a:endParaRPr lang="en-US" altLang="en-US" sz="4551" b="1" dirty="0">
              <a:solidFill>
                <a:srgbClr val="171717"/>
              </a:solidFill>
              <a:cs typeface="Arial" panose="020B06040202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5365"/>
                                        </p:tgtEl>
                                        <p:attrNameLst>
                                          <p:attrName>style.visibility</p:attrName>
                                        </p:attrNameLst>
                                      </p:cBhvr>
                                      <p:to>
                                        <p:strVal val="visible"/>
                                      </p:to>
                                    </p:set>
                                    <p:animEffect transition="in" filter="wipe(up)">
                                      <p:cBhvr>
                                        <p:cTn id="7" dur="500"/>
                                        <p:tgtEl>
                                          <p:spTgt spid="1536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5366"/>
                                        </p:tgtEl>
                                        <p:attrNameLst>
                                          <p:attrName>style.visibility</p:attrName>
                                        </p:attrNameLst>
                                      </p:cBhvr>
                                      <p:to>
                                        <p:strVal val="visible"/>
                                      </p:to>
                                    </p:set>
                                    <p:animEffect transition="in" filter="wipe(up)">
                                      <p:cBhvr>
                                        <p:cTn id="12" dur="500"/>
                                        <p:tgtEl>
                                          <p:spTgt spid="153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5" grpId="0"/>
      <p:bldP spid="15366" grpId="0"/>
    </p:bldLst>
  </p:timing>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tx1">
            <a:lumMod val="50000"/>
          </a:schemeClr>
        </a:solidFill>
        <a:effectLst/>
      </p:bgPr>
    </p:bg>
    <p:spTree>
      <p:nvGrpSpPr>
        <p:cNvPr id="1" name=""/>
        <p:cNvGrpSpPr/>
        <p:nvPr/>
      </p:nvGrpSpPr>
      <p:grpSpPr>
        <a:xfrm>
          <a:off x="0" y="0"/>
          <a:ext cx="0" cy="0"/>
          <a:chOff x="0" y="0"/>
          <a:chExt cx="0" cy="0"/>
        </a:xfrm>
      </p:grpSpPr>
      <p:sp>
        <p:nvSpPr>
          <p:cNvPr id="18434" name="AutoShape 4">
            <a:extLst>
              <a:ext uri="{FF2B5EF4-FFF2-40B4-BE49-F238E27FC236}">
                <a16:creationId xmlns:a16="http://schemas.microsoft.com/office/drawing/2014/main" id="{60BEDFEF-58BD-B14E-93AC-76434A780C2D}"/>
              </a:ext>
            </a:extLst>
          </p:cNvPr>
          <p:cNvSpPr>
            <a:spLocks noChangeArrowheads="1"/>
          </p:cNvSpPr>
          <p:nvPr/>
        </p:nvSpPr>
        <p:spPr bwMode="auto">
          <a:xfrm>
            <a:off x="1950720" y="2059094"/>
            <a:ext cx="1192107" cy="5635413"/>
          </a:xfrm>
          <a:prstGeom prst="downArrow">
            <a:avLst>
              <a:gd name="adj1" fmla="val 50000"/>
              <a:gd name="adj2" fmla="val 118182"/>
            </a:avLst>
          </a:prstGeom>
          <a:solidFill>
            <a:srgbClr val="FFFF99"/>
          </a:solidFill>
          <a:ln w="9525">
            <a:solidFill>
              <a:srgbClr val="BBE0E3"/>
            </a:solidFill>
            <a:miter lim="800000"/>
            <a:headEnd/>
            <a:tailEnd/>
          </a:ln>
        </p:spPr>
        <p:txBody>
          <a:bodyPr wrap="none" anchor="ctr"/>
          <a:lstStyle/>
          <a:p>
            <a:pPr>
              <a:defRPr/>
            </a:pPr>
            <a:endParaRPr lang="en-US" sz="3413" b="1" dirty="0">
              <a:latin typeface="Arial" panose="020B0604020202020204" pitchFamily="34" charset="0"/>
              <a:cs typeface="Arial" panose="020B0604020202020204" pitchFamily="34" charset="0"/>
            </a:endParaRPr>
          </a:p>
        </p:txBody>
      </p:sp>
      <p:sp>
        <p:nvSpPr>
          <p:cNvPr id="18435" name="AutoShape 5">
            <a:extLst>
              <a:ext uri="{FF2B5EF4-FFF2-40B4-BE49-F238E27FC236}">
                <a16:creationId xmlns:a16="http://schemas.microsoft.com/office/drawing/2014/main" id="{F352BB17-D8D5-E74C-95D5-812D45636253}"/>
              </a:ext>
            </a:extLst>
          </p:cNvPr>
          <p:cNvSpPr>
            <a:spLocks noChangeArrowheads="1"/>
          </p:cNvSpPr>
          <p:nvPr/>
        </p:nvSpPr>
        <p:spPr bwMode="auto">
          <a:xfrm rot="10800000">
            <a:off x="3467947" y="2059094"/>
            <a:ext cx="1192107" cy="5635413"/>
          </a:xfrm>
          <a:prstGeom prst="downArrow">
            <a:avLst>
              <a:gd name="adj1" fmla="val 50000"/>
              <a:gd name="adj2" fmla="val 118182"/>
            </a:avLst>
          </a:prstGeom>
          <a:solidFill>
            <a:srgbClr val="FFFF99"/>
          </a:solidFill>
          <a:ln w="9525">
            <a:solidFill>
              <a:schemeClr val="accent1"/>
            </a:solidFill>
            <a:miter lim="800000"/>
            <a:headEnd/>
            <a:tailEnd/>
          </a:ln>
        </p:spPr>
        <p:txBody>
          <a:bodyPr wrap="none" anchor="ctr"/>
          <a:lstStyle/>
          <a:p>
            <a:pPr>
              <a:defRPr/>
            </a:pPr>
            <a:endParaRPr lang="en-US" sz="3413" b="1" dirty="0">
              <a:latin typeface="Arial" panose="020B0604020202020204" pitchFamily="34" charset="0"/>
              <a:cs typeface="Arial" panose="020B0604020202020204" pitchFamily="34" charset="0"/>
            </a:endParaRPr>
          </a:p>
        </p:txBody>
      </p:sp>
      <p:sp>
        <p:nvSpPr>
          <p:cNvPr id="5" name="AutoShape 5">
            <a:extLst>
              <a:ext uri="{FF2B5EF4-FFF2-40B4-BE49-F238E27FC236}">
                <a16:creationId xmlns:a16="http://schemas.microsoft.com/office/drawing/2014/main" id="{C56ACE0A-7093-7244-A63D-D7F7FF876CC9}"/>
              </a:ext>
            </a:extLst>
          </p:cNvPr>
          <p:cNvSpPr>
            <a:spLocks noChangeArrowheads="1"/>
          </p:cNvSpPr>
          <p:nvPr/>
        </p:nvSpPr>
        <p:spPr bwMode="auto">
          <a:xfrm rot="10800000">
            <a:off x="9970347" y="2059094"/>
            <a:ext cx="1192107" cy="5635413"/>
          </a:xfrm>
          <a:prstGeom prst="downArrow">
            <a:avLst>
              <a:gd name="adj1" fmla="val 50000"/>
              <a:gd name="adj2" fmla="val 118182"/>
            </a:avLst>
          </a:prstGeom>
          <a:solidFill>
            <a:srgbClr val="FFFF99"/>
          </a:solidFill>
          <a:ln w="9525">
            <a:solidFill>
              <a:schemeClr val="tx1"/>
            </a:solidFill>
            <a:miter lim="800000"/>
            <a:headEnd/>
            <a:tailEnd/>
          </a:ln>
        </p:spPr>
        <p:txBody>
          <a:bodyPr wrap="none" anchor="ctr"/>
          <a:lstStyle/>
          <a:p>
            <a:pPr>
              <a:defRPr/>
            </a:pPr>
            <a:endParaRPr lang="en-US" sz="3413" b="1" dirty="0">
              <a:latin typeface="Arial" panose="020B0604020202020204" pitchFamily="34" charset="0"/>
              <a:cs typeface="Arial" panose="020B0604020202020204" pitchFamily="34" charset="0"/>
            </a:endParaRPr>
          </a:p>
        </p:txBody>
      </p:sp>
      <p:sp>
        <p:nvSpPr>
          <p:cNvPr id="6" name="AutoShape 5">
            <a:extLst>
              <a:ext uri="{FF2B5EF4-FFF2-40B4-BE49-F238E27FC236}">
                <a16:creationId xmlns:a16="http://schemas.microsoft.com/office/drawing/2014/main" id="{6A1E8350-50EF-E745-8450-12ADB13DC54E}"/>
              </a:ext>
            </a:extLst>
          </p:cNvPr>
          <p:cNvSpPr>
            <a:spLocks noChangeArrowheads="1"/>
          </p:cNvSpPr>
          <p:nvPr/>
        </p:nvSpPr>
        <p:spPr bwMode="auto">
          <a:xfrm rot="10800000">
            <a:off x="6827520" y="2059094"/>
            <a:ext cx="1192107" cy="5635413"/>
          </a:xfrm>
          <a:prstGeom prst="downArrow">
            <a:avLst>
              <a:gd name="adj1" fmla="val 50000"/>
              <a:gd name="adj2" fmla="val 118182"/>
            </a:avLst>
          </a:prstGeom>
          <a:solidFill>
            <a:srgbClr val="FFFF99"/>
          </a:solidFill>
          <a:ln w="9525">
            <a:solidFill>
              <a:schemeClr val="tx1"/>
            </a:solidFill>
            <a:miter lim="800000"/>
            <a:headEnd/>
            <a:tailEnd/>
          </a:ln>
        </p:spPr>
        <p:txBody>
          <a:bodyPr wrap="none" anchor="ctr"/>
          <a:lstStyle/>
          <a:p>
            <a:pPr>
              <a:defRPr/>
            </a:pPr>
            <a:endParaRPr lang="en-US" sz="3413" b="1" dirty="0">
              <a:latin typeface="Arial" panose="020B0604020202020204" pitchFamily="34" charset="0"/>
              <a:cs typeface="Arial" panose="020B0604020202020204" pitchFamily="34" charset="0"/>
            </a:endParaRPr>
          </a:p>
        </p:txBody>
      </p:sp>
      <p:sp>
        <p:nvSpPr>
          <p:cNvPr id="7" name="AutoShape 4">
            <a:extLst>
              <a:ext uri="{FF2B5EF4-FFF2-40B4-BE49-F238E27FC236}">
                <a16:creationId xmlns:a16="http://schemas.microsoft.com/office/drawing/2014/main" id="{D80A5C37-D1E6-414E-9E54-3BCE4C38254B}"/>
              </a:ext>
            </a:extLst>
          </p:cNvPr>
          <p:cNvSpPr>
            <a:spLocks noChangeArrowheads="1"/>
          </p:cNvSpPr>
          <p:nvPr/>
        </p:nvSpPr>
        <p:spPr bwMode="auto">
          <a:xfrm>
            <a:off x="8453120" y="2059094"/>
            <a:ext cx="1192107" cy="5635413"/>
          </a:xfrm>
          <a:prstGeom prst="downArrow">
            <a:avLst>
              <a:gd name="adj1" fmla="val 50000"/>
              <a:gd name="adj2" fmla="val 118182"/>
            </a:avLst>
          </a:prstGeom>
          <a:solidFill>
            <a:srgbClr val="FFFF99"/>
          </a:solidFill>
          <a:ln w="9525">
            <a:solidFill>
              <a:schemeClr val="tx1"/>
            </a:solidFill>
            <a:miter lim="800000"/>
            <a:headEnd/>
            <a:tailEnd/>
          </a:ln>
        </p:spPr>
        <p:txBody>
          <a:bodyPr wrap="none" anchor="ctr"/>
          <a:lstStyle/>
          <a:p>
            <a:pPr>
              <a:defRPr/>
            </a:pPr>
            <a:endParaRPr lang="en-US" sz="3413" b="1" dirty="0">
              <a:latin typeface="Arial" panose="020B0604020202020204" pitchFamily="34" charset="0"/>
              <a:cs typeface="Arial" panose="020B0604020202020204" pitchFamily="34" charset="0"/>
            </a:endParaRPr>
          </a:p>
        </p:txBody>
      </p:sp>
      <p:sp>
        <p:nvSpPr>
          <p:cNvPr id="8" name="AutoShape 4">
            <a:extLst>
              <a:ext uri="{FF2B5EF4-FFF2-40B4-BE49-F238E27FC236}">
                <a16:creationId xmlns:a16="http://schemas.microsoft.com/office/drawing/2014/main" id="{98C0ED67-A02D-A246-83B6-059206B44763}"/>
              </a:ext>
            </a:extLst>
          </p:cNvPr>
          <p:cNvSpPr>
            <a:spLocks noChangeArrowheads="1"/>
          </p:cNvSpPr>
          <p:nvPr/>
        </p:nvSpPr>
        <p:spPr bwMode="auto">
          <a:xfrm>
            <a:off x="4985173" y="2059094"/>
            <a:ext cx="1192107" cy="5635413"/>
          </a:xfrm>
          <a:prstGeom prst="downArrow">
            <a:avLst>
              <a:gd name="adj1" fmla="val 50000"/>
              <a:gd name="adj2" fmla="val 118182"/>
            </a:avLst>
          </a:prstGeom>
          <a:solidFill>
            <a:srgbClr val="FFFF99"/>
          </a:solidFill>
          <a:ln w="9525">
            <a:solidFill>
              <a:schemeClr val="tx1"/>
            </a:solidFill>
            <a:miter lim="800000"/>
            <a:headEnd/>
            <a:tailEnd/>
          </a:ln>
        </p:spPr>
        <p:txBody>
          <a:bodyPr wrap="none" anchor="ctr"/>
          <a:lstStyle/>
          <a:p>
            <a:pPr>
              <a:defRPr/>
            </a:pPr>
            <a:endParaRPr lang="en-US" sz="3413" b="1" dirty="0">
              <a:latin typeface="Arial" panose="020B0604020202020204" pitchFamily="34" charset="0"/>
              <a:cs typeface="Arial" panose="020B0604020202020204" pitchFamily="34" charset="0"/>
            </a:endParaRPr>
          </a:p>
        </p:txBody>
      </p:sp>
      <p:sp>
        <p:nvSpPr>
          <p:cNvPr id="9" name="BREAKOUT…">
            <a:extLst>
              <a:ext uri="{FF2B5EF4-FFF2-40B4-BE49-F238E27FC236}">
                <a16:creationId xmlns:a16="http://schemas.microsoft.com/office/drawing/2014/main" id="{7B64C9AB-B179-3748-A669-49BC8BC17F50}"/>
              </a:ext>
            </a:extLst>
          </p:cNvPr>
          <p:cNvSpPr txBox="1"/>
          <p:nvPr/>
        </p:nvSpPr>
        <p:spPr>
          <a:xfrm>
            <a:off x="0" y="7955004"/>
            <a:ext cx="12631335" cy="17215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2249" tIns="72249" rIns="72249" bIns="72249" anchor="ctr">
            <a:spAutoFit/>
          </a:bodyPr>
          <a:lstStyle/>
          <a:p>
            <a:r>
              <a:rPr lang="ar-JO" sz="3413" b="1" dirty="0">
                <a:latin typeface="Arial" panose="020B0604020202020204" pitchFamily="34" charset="0"/>
                <a:cs typeface="Arial" panose="020B0604020202020204" pitchFamily="34" charset="0"/>
              </a:rPr>
              <a:t>انطلق</a:t>
            </a:r>
          </a:p>
          <a:p>
            <a:r>
              <a:rPr lang="ar-JO" sz="3413" b="1" dirty="0">
                <a:latin typeface="Arial" panose="020B0604020202020204" pitchFamily="34" charset="0"/>
                <a:cs typeface="Arial" panose="020B0604020202020204" pitchFamily="34" charset="0"/>
              </a:rPr>
              <a:t>كيف هو التوازن في خدمات كنيستك؟</a:t>
            </a:r>
          </a:p>
          <a:p>
            <a:r>
              <a:rPr lang="ar-JO" sz="3413" b="1" dirty="0">
                <a:latin typeface="Arial" panose="020B0604020202020204" pitchFamily="34" charset="0"/>
                <a:cs typeface="Arial" panose="020B0604020202020204" pitchFamily="34" charset="0"/>
              </a:rPr>
              <a:t>ما هي الطرق التي يمكنك من خلالها تضمين المزيد من الكلمة في خدماتك؟</a:t>
            </a:r>
          </a:p>
        </p:txBody>
      </p:sp>
      <p:sp>
        <p:nvSpPr>
          <p:cNvPr id="10" name="BREAKOUT…">
            <a:extLst>
              <a:ext uri="{FF2B5EF4-FFF2-40B4-BE49-F238E27FC236}">
                <a16:creationId xmlns:a16="http://schemas.microsoft.com/office/drawing/2014/main" id="{A4F6917D-047B-974E-A08E-61F3DE363453}"/>
              </a:ext>
            </a:extLst>
          </p:cNvPr>
          <p:cNvSpPr txBox="1"/>
          <p:nvPr/>
        </p:nvSpPr>
        <p:spPr>
          <a:xfrm>
            <a:off x="1300480" y="3403206"/>
            <a:ext cx="10403840" cy="2947189"/>
          </a:xfrm>
          <a:prstGeom prst="rect">
            <a:avLst/>
          </a:prstGeom>
          <a:solidFill>
            <a:schemeClr val="accent1">
              <a:lumMod val="50000"/>
            </a:scheme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2249" tIns="72249" rIns="72249" bIns="72249" anchor="ctr">
            <a:spAutoFit/>
          </a:bodyPr>
          <a:lstStyle/>
          <a:p>
            <a:r>
              <a:rPr lang="ar-JO" sz="4551" b="1" dirty="0">
                <a:solidFill>
                  <a:schemeClr val="bg1">
                    <a:lumMod val="20000"/>
                    <a:lumOff val="80000"/>
                  </a:schemeClr>
                </a:solidFill>
                <a:latin typeface="Arial" panose="020B0604020202020204" pitchFamily="34" charset="0"/>
                <a:cs typeface="Arial" panose="020B0604020202020204" pitchFamily="34" charset="0"/>
              </a:rPr>
              <a:t>انطلق</a:t>
            </a:r>
          </a:p>
          <a:p>
            <a:pPr algn="r"/>
            <a:r>
              <a:rPr lang="ar-JO" sz="4551" b="1" dirty="0">
                <a:solidFill>
                  <a:schemeClr val="bg1">
                    <a:lumMod val="20000"/>
                    <a:lumOff val="80000"/>
                  </a:schemeClr>
                </a:solidFill>
                <a:latin typeface="Arial" panose="020B0604020202020204" pitchFamily="34" charset="0"/>
                <a:cs typeface="Arial" panose="020B0604020202020204" pitchFamily="34" charset="0"/>
              </a:rPr>
              <a:t>1. كيف هو التوازن في خدمات كنيستك؟</a:t>
            </a:r>
          </a:p>
          <a:p>
            <a:pPr algn="r"/>
            <a:r>
              <a:rPr lang="ar-JO" sz="4551" b="1" dirty="0">
                <a:solidFill>
                  <a:schemeClr val="bg1">
                    <a:lumMod val="20000"/>
                    <a:lumOff val="80000"/>
                  </a:schemeClr>
                </a:solidFill>
                <a:latin typeface="Arial" panose="020B0604020202020204" pitchFamily="34" charset="0"/>
                <a:cs typeface="Arial" panose="020B0604020202020204" pitchFamily="34" charset="0"/>
              </a:rPr>
              <a:t>2. ما هي الطرق التي يمكنك من خلالها تضمين المزيد من الكلمة في خدماتك؟</a:t>
            </a:r>
          </a:p>
        </p:txBody>
      </p:sp>
    </p:spTree>
    <p:extLst>
      <p:ext uri="{BB962C8B-B14F-4D97-AF65-F5344CB8AC3E}">
        <p14:creationId xmlns:p14="http://schemas.microsoft.com/office/powerpoint/2010/main" val="2921315417"/>
      </p:ext>
    </p:extLst>
  </p:cSld>
  <p:clrMapOvr>
    <a:masterClrMapping/>
  </p:clrMapOvr>
  <p:transition spd="med"/>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tx1">
            <a:lumMod val="50000"/>
          </a:schemeClr>
        </a:solidFill>
        <a:effectLst/>
      </p:bgPr>
    </p:bg>
    <p:spTree>
      <p:nvGrpSpPr>
        <p:cNvPr id="1" name=""/>
        <p:cNvGrpSpPr/>
        <p:nvPr/>
      </p:nvGrpSpPr>
      <p:grpSpPr>
        <a:xfrm>
          <a:off x="0" y="0"/>
          <a:ext cx="0" cy="0"/>
          <a:chOff x="0" y="0"/>
          <a:chExt cx="0" cy="0"/>
        </a:xfrm>
      </p:grpSpPr>
      <p:sp>
        <p:nvSpPr>
          <p:cNvPr id="129026" name="AutoShape 2">
            <a:extLst>
              <a:ext uri="{FF2B5EF4-FFF2-40B4-BE49-F238E27FC236}">
                <a16:creationId xmlns:a16="http://schemas.microsoft.com/office/drawing/2014/main" id="{D8DE2532-CA42-A243-8557-4925693676B8}"/>
              </a:ext>
            </a:extLst>
          </p:cNvPr>
          <p:cNvSpPr>
            <a:spLocks noChangeArrowheads="1"/>
          </p:cNvSpPr>
          <p:nvPr/>
        </p:nvSpPr>
        <p:spPr bwMode="auto">
          <a:xfrm>
            <a:off x="3034453" y="1192107"/>
            <a:ext cx="1192107" cy="5635413"/>
          </a:xfrm>
          <a:prstGeom prst="downArrow">
            <a:avLst>
              <a:gd name="adj1" fmla="val 50000"/>
              <a:gd name="adj2" fmla="val 118182"/>
            </a:avLst>
          </a:prstGeom>
          <a:solidFill>
            <a:schemeClr val="hlink"/>
          </a:solidFill>
          <a:ln w="9525">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2560" b="1" dirty="0">
              <a:cs typeface="Arial" panose="020B0604020202020204" pitchFamily="34" charset="0"/>
            </a:endParaRPr>
          </a:p>
        </p:txBody>
      </p:sp>
      <p:sp>
        <p:nvSpPr>
          <p:cNvPr id="129027" name="AutoShape 3">
            <a:extLst>
              <a:ext uri="{FF2B5EF4-FFF2-40B4-BE49-F238E27FC236}">
                <a16:creationId xmlns:a16="http://schemas.microsoft.com/office/drawing/2014/main" id="{A0DABBEB-71CA-DC4C-9D97-A05C9C95B62F}"/>
              </a:ext>
            </a:extLst>
          </p:cNvPr>
          <p:cNvSpPr>
            <a:spLocks noChangeArrowheads="1"/>
          </p:cNvSpPr>
          <p:nvPr/>
        </p:nvSpPr>
        <p:spPr bwMode="auto">
          <a:xfrm rot="10800000">
            <a:off x="8886613" y="1192107"/>
            <a:ext cx="1192107" cy="5635413"/>
          </a:xfrm>
          <a:prstGeom prst="downArrow">
            <a:avLst>
              <a:gd name="adj1" fmla="val 50000"/>
              <a:gd name="adj2" fmla="val 118182"/>
            </a:avLst>
          </a:prstGeom>
          <a:solidFill>
            <a:schemeClr val="hlink"/>
          </a:solidFill>
          <a:ln w="9525">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2560" b="1" dirty="0">
              <a:cs typeface="Arial" panose="020B0604020202020204" pitchFamily="34" charset="0"/>
            </a:endParaRPr>
          </a:p>
        </p:txBody>
      </p:sp>
      <p:sp>
        <p:nvSpPr>
          <p:cNvPr id="129028" name="Text Box 4">
            <a:extLst>
              <a:ext uri="{FF2B5EF4-FFF2-40B4-BE49-F238E27FC236}">
                <a16:creationId xmlns:a16="http://schemas.microsoft.com/office/drawing/2014/main" id="{E10E7D23-668C-844A-99D7-1099AD1C37FF}"/>
              </a:ext>
            </a:extLst>
          </p:cNvPr>
          <p:cNvSpPr txBox="1">
            <a:spLocks noChangeArrowheads="1"/>
          </p:cNvSpPr>
          <p:nvPr/>
        </p:nvSpPr>
        <p:spPr bwMode="auto">
          <a:xfrm>
            <a:off x="1300480" y="2384214"/>
            <a:ext cx="10728960" cy="21934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ar-JO" altLang="en-US" sz="7680" b="1" dirty="0">
                <a:solidFill>
                  <a:srgbClr val="FFFF99"/>
                </a:solidFill>
                <a:cs typeface="Arial" panose="020B0604020202020204" pitchFamily="34" charset="0"/>
              </a:rPr>
              <a:t>3. أكمل دائرة</a:t>
            </a:r>
            <a:endParaRPr lang="en-US" altLang="en-US" sz="7680" b="1" dirty="0">
              <a:solidFill>
                <a:srgbClr val="FFFF99"/>
              </a:solidFill>
              <a:cs typeface="Arial" panose="020B0604020202020204" pitchFamily="34" charset="0"/>
            </a:endParaRPr>
          </a:p>
          <a:p>
            <a:pPr algn="ctr" eaLnBrk="1" hangingPunct="1">
              <a:spcBef>
                <a:spcPct val="50000"/>
              </a:spcBef>
            </a:pPr>
            <a:r>
              <a:rPr lang="ar-JO" altLang="en-US" sz="3982" b="1" dirty="0">
                <a:solidFill>
                  <a:srgbClr val="FFFF99"/>
                </a:solidFill>
                <a:cs typeface="Arial" panose="020B0604020202020204" pitchFamily="34" charset="0"/>
              </a:rPr>
              <a:t>الإعلان والتجاوب</a:t>
            </a:r>
            <a:endParaRPr lang="en-US" altLang="en-US" sz="7680" b="1" dirty="0">
              <a:solidFill>
                <a:srgbClr val="FFFF99"/>
              </a:solidFill>
              <a:cs typeface="Arial" panose="020B0604020202020204" pitchFamily="34" charset="0"/>
            </a:endParaRPr>
          </a:p>
        </p:txBody>
      </p:sp>
      <p:sp>
        <p:nvSpPr>
          <p:cNvPr id="2" name="TextBox 1">
            <a:extLst>
              <a:ext uri="{FF2B5EF4-FFF2-40B4-BE49-F238E27FC236}">
                <a16:creationId xmlns:a16="http://schemas.microsoft.com/office/drawing/2014/main" id="{52696174-CFA8-6F4D-9D0E-EB2CD49B5E33}"/>
              </a:ext>
            </a:extLst>
          </p:cNvPr>
          <p:cNvSpPr txBox="1"/>
          <p:nvPr/>
        </p:nvSpPr>
        <p:spPr>
          <a:xfrm>
            <a:off x="3214000" y="5719503"/>
            <a:ext cx="6487033" cy="2193293"/>
          </a:xfrm>
          <a:prstGeom prst="rect">
            <a:avLst/>
          </a:prstGeom>
          <a:noFill/>
        </p:spPr>
        <p:txBody>
          <a:bodyPr wrap="none" rtlCol="0">
            <a:spAutoFit/>
          </a:bodyPr>
          <a:lstStyle/>
          <a:p>
            <a:pPr marL="650230" indent="-650230" algn="r" rtl="1">
              <a:buFont typeface="Arial" panose="020B0604020202020204" pitchFamily="34" charset="0"/>
              <a:buChar char="•"/>
            </a:pPr>
            <a:r>
              <a:rPr lang="ar-JO" sz="4551" b="1" dirty="0">
                <a:solidFill>
                  <a:srgbClr val="FDFA98"/>
                </a:solidFill>
                <a:latin typeface="Arial" panose="020B0604020202020204" pitchFamily="34" charset="0"/>
                <a:cs typeface="Arial" panose="020B0604020202020204" pitchFamily="34" charset="0"/>
              </a:rPr>
              <a:t>في الدراسة الشخصية والعبادة</a:t>
            </a:r>
            <a:br>
              <a:rPr lang="en-US" sz="4551" b="1" dirty="0">
                <a:solidFill>
                  <a:srgbClr val="FDFA98"/>
                </a:solidFill>
                <a:latin typeface="Arial" panose="020B0604020202020204" pitchFamily="34" charset="0"/>
                <a:cs typeface="Arial" panose="020B0604020202020204" pitchFamily="34" charset="0"/>
              </a:rPr>
            </a:br>
            <a:endParaRPr lang="en-US" sz="4551" b="1" dirty="0">
              <a:solidFill>
                <a:srgbClr val="FDFA98"/>
              </a:solidFill>
              <a:latin typeface="Arial" panose="020B0604020202020204" pitchFamily="34" charset="0"/>
              <a:cs typeface="Arial" panose="020B0604020202020204" pitchFamily="34" charset="0"/>
            </a:endParaRPr>
          </a:p>
          <a:p>
            <a:pPr marL="650230" indent="-650230" algn="r" rtl="1">
              <a:buFont typeface="Arial" panose="020B0604020202020204" pitchFamily="34" charset="0"/>
              <a:buChar char="•"/>
            </a:pPr>
            <a:r>
              <a:rPr lang="ar-JO" sz="4551" b="1" dirty="0">
                <a:solidFill>
                  <a:srgbClr val="FDFA98"/>
                </a:solidFill>
                <a:latin typeface="Arial" panose="020B0604020202020204" pitchFamily="34" charset="0"/>
                <a:cs typeface="Arial" panose="020B0604020202020204" pitchFamily="34" charset="0"/>
              </a:rPr>
              <a:t>في العبادة الجماعية</a:t>
            </a:r>
            <a:endParaRPr lang="en-US" sz="4551" b="1" dirty="0">
              <a:solidFill>
                <a:srgbClr val="FDFA98"/>
              </a:solidFill>
              <a:latin typeface="Arial" panose="020B0604020202020204" pitchFamily="34" charset="0"/>
              <a:cs typeface="Arial" panose="020B06040202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tx1">
            <a:lumMod val="50000"/>
          </a:schemeClr>
        </a:solidFill>
        <a:effectLst/>
      </p:bgPr>
    </p:bg>
    <p:spTree>
      <p:nvGrpSpPr>
        <p:cNvPr id="1" name=""/>
        <p:cNvGrpSpPr/>
        <p:nvPr/>
      </p:nvGrpSpPr>
      <p:grpSpPr>
        <a:xfrm>
          <a:off x="0" y="0"/>
          <a:ext cx="0" cy="0"/>
          <a:chOff x="0" y="0"/>
          <a:chExt cx="0" cy="0"/>
        </a:xfrm>
      </p:grpSpPr>
      <p:sp>
        <p:nvSpPr>
          <p:cNvPr id="59393" name="Text Box 2">
            <a:extLst>
              <a:ext uri="{FF2B5EF4-FFF2-40B4-BE49-F238E27FC236}">
                <a16:creationId xmlns:a16="http://schemas.microsoft.com/office/drawing/2014/main" id="{388FB789-2376-F645-B0E7-ABF0C5CAE3B4}"/>
              </a:ext>
            </a:extLst>
          </p:cNvPr>
          <p:cNvSpPr txBox="1">
            <a:spLocks noChangeArrowheads="1"/>
          </p:cNvSpPr>
          <p:nvPr/>
        </p:nvSpPr>
        <p:spPr bwMode="auto">
          <a:xfrm>
            <a:off x="1517227" y="7261014"/>
            <a:ext cx="4226560" cy="1668149"/>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ar-JO" sz="5120" b="1" dirty="0">
                <a:solidFill>
                  <a:srgbClr val="FFC000"/>
                </a:solidFill>
                <a:latin typeface="Arial" panose="020B0604020202020204" pitchFamily="34" charset="0"/>
                <a:cs typeface="Arial" panose="020B0604020202020204" pitchFamily="34" charset="0"/>
              </a:rPr>
              <a:t>الإعلان</a:t>
            </a:r>
            <a:endParaRPr lang="de-DE" sz="5120" b="1" dirty="0">
              <a:solidFill>
                <a:srgbClr val="FFC000"/>
              </a:solidFill>
              <a:latin typeface="Arial" panose="020B0604020202020204" pitchFamily="34" charset="0"/>
              <a:cs typeface="Arial" panose="020B0604020202020204" pitchFamily="34" charset="0"/>
            </a:endParaRPr>
          </a:p>
          <a:p>
            <a:pPr eaLnBrk="1" hangingPunct="1">
              <a:defRPr/>
            </a:pPr>
            <a:r>
              <a:rPr lang="de-DE" sz="5120" b="1" dirty="0">
                <a:solidFill>
                  <a:srgbClr val="FFFF99"/>
                </a:solidFill>
                <a:latin typeface="Arial" panose="020B0604020202020204" pitchFamily="34" charset="0"/>
                <a:cs typeface="Arial" panose="020B0604020202020204" pitchFamily="34" charset="0"/>
              </a:rPr>
              <a:t> </a:t>
            </a:r>
            <a:r>
              <a:rPr lang="ar-JO" sz="5120" b="1" dirty="0">
                <a:solidFill>
                  <a:srgbClr val="FFFF99"/>
                </a:solidFill>
                <a:latin typeface="Arial" panose="020B0604020202020204" pitchFamily="34" charset="0"/>
                <a:cs typeface="Arial" panose="020B0604020202020204" pitchFamily="34" charset="0"/>
              </a:rPr>
              <a:t>اللاهوت</a:t>
            </a:r>
            <a:endParaRPr lang="en-US" sz="5120" b="1" dirty="0">
              <a:solidFill>
                <a:srgbClr val="FFFF99"/>
              </a:solidFill>
              <a:latin typeface="Arial" panose="020B0604020202020204" pitchFamily="34" charset="0"/>
              <a:cs typeface="Arial" panose="020B0604020202020204" pitchFamily="34" charset="0"/>
            </a:endParaRPr>
          </a:p>
        </p:txBody>
      </p:sp>
      <p:sp>
        <p:nvSpPr>
          <p:cNvPr id="87043" name="Text Box 3">
            <a:extLst>
              <a:ext uri="{FF2B5EF4-FFF2-40B4-BE49-F238E27FC236}">
                <a16:creationId xmlns:a16="http://schemas.microsoft.com/office/drawing/2014/main" id="{9D2888BA-C3E7-FB4C-9191-5A07D1E6E23E}"/>
              </a:ext>
            </a:extLst>
          </p:cNvPr>
          <p:cNvSpPr txBox="1">
            <a:spLocks noChangeArrowheads="1"/>
          </p:cNvSpPr>
          <p:nvPr/>
        </p:nvSpPr>
        <p:spPr bwMode="auto">
          <a:xfrm>
            <a:off x="7477760" y="7261014"/>
            <a:ext cx="4009813" cy="1668149"/>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ar-JO" altLang="en-US" sz="5120" b="1" dirty="0">
                <a:solidFill>
                  <a:srgbClr val="FFC000"/>
                </a:solidFill>
                <a:cs typeface="Arial" panose="020B0604020202020204" pitchFamily="34" charset="0"/>
              </a:rPr>
              <a:t>التجاوب</a:t>
            </a:r>
            <a:endParaRPr lang="de-DE" altLang="en-US" sz="5120" b="1" dirty="0">
              <a:solidFill>
                <a:srgbClr val="FFC000"/>
              </a:solidFill>
              <a:cs typeface="Arial" panose="020B0604020202020204" pitchFamily="34" charset="0"/>
            </a:endParaRPr>
          </a:p>
          <a:p>
            <a:pPr algn="ctr" eaLnBrk="1" hangingPunct="1"/>
            <a:r>
              <a:rPr lang="ar-JO" altLang="en-US" sz="5120" b="1" dirty="0">
                <a:solidFill>
                  <a:srgbClr val="FFFF99"/>
                </a:solidFill>
                <a:cs typeface="Arial" panose="020B0604020202020204" pitchFamily="34" charset="0"/>
              </a:rPr>
              <a:t>التمجيد</a:t>
            </a:r>
            <a:endParaRPr lang="en-US" altLang="en-US" sz="5120" b="1" dirty="0">
              <a:solidFill>
                <a:srgbClr val="FFFF99"/>
              </a:solidFill>
              <a:cs typeface="Arial" panose="020B0604020202020204" pitchFamily="34" charset="0"/>
            </a:endParaRPr>
          </a:p>
        </p:txBody>
      </p:sp>
      <p:sp>
        <p:nvSpPr>
          <p:cNvPr id="87044" name="AutoShape 4">
            <a:extLst>
              <a:ext uri="{FF2B5EF4-FFF2-40B4-BE49-F238E27FC236}">
                <a16:creationId xmlns:a16="http://schemas.microsoft.com/office/drawing/2014/main" id="{82A84969-4709-F648-9BBB-57A1FB666239}"/>
              </a:ext>
            </a:extLst>
          </p:cNvPr>
          <p:cNvSpPr>
            <a:spLocks noChangeArrowheads="1"/>
          </p:cNvSpPr>
          <p:nvPr/>
        </p:nvSpPr>
        <p:spPr bwMode="auto">
          <a:xfrm>
            <a:off x="3034453" y="650240"/>
            <a:ext cx="1192107" cy="6502400"/>
          </a:xfrm>
          <a:prstGeom prst="downArrow">
            <a:avLst>
              <a:gd name="adj1" fmla="val 50000"/>
              <a:gd name="adj2" fmla="val 136364"/>
            </a:avLst>
          </a:prstGeom>
          <a:solidFill>
            <a:schemeClr val="hlink"/>
          </a:solidFill>
          <a:ln w="9525">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2560" b="1" dirty="0">
              <a:cs typeface="Arial" panose="020B0604020202020204" pitchFamily="34" charset="0"/>
            </a:endParaRPr>
          </a:p>
        </p:txBody>
      </p:sp>
      <p:sp>
        <p:nvSpPr>
          <p:cNvPr id="87045" name="AutoShape 5">
            <a:extLst>
              <a:ext uri="{FF2B5EF4-FFF2-40B4-BE49-F238E27FC236}">
                <a16:creationId xmlns:a16="http://schemas.microsoft.com/office/drawing/2014/main" id="{0A68AFF4-F34C-1840-83C6-B585991C0CBE}"/>
              </a:ext>
            </a:extLst>
          </p:cNvPr>
          <p:cNvSpPr>
            <a:spLocks noChangeArrowheads="1"/>
          </p:cNvSpPr>
          <p:nvPr/>
        </p:nvSpPr>
        <p:spPr bwMode="auto">
          <a:xfrm rot="10800000">
            <a:off x="8778240" y="650240"/>
            <a:ext cx="1192107" cy="6502400"/>
          </a:xfrm>
          <a:prstGeom prst="downArrow">
            <a:avLst>
              <a:gd name="adj1" fmla="val 50000"/>
              <a:gd name="adj2" fmla="val 136364"/>
            </a:avLst>
          </a:prstGeom>
          <a:solidFill>
            <a:schemeClr val="hlink"/>
          </a:solidFill>
          <a:ln w="9525">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2560" b="1" dirty="0">
              <a:cs typeface="Arial" panose="020B0604020202020204" pitchFamily="34" charset="0"/>
            </a:endParaRPr>
          </a:p>
        </p:txBody>
      </p:sp>
    </p:spTree>
  </p:cSld>
  <p:clrMapOvr>
    <a:masterClrMapping/>
  </p:clrMapOvr>
  <p:transition spd="med"/>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tx1">
            <a:lumMod val="50000"/>
          </a:schemeClr>
        </a:solidFill>
        <a:effectLst/>
      </p:bgPr>
    </p:bg>
    <p:spTree>
      <p:nvGrpSpPr>
        <p:cNvPr id="1" name=""/>
        <p:cNvGrpSpPr/>
        <p:nvPr/>
      </p:nvGrpSpPr>
      <p:grpSpPr>
        <a:xfrm>
          <a:off x="0" y="0"/>
          <a:ext cx="0" cy="0"/>
          <a:chOff x="0" y="0"/>
          <a:chExt cx="0" cy="0"/>
        </a:xfrm>
      </p:grpSpPr>
      <p:sp>
        <p:nvSpPr>
          <p:cNvPr id="89090" name="AutoShape 2">
            <a:extLst>
              <a:ext uri="{FF2B5EF4-FFF2-40B4-BE49-F238E27FC236}">
                <a16:creationId xmlns:a16="http://schemas.microsoft.com/office/drawing/2014/main" id="{445A548C-2D42-D44A-A305-A1E8D0AC5674}"/>
              </a:ext>
            </a:extLst>
          </p:cNvPr>
          <p:cNvSpPr>
            <a:spLocks noChangeArrowheads="1"/>
          </p:cNvSpPr>
          <p:nvPr/>
        </p:nvSpPr>
        <p:spPr bwMode="auto">
          <a:xfrm>
            <a:off x="2926080" y="2600960"/>
            <a:ext cx="1192107" cy="5635413"/>
          </a:xfrm>
          <a:prstGeom prst="downArrow">
            <a:avLst>
              <a:gd name="adj1" fmla="val 50000"/>
              <a:gd name="adj2" fmla="val 118182"/>
            </a:avLst>
          </a:prstGeom>
          <a:solidFill>
            <a:schemeClr val="hlink"/>
          </a:solidFill>
          <a:ln w="9525">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2560" b="1" dirty="0">
              <a:cs typeface="Arial" panose="020B0604020202020204" pitchFamily="34" charset="0"/>
            </a:endParaRPr>
          </a:p>
        </p:txBody>
      </p:sp>
      <p:sp>
        <p:nvSpPr>
          <p:cNvPr id="69634" name="AutoShape 3">
            <a:extLst>
              <a:ext uri="{FF2B5EF4-FFF2-40B4-BE49-F238E27FC236}">
                <a16:creationId xmlns:a16="http://schemas.microsoft.com/office/drawing/2014/main" id="{F9AE57A5-CACC-5749-B800-0D7CC3DEB0E4}"/>
              </a:ext>
            </a:extLst>
          </p:cNvPr>
          <p:cNvSpPr>
            <a:spLocks noChangeArrowheads="1"/>
          </p:cNvSpPr>
          <p:nvPr/>
        </p:nvSpPr>
        <p:spPr bwMode="auto">
          <a:xfrm rot="10800000">
            <a:off x="8778240" y="2492587"/>
            <a:ext cx="1192107" cy="5635413"/>
          </a:xfrm>
          <a:prstGeom prst="downArrow">
            <a:avLst>
              <a:gd name="adj1" fmla="val 50000"/>
              <a:gd name="adj2" fmla="val 118182"/>
            </a:avLst>
          </a:prstGeom>
          <a:solidFill>
            <a:schemeClr val="hlink"/>
          </a:solidFill>
          <a:ln w="9525">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2560" b="1" dirty="0">
              <a:cs typeface="Arial" panose="020B0604020202020204" pitchFamily="34" charset="0"/>
            </a:endParaRPr>
          </a:p>
        </p:txBody>
      </p:sp>
      <p:sp>
        <p:nvSpPr>
          <p:cNvPr id="159748" name="Text Box 4">
            <a:extLst>
              <a:ext uri="{FF2B5EF4-FFF2-40B4-BE49-F238E27FC236}">
                <a16:creationId xmlns:a16="http://schemas.microsoft.com/office/drawing/2014/main" id="{2165B879-054F-B24D-A0F8-F39E732F4BB4}"/>
              </a:ext>
            </a:extLst>
          </p:cNvPr>
          <p:cNvSpPr txBox="1">
            <a:spLocks noChangeArrowheads="1"/>
          </p:cNvSpPr>
          <p:nvPr/>
        </p:nvSpPr>
        <p:spPr bwMode="auto">
          <a:xfrm>
            <a:off x="650240" y="758614"/>
            <a:ext cx="12029440" cy="6132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ar-JO" altLang="en-US" sz="5120" b="1" dirty="0">
                <a:solidFill>
                  <a:srgbClr val="FFFF99"/>
                </a:solidFill>
                <a:cs typeface="Arial" panose="020B0604020202020204" pitchFamily="34" charset="0"/>
              </a:rPr>
              <a:t>لا وجود للاهوت</a:t>
            </a:r>
          </a:p>
          <a:p>
            <a:pPr algn="ctr" eaLnBrk="1" hangingPunct="1"/>
            <a:r>
              <a:rPr lang="ar-JO" altLang="en-US" sz="5120" b="1" dirty="0">
                <a:solidFill>
                  <a:srgbClr val="FFFF99"/>
                </a:solidFill>
                <a:cs typeface="Arial" panose="020B0604020202020204" pitchFamily="34" charset="0"/>
              </a:rPr>
              <a:t>دون التمجيد</a:t>
            </a:r>
            <a:endParaRPr lang="en-US" altLang="en-US" sz="5120" b="1" dirty="0">
              <a:solidFill>
                <a:srgbClr val="FFFF99"/>
              </a:solidFill>
              <a:cs typeface="Arial" panose="020B0604020202020204" pitchFamily="34" charset="0"/>
            </a:endParaRPr>
          </a:p>
          <a:p>
            <a:pPr algn="ctr" eaLnBrk="1" hangingPunct="1"/>
            <a:endParaRPr lang="en-US" altLang="en-US" sz="3982" b="1" dirty="0">
              <a:solidFill>
                <a:srgbClr val="FFFF99"/>
              </a:solidFill>
              <a:cs typeface="Arial" panose="020B0604020202020204" pitchFamily="34" charset="0"/>
            </a:endParaRPr>
          </a:p>
          <a:p>
            <a:pPr algn="ctr" eaLnBrk="1" hangingPunct="1"/>
            <a:endParaRPr lang="en-US" altLang="en-US" sz="3982" b="1" dirty="0">
              <a:solidFill>
                <a:srgbClr val="FFFF99"/>
              </a:solidFill>
              <a:cs typeface="Arial" panose="020B0604020202020204" pitchFamily="34" charset="0"/>
            </a:endParaRPr>
          </a:p>
          <a:p>
            <a:pPr algn="ctr" eaLnBrk="1" hangingPunct="1"/>
            <a:r>
              <a:rPr lang="ar-JO" altLang="ja-JP" sz="3982" b="1" dirty="0">
                <a:solidFill>
                  <a:srgbClr val="FFFF99"/>
                </a:solidFill>
                <a:cs typeface="Arial" panose="020B0604020202020204" pitchFamily="34" charset="0"/>
              </a:rPr>
              <a:t>لا ينبغي أن يكون هناك لاهوت بدون تمجيد، هناك شيء معيب بشكل أساسي في الإهتمام الأكاديمي بالبحت عن الله، لا، إن المعرفة الحقيقية لله ستقودنا دائمًا إلى العبادة كما فعل بولس، مكاننا على وجوهنا أمامه في سجود.</a:t>
            </a:r>
            <a:endParaRPr lang="en-US" altLang="ja-JP" sz="3982" b="1" dirty="0">
              <a:solidFill>
                <a:srgbClr val="FFFF99"/>
              </a:solidFill>
              <a:cs typeface="Arial" panose="020B0604020202020204" pitchFamily="34" charset="0"/>
            </a:endParaRPr>
          </a:p>
          <a:p>
            <a:pPr algn="ctr" eaLnBrk="1" hangingPunct="1">
              <a:spcBef>
                <a:spcPct val="50000"/>
              </a:spcBef>
            </a:pPr>
            <a:r>
              <a:rPr lang="en-US" altLang="en-US" sz="3413" b="1" dirty="0">
                <a:solidFill>
                  <a:srgbClr val="FFFF99"/>
                </a:solidFill>
                <a:cs typeface="Arial" panose="020B0604020202020204" pitchFamily="34" charset="0"/>
              </a:rPr>
              <a:t>(</a:t>
            </a:r>
            <a:r>
              <a:rPr lang="ar-JO" altLang="en-US" sz="3413" b="1" dirty="0">
                <a:solidFill>
                  <a:srgbClr val="FFFF99"/>
                </a:solidFill>
                <a:cs typeface="Arial" panose="020B0604020202020204" pitchFamily="34" charset="0"/>
              </a:rPr>
              <a:t>جون ستوت</a:t>
            </a:r>
            <a:r>
              <a:rPr lang="en-US" altLang="en-US" sz="3413" b="1" dirty="0">
                <a:solidFill>
                  <a:srgbClr val="FFFF99"/>
                </a:solidFill>
                <a:cs typeface="Arial" panose="020B0604020202020204" pitchFamily="34" charset="0"/>
              </a:rPr>
              <a:t>)</a:t>
            </a:r>
          </a:p>
        </p:txBody>
      </p:sp>
    </p:spTree>
    <p:extLst>
      <p:ext uri="{BB962C8B-B14F-4D97-AF65-F5344CB8AC3E}">
        <p14:creationId xmlns:p14="http://schemas.microsoft.com/office/powerpoint/2010/main" val="2856625539"/>
      </p:ext>
    </p:extLst>
  </p:cSld>
  <p:clrMapOvr>
    <a:masterClrMapping/>
  </p:clrMapOvr>
  <p:transition spd="med"/>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tx1">
            <a:lumMod val="50000"/>
          </a:schemeClr>
        </a:solidFill>
        <a:effectLst/>
      </p:bgPr>
    </p:bg>
    <p:spTree>
      <p:nvGrpSpPr>
        <p:cNvPr id="1" name=""/>
        <p:cNvGrpSpPr/>
        <p:nvPr/>
      </p:nvGrpSpPr>
      <p:grpSpPr>
        <a:xfrm>
          <a:off x="0" y="0"/>
          <a:ext cx="0" cy="0"/>
          <a:chOff x="0" y="0"/>
          <a:chExt cx="0" cy="0"/>
        </a:xfrm>
      </p:grpSpPr>
      <p:sp>
        <p:nvSpPr>
          <p:cNvPr id="131074" name="AutoShape 2">
            <a:extLst>
              <a:ext uri="{FF2B5EF4-FFF2-40B4-BE49-F238E27FC236}">
                <a16:creationId xmlns:a16="http://schemas.microsoft.com/office/drawing/2014/main" id="{446CA563-388A-AE49-90BF-CE44C61495D8}"/>
              </a:ext>
            </a:extLst>
          </p:cNvPr>
          <p:cNvSpPr>
            <a:spLocks noChangeArrowheads="1"/>
          </p:cNvSpPr>
          <p:nvPr/>
        </p:nvSpPr>
        <p:spPr bwMode="auto">
          <a:xfrm>
            <a:off x="3034453" y="1842347"/>
            <a:ext cx="1192107" cy="5635413"/>
          </a:xfrm>
          <a:prstGeom prst="downArrow">
            <a:avLst>
              <a:gd name="adj1" fmla="val 50000"/>
              <a:gd name="adj2" fmla="val 118182"/>
            </a:avLst>
          </a:prstGeom>
          <a:solidFill>
            <a:schemeClr val="hlink"/>
          </a:solidFill>
          <a:ln w="9525">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2560" b="1" dirty="0">
              <a:cs typeface="Arial" panose="020B0604020202020204" pitchFamily="34" charset="0"/>
            </a:endParaRPr>
          </a:p>
        </p:txBody>
      </p:sp>
      <p:sp>
        <p:nvSpPr>
          <p:cNvPr id="131075" name="AutoShape 3">
            <a:extLst>
              <a:ext uri="{FF2B5EF4-FFF2-40B4-BE49-F238E27FC236}">
                <a16:creationId xmlns:a16="http://schemas.microsoft.com/office/drawing/2014/main" id="{BF8D0A04-B160-AD4C-95C1-7EC832D9790F}"/>
              </a:ext>
            </a:extLst>
          </p:cNvPr>
          <p:cNvSpPr>
            <a:spLocks noChangeArrowheads="1"/>
          </p:cNvSpPr>
          <p:nvPr/>
        </p:nvSpPr>
        <p:spPr bwMode="auto">
          <a:xfrm rot="10800000">
            <a:off x="8778240" y="1842347"/>
            <a:ext cx="1192107" cy="5635413"/>
          </a:xfrm>
          <a:prstGeom prst="downArrow">
            <a:avLst>
              <a:gd name="adj1" fmla="val 50000"/>
              <a:gd name="adj2" fmla="val 118182"/>
            </a:avLst>
          </a:prstGeom>
          <a:solidFill>
            <a:schemeClr val="hlink"/>
          </a:solidFill>
          <a:ln w="9525">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2560" b="1" dirty="0">
              <a:cs typeface="Arial" panose="020B0604020202020204" pitchFamily="34" charset="0"/>
            </a:endParaRPr>
          </a:p>
        </p:txBody>
      </p:sp>
      <p:sp>
        <p:nvSpPr>
          <p:cNvPr id="163844" name="Text Box 4">
            <a:extLst>
              <a:ext uri="{FF2B5EF4-FFF2-40B4-BE49-F238E27FC236}">
                <a16:creationId xmlns:a16="http://schemas.microsoft.com/office/drawing/2014/main" id="{A39EDA85-CEDA-F640-80D7-2BF2FB2E86D8}"/>
              </a:ext>
            </a:extLst>
          </p:cNvPr>
          <p:cNvSpPr txBox="1">
            <a:spLocks noChangeArrowheads="1"/>
          </p:cNvSpPr>
          <p:nvPr/>
        </p:nvSpPr>
        <p:spPr bwMode="auto">
          <a:xfrm>
            <a:off x="3935895" y="2709333"/>
            <a:ext cx="5168347" cy="5869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ar-JO" altLang="ja-JP" sz="4551" b="1" dirty="0">
                <a:solidFill>
                  <a:srgbClr val="FFFF99"/>
                </a:solidFill>
                <a:cs typeface="Arial" panose="020B0604020202020204" pitchFamily="34" charset="0"/>
              </a:rPr>
              <a:t>القصد من</a:t>
            </a:r>
            <a:endParaRPr lang="en-US" altLang="ja-JP" sz="4551" b="1" dirty="0">
              <a:solidFill>
                <a:srgbClr val="FFFF99"/>
              </a:solidFill>
              <a:cs typeface="Arial" panose="020B0604020202020204" pitchFamily="34" charset="0"/>
            </a:endParaRPr>
          </a:p>
          <a:p>
            <a:pPr eaLnBrk="1" hangingPunct="1">
              <a:spcBef>
                <a:spcPct val="50000"/>
              </a:spcBef>
            </a:pPr>
            <a:r>
              <a:rPr lang="en-US" altLang="en-US" sz="4551" b="1" dirty="0">
                <a:solidFill>
                  <a:srgbClr val="FFFF99"/>
                </a:solidFill>
                <a:cs typeface="Arial" panose="020B0604020202020204" pitchFamily="34" charset="0"/>
              </a:rPr>
              <a:t>            </a:t>
            </a:r>
            <a:r>
              <a:rPr lang="ar-JO" altLang="en-US" sz="4551" b="1" dirty="0">
                <a:solidFill>
                  <a:srgbClr val="FFFF99"/>
                </a:solidFill>
                <a:cs typeface="Arial" panose="020B0604020202020204" pitchFamily="34" charset="0"/>
              </a:rPr>
              <a:t>اللاهوت هو التمجيد</a:t>
            </a:r>
            <a:endParaRPr lang="en-US" altLang="en-US" sz="4551" b="1" dirty="0">
              <a:solidFill>
                <a:srgbClr val="FFFF99"/>
              </a:solidFill>
              <a:cs typeface="Arial" panose="020B0604020202020204" pitchFamily="34" charset="0"/>
            </a:endParaRPr>
          </a:p>
          <a:p>
            <a:pPr eaLnBrk="1" hangingPunct="1">
              <a:spcBef>
                <a:spcPct val="50000"/>
              </a:spcBef>
            </a:pPr>
            <a:r>
              <a:rPr lang="en-US" altLang="en-US" sz="4551" b="1" dirty="0">
                <a:solidFill>
                  <a:srgbClr val="FFFF99"/>
                </a:solidFill>
                <a:cs typeface="Arial" panose="020B0604020202020204" pitchFamily="34" charset="0"/>
              </a:rPr>
              <a:t>          </a:t>
            </a:r>
            <a:r>
              <a:rPr lang="ar-JO" altLang="en-US" sz="4551" b="1" dirty="0">
                <a:solidFill>
                  <a:srgbClr val="FFFF99"/>
                </a:solidFill>
                <a:cs typeface="Arial" panose="020B0604020202020204" pitchFamily="34" charset="0"/>
              </a:rPr>
              <a:t>نحن ندرس حتى نعبد</a:t>
            </a:r>
            <a:endParaRPr lang="en-US" altLang="ja-JP" sz="4551" b="1" dirty="0">
              <a:solidFill>
                <a:srgbClr val="FFFF99"/>
              </a:solidFill>
              <a:cs typeface="Arial" panose="020B0604020202020204" pitchFamily="34" charset="0"/>
            </a:endParaRPr>
          </a:p>
          <a:p>
            <a:pPr algn="ctr" eaLnBrk="1" hangingPunct="1">
              <a:spcBef>
                <a:spcPct val="50000"/>
              </a:spcBef>
            </a:pPr>
            <a:endParaRPr lang="en-US" altLang="en-US" sz="3413" b="1" dirty="0">
              <a:solidFill>
                <a:srgbClr val="FFFF99"/>
              </a:solidFill>
              <a:cs typeface="Arial" panose="020B0604020202020204" pitchFamily="34" charset="0"/>
            </a:endParaRPr>
          </a:p>
          <a:p>
            <a:pPr algn="ctr" eaLnBrk="1" hangingPunct="1">
              <a:spcBef>
                <a:spcPct val="50000"/>
              </a:spcBef>
            </a:pPr>
            <a:r>
              <a:rPr lang="en-US" altLang="en-US" sz="3413" b="1" dirty="0">
                <a:solidFill>
                  <a:srgbClr val="FFFF99"/>
                </a:solidFill>
                <a:cs typeface="Arial" panose="020B0604020202020204" pitchFamily="34" charset="0"/>
              </a:rPr>
              <a:t>(</a:t>
            </a:r>
            <a:r>
              <a:rPr lang="ar-JO" altLang="en-US" sz="3413" b="1" dirty="0">
                <a:solidFill>
                  <a:srgbClr val="FFFF99"/>
                </a:solidFill>
                <a:cs typeface="Arial" panose="020B0604020202020204" pitchFamily="34" charset="0"/>
              </a:rPr>
              <a:t>ج. ل. باكر</a:t>
            </a:r>
            <a:r>
              <a:rPr lang="en-US" altLang="en-US" sz="3413" b="1" dirty="0">
                <a:solidFill>
                  <a:srgbClr val="FFFF99"/>
                </a:solidFill>
                <a:cs typeface="Arial" panose="020B0604020202020204" pitchFamily="34" charset="0"/>
              </a:rPr>
              <a:t>)</a:t>
            </a:r>
          </a:p>
        </p:txBody>
      </p:sp>
    </p:spTree>
    <p:extLst>
      <p:ext uri="{BB962C8B-B14F-4D97-AF65-F5344CB8AC3E}">
        <p14:creationId xmlns:p14="http://schemas.microsoft.com/office/powerpoint/2010/main" val="3405374972"/>
      </p:ext>
    </p:extLst>
  </p:cSld>
  <p:clrMapOvr>
    <a:masterClrMapping/>
  </p:clrMapOvr>
  <p:transition spd="med"/>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tx1">
            <a:lumMod val="50000"/>
          </a:schemeClr>
        </a:solidFill>
        <a:effectLst/>
      </p:bgPr>
    </p:bg>
    <p:spTree>
      <p:nvGrpSpPr>
        <p:cNvPr id="1" name=""/>
        <p:cNvGrpSpPr/>
        <p:nvPr/>
      </p:nvGrpSpPr>
      <p:grpSpPr>
        <a:xfrm>
          <a:off x="0" y="0"/>
          <a:ext cx="0" cy="0"/>
          <a:chOff x="0" y="0"/>
          <a:chExt cx="0" cy="0"/>
        </a:xfrm>
      </p:grpSpPr>
      <p:sp>
        <p:nvSpPr>
          <p:cNvPr id="91138" name="Text Box 2">
            <a:extLst>
              <a:ext uri="{FF2B5EF4-FFF2-40B4-BE49-F238E27FC236}">
                <a16:creationId xmlns:a16="http://schemas.microsoft.com/office/drawing/2014/main" id="{73211175-D9C9-7F47-A25E-8003D28D25FA}"/>
              </a:ext>
            </a:extLst>
          </p:cNvPr>
          <p:cNvSpPr txBox="1">
            <a:spLocks noChangeArrowheads="1"/>
          </p:cNvSpPr>
          <p:nvPr/>
        </p:nvSpPr>
        <p:spPr bwMode="auto">
          <a:xfrm>
            <a:off x="1300480" y="7802881"/>
            <a:ext cx="4226560" cy="880241"/>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ar-JO" altLang="en-US" sz="5120" b="1" dirty="0">
                <a:solidFill>
                  <a:srgbClr val="FFFC9A"/>
                </a:solidFill>
                <a:cs typeface="Arial" panose="020B0604020202020204" pitchFamily="34" charset="0"/>
              </a:rPr>
              <a:t>الإعلان</a:t>
            </a:r>
            <a:endParaRPr lang="en-US" altLang="en-US" sz="5120" b="1" dirty="0">
              <a:solidFill>
                <a:srgbClr val="FFFC9A"/>
              </a:solidFill>
              <a:cs typeface="Arial" panose="020B0604020202020204" pitchFamily="34" charset="0"/>
            </a:endParaRPr>
          </a:p>
        </p:txBody>
      </p:sp>
      <p:sp>
        <p:nvSpPr>
          <p:cNvPr id="91139" name="Text Box 3">
            <a:extLst>
              <a:ext uri="{FF2B5EF4-FFF2-40B4-BE49-F238E27FC236}">
                <a16:creationId xmlns:a16="http://schemas.microsoft.com/office/drawing/2014/main" id="{560E257B-AEA9-9C45-B3C7-EA46BF136011}"/>
              </a:ext>
            </a:extLst>
          </p:cNvPr>
          <p:cNvSpPr txBox="1">
            <a:spLocks noChangeArrowheads="1"/>
          </p:cNvSpPr>
          <p:nvPr/>
        </p:nvSpPr>
        <p:spPr bwMode="auto">
          <a:xfrm>
            <a:off x="7477760" y="7802881"/>
            <a:ext cx="4009813" cy="880241"/>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ar-JO" altLang="en-US" sz="5120" b="1" dirty="0">
                <a:solidFill>
                  <a:srgbClr val="FFFC9A"/>
                </a:solidFill>
                <a:cs typeface="Arial" panose="020B0604020202020204" pitchFamily="34" charset="0"/>
              </a:rPr>
              <a:t>التجاوب</a:t>
            </a:r>
            <a:endParaRPr lang="en-US" altLang="en-US" sz="5120" b="1" dirty="0">
              <a:solidFill>
                <a:srgbClr val="FFFC9A"/>
              </a:solidFill>
              <a:cs typeface="Arial" panose="020B0604020202020204" pitchFamily="34" charset="0"/>
            </a:endParaRPr>
          </a:p>
        </p:txBody>
      </p:sp>
      <p:sp>
        <p:nvSpPr>
          <p:cNvPr id="91140" name="AutoShape 4">
            <a:extLst>
              <a:ext uri="{FF2B5EF4-FFF2-40B4-BE49-F238E27FC236}">
                <a16:creationId xmlns:a16="http://schemas.microsoft.com/office/drawing/2014/main" id="{4C07AC8F-17D3-7E45-8EDD-11D93A0918DF}"/>
              </a:ext>
            </a:extLst>
          </p:cNvPr>
          <p:cNvSpPr>
            <a:spLocks noChangeArrowheads="1"/>
          </p:cNvSpPr>
          <p:nvPr/>
        </p:nvSpPr>
        <p:spPr bwMode="auto">
          <a:xfrm>
            <a:off x="3034453" y="975360"/>
            <a:ext cx="1192107" cy="6502400"/>
          </a:xfrm>
          <a:prstGeom prst="downArrow">
            <a:avLst>
              <a:gd name="adj1" fmla="val 50000"/>
              <a:gd name="adj2" fmla="val 136364"/>
            </a:avLst>
          </a:prstGeom>
          <a:solidFill>
            <a:schemeClr val="hlink"/>
          </a:solidFill>
          <a:ln w="9525">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2560" b="1" dirty="0">
              <a:cs typeface="Arial" panose="020B0604020202020204" pitchFamily="34" charset="0"/>
            </a:endParaRPr>
          </a:p>
        </p:txBody>
      </p:sp>
      <p:sp>
        <p:nvSpPr>
          <p:cNvPr id="91141" name="AutoShape 5">
            <a:extLst>
              <a:ext uri="{FF2B5EF4-FFF2-40B4-BE49-F238E27FC236}">
                <a16:creationId xmlns:a16="http://schemas.microsoft.com/office/drawing/2014/main" id="{80C8CDD4-D180-F34A-80D3-6C66B101FA04}"/>
              </a:ext>
            </a:extLst>
          </p:cNvPr>
          <p:cNvSpPr>
            <a:spLocks noChangeArrowheads="1"/>
          </p:cNvSpPr>
          <p:nvPr/>
        </p:nvSpPr>
        <p:spPr bwMode="auto">
          <a:xfrm rot="10800000">
            <a:off x="8778240" y="975360"/>
            <a:ext cx="1192107" cy="6502400"/>
          </a:xfrm>
          <a:prstGeom prst="downArrow">
            <a:avLst>
              <a:gd name="adj1" fmla="val 50000"/>
              <a:gd name="adj2" fmla="val 136364"/>
            </a:avLst>
          </a:prstGeom>
          <a:solidFill>
            <a:schemeClr val="hlink"/>
          </a:solidFill>
          <a:ln w="9525">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2560" b="1" dirty="0">
              <a:cs typeface="Arial" panose="020B0604020202020204" pitchFamily="34" charset="0"/>
            </a:endParaRPr>
          </a:p>
        </p:txBody>
      </p:sp>
      <p:sp>
        <p:nvSpPr>
          <p:cNvPr id="91142" name="Text Box 7">
            <a:extLst>
              <a:ext uri="{FF2B5EF4-FFF2-40B4-BE49-F238E27FC236}">
                <a16:creationId xmlns:a16="http://schemas.microsoft.com/office/drawing/2014/main" id="{3024EDC0-1B40-3141-92DD-99F7A31D1B49}"/>
              </a:ext>
            </a:extLst>
          </p:cNvPr>
          <p:cNvSpPr txBox="1">
            <a:spLocks noChangeArrowheads="1"/>
          </p:cNvSpPr>
          <p:nvPr/>
        </p:nvSpPr>
        <p:spPr bwMode="auto">
          <a:xfrm>
            <a:off x="3901440" y="216747"/>
            <a:ext cx="5201920" cy="967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ar-JO" altLang="en-US" sz="5689" b="1" dirty="0">
                <a:solidFill>
                  <a:srgbClr val="FFFF99"/>
                </a:solidFill>
                <a:cs typeface="Arial" panose="020B0604020202020204" pitchFamily="34" charset="0"/>
              </a:rPr>
              <a:t>رومية 1-11</a:t>
            </a:r>
            <a:endParaRPr lang="en-US" altLang="en-US" sz="5689" b="1" dirty="0">
              <a:solidFill>
                <a:srgbClr val="FFFF99"/>
              </a:solidFill>
              <a:cs typeface="Arial" panose="020B0604020202020204" pitchFamily="34" charset="0"/>
            </a:endParaRPr>
          </a:p>
        </p:txBody>
      </p:sp>
      <p:sp>
        <p:nvSpPr>
          <p:cNvPr id="91143" name="Text Box 9">
            <a:extLst>
              <a:ext uri="{FF2B5EF4-FFF2-40B4-BE49-F238E27FC236}">
                <a16:creationId xmlns:a16="http://schemas.microsoft.com/office/drawing/2014/main" id="{F10AAC3A-82E8-A04A-B748-0D6C52BBF019}"/>
              </a:ext>
            </a:extLst>
          </p:cNvPr>
          <p:cNvSpPr txBox="1">
            <a:spLocks noChangeArrowheads="1"/>
          </p:cNvSpPr>
          <p:nvPr/>
        </p:nvSpPr>
        <p:spPr bwMode="auto">
          <a:xfrm>
            <a:off x="2059093" y="3576321"/>
            <a:ext cx="3251200" cy="880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ar-JO" altLang="en-US" sz="5120" b="1" dirty="0">
                <a:solidFill>
                  <a:srgbClr val="FFFF99"/>
                </a:solidFill>
                <a:cs typeface="Arial" panose="020B0604020202020204" pitchFamily="34" charset="0"/>
              </a:rPr>
              <a:t>اللاهوت</a:t>
            </a:r>
            <a:endParaRPr lang="en-US" altLang="en-US" sz="5120" b="1" dirty="0">
              <a:solidFill>
                <a:srgbClr val="FFFF99"/>
              </a:solidFill>
              <a:cs typeface="Arial" panose="020B0604020202020204" pitchFamily="34" charset="0"/>
            </a:endParaRPr>
          </a:p>
        </p:txBody>
      </p:sp>
      <p:sp>
        <p:nvSpPr>
          <p:cNvPr id="91144" name="Text Box 10">
            <a:extLst>
              <a:ext uri="{FF2B5EF4-FFF2-40B4-BE49-F238E27FC236}">
                <a16:creationId xmlns:a16="http://schemas.microsoft.com/office/drawing/2014/main" id="{7FD0EB9C-011F-974D-9DB9-6F9F7A71B5B6}"/>
              </a:ext>
            </a:extLst>
          </p:cNvPr>
          <p:cNvSpPr txBox="1">
            <a:spLocks noChangeArrowheads="1"/>
          </p:cNvSpPr>
          <p:nvPr/>
        </p:nvSpPr>
        <p:spPr bwMode="auto">
          <a:xfrm>
            <a:off x="7694507" y="3142828"/>
            <a:ext cx="3251200" cy="1930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ar-JO" altLang="en-US" sz="5120" b="1" dirty="0">
                <a:solidFill>
                  <a:srgbClr val="FFFF99"/>
                </a:solidFill>
                <a:cs typeface="Arial" panose="020B0604020202020204" pitchFamily="34" charset="0"/>
              </a:rPr>
              <a:t>التمجيد</a:t>
            </a:r>
            <a:endParaRPr lang="en-US" altLang="en-US" sz="5120" b="1" dirty="0">
              <a:solidFill>
                <a:srgbClr val="FFFF99"/>
              </a:solidFill>
              <a:cs typeface="Arial" panose="020B0604020202020204" pitchFamily="34" charset="0"/>
            </a:endParaRPr>
          </a:p>
          <a:p>
            <a:pPr algn="ctr" eaLnBrk="1" hangingPunct="1">
              <a:spcBef>
                <a:spcPct val="50000"/>
              </a:spcBef>
            </a:pPr>
            <a:r>
              <a:rPr lang="ar-JO" altLang="en-US" sz="4551" b="1" dirty="0">
                <a:solidFill>
                  <a:srgbClr val="FFFF99"/>
                </a:solidFill>
                <a:cs typeface="Arial" panose="020B0604020202020204" pitchFamily="34" charset="0"/>
              </a:rPr>
              <a:t>11: 33-36</a:t>
            </a:r>
            <a:endParaRPr lang="en-US" altLang="en-US" sz="4551" b="1" dirty="0">
              <a:solidFill>
                <a:srgbClr val="FFFF99"/>
              </a:solidFill>
              <a:cs typeface="Arial" panose="020B0604020202020204" pitchFamily="34" charset="0"/>
            </a:endParaRPr>
          </a:p>
        </p:txBody>
      </p:sp>
    </p:spTree>
    <p:extLst>
      <p:ext uri="{BB962C8B-B14F-4D97-AF65-F5344CB8AC3E}">
        <p14:creationId xmlns:p14="http://schemas.microsoft.com/office/powerpoint/2010/main" val="2918354861"/>
      </p:ext>
    </p:extLst>
  </p:cSld>
  <p:clrMapOvr>
    <a:masterClrMapping/>
  </p:clrMapOvr>
  <p:transition spd="med"/>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tx1">
            <a:lumMod val="50000"/>
          </a:schemeClr>
        </a:solidFill>
        <a:effectLst/>
      </p:bgPr>
    </p:bg>
    <p:spTree>
      <p:nvGrpSpPr>
        <p:cNvPr id="1" name=""/>
        <p:cNvGrpSpPr/>
        <p:nvPr/>
      </p:nvGrpSpPr>
      <p:grpSpPr>
        <a:xfrm>
          <a:off x="0" y="0"/>
          <a:ext cx="0" cy="0"/>
          <a:chOff x="0" y="0"/>
          <a:chExt cx="0" cy="0"/>
        </a:xfrm>
      </p:grpSpPr>
      <p:sp>
        <p:nvSpPr>
          <p:cNvPr id="93186" name="TextBox 2">
            <a:extLst>
              <a:ext uri="{FF2B5EF4-FFF2-40B4-BE49-F238E27FC236}">
                <a16:creationId xmlns:a16="http://schemas.microsoft.com/office/drawing/2014/main" id="{9BAB80C0-D8A2-4B45-8893-BE47FEBA14C7}"/>
              </a:ext>
            </a:extLst>
          </p:cNvPr>
          <p:cNvSpPr txBox="1">
            <a:spLocks noChangeArrowheads="1"/>
          </p:cNvSpPr>
          <p:nvPr/>
        </p:nvSpPr>
        <p:spPr bwMode="auto">
          <a:xfrm>
            <a:off x="866987" y="866987"/>
            <a:ext cx="11270827" cy="4381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ar-JO" altLang="en-US" sz="3982" b="1" dirty="0">
                <a:solidFill>
                  <a:srgbClr val="FFFF99"/>
                </a:solidFill>
                <a:cs typeface="Arial" panose="020B0604020202020204" pitchFamily="34" charset="0"/>
              </a:rPr>
              <a:t>يا لعمق غنى الله وحكمته وعلمه، ما أبعد أحكامه عن الفحص وطرقه عن الإستقصاء.</a:t>
            </a:r>
          </a:p>
          <a:p>
            <a:pPr algn="ctr" eaLnBrk="1" hangingPunct="1"/>
            <a:r>
              <a:rPr lang="ar-JO" altLang="en-US" sz="3982" b="1" dirty="0">
                <a:solidFill>
                  <a:srgbClr val="FFFF99"/>
                </a:solidFill>
                <a:cs typeface="Arial" panose="020B0604020202020204" pitchFamily="34" charset="0"/>
              </a:rPr>
              <a:t>لأن من عرف فكر الرب؟ أو من صار له مشيراً؟</a:t>
            </a:r>
          </a:p>
          <a:p>
            <a:pPr algn="ctr" eaLnBrk="1" hangingPunct="1"/>
            <a:r>
              <a:rPr lang="ar-JO" altLang="en-US" sz="3982" b="1" dirty="0">
                <a:solidFill>
                  <a:srgbClr val="FFFF99"/>
                </a:solidFill>
                <a:cs typeface="Arial" panose="020B0604020202020204" pitchFamily="34" charset="0"/>
              </a:rPr>
              <a:t>أو من سبق فأعطاه فيكافأ؟</a:t>
            </a:r>
          </a:p>
          <a:p>
            <a:pPr algn="ctr" eaLnBrk="1" hangingPunct="1"/>
            <a:r>
              <a:rPr lang="ar-JO" altLang="en-US" sz="3982" b="1" dirty="0">
                <a:solidFill>
                  <a:srgbClr val="FFFF99"/>
                </a:solidFill>
                <a:cs typeface="Arial" panose="020B0604020202020204" pitchFamily="34" charset="0"/>
              </a:rPr>
              <a:t>لأن منه وبه وله كل الأشياء، له المجد إلى الأبد. آمين.</a:t>
            </a:r>
          </a:p>
          <a:p>
            <a:pPr algn="ctr" eaLnBrk="1" hangingPunct="1"/>
            <a:endParaRPr lang="en-US" altLang="en-US" sz="3982" b="1" dirty="0">
              <a:solidFill>
                <a:srgbClr val="FFFF99"/>
              </a:solidFill>
              <a:cs typeface="Arial" panose="020B0604020202020204" pitchFamily="34" charset="0"/>
            </a:endParaRPr>
          </a:p>
          <a:p>
            <a:pPr algn="ctr" eaLnBrk="1" hangingPunct="1"/>
            <a:r>
              <a:rPr lang="en-US" altLang="en-US" sz="3982" b="1" dirty="0">
                <a:solidFill>
                  <a:srgbClr val="FFFF99"/>
                </a:solidFill>
                <a:cs typeface="Arial" panose="020B0604020202020204" pitchFamily="34" charset="0"/>
              </a:rPr>
              <a:t>(</a:t>
            </a:r>
            <a:r>
              <a:rPr lang="ar-JO" altLang="en-US" sz="3982" b="1" dirty="0">
                <a:solidFill>
                  <a:srgbClr val="FFFF99"/>
                </a:solidFill>
                <a:cs typeface="Arial" panose="020B0604020202020204" pitchFamily="34" charset="0"/>
              </a:rPr>
              <a:t>رومية 11: 33-36</a:t>
            </a:r>
            <a:r>
              <a:rPr lang="en-US" altLang="en-US" sz="3982" b="1" dirty="0">
                <a:solidFill>
                  <a:srgbClr val="FFFF99"/>
                </a:solidFill>
                <a:cs typeface="Arial" panose="020B0604020202020204" pitchFamily="34" charset="0"/>
              </a:rPr>
              <a:t>)</a:t>
            </a:r>
          </a:p>
        </p:txBody>
      </p:sp>
    </p:spTree>
    <p:extLst>
      <p:ext uri="{BB962C8B-B14F-4D97-AF65-F5344CB8AC3E}">
        <p14:creationId xmlns:p14="http://schemas.microsoft.com/office/powerpoint/2010/main" val="212497350"/>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371168A-FB08-1840-BB69-45402855E8A3}"/>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4630400" cy="9753600"/>
          </a:xfrm>
          <a:prstGeom prst="rect">
            <a:avLst/>
          </a:prstGeom>
        </p:spPr>
      </p:pic>
    </p:spTree>
    <p:extLst>
      <p:ext uri="{BB962C8B-B14F-4D97-AF65-F5344CB8AC3E}">
        <p14:creationId xmlns:p14="http://schemas.microsoft.com/office/powerpoint/2010/main" val="3019339366"/>
      </p:ext>
    </p:extLst>
  </p:cSld>
  <p:clrMapOvr>
    <a:masterClrMapping/>
  </p:clrMapOvr>
  <p:transition spd="med"/>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tx1">
            <a:lumMod val="50000"/>
          </a:schemeClr>
        </a:solidFill>
        <a:effectLst/>
      </p:bgPr>
    </p:bg>
    <p:spTree>
      <p:nvGrpSpPr>
        <p:cNvPr id="1" name=""/>
        <p:cNvGrpSpPr/>
        <p:nvPr/>
      </p:nvGrpSpPr>
      <p:grpSpPr>
        <a:xfrm>
          <a:off x="0" y="0"/>
          <a:ext cx="0" cy="0"/>
          <a:chOff x="0" y="0"/>
          <a:chExt cx="0" cy="0"/>
        </a:xfrm>
      </p:grpSpPr>
      <p:sp>
        <p:nvSpPr>
          <p:cNvPr id="96258" name="AutoShape 2">
            <a:extLst>
              <a:ext uri="{FF2B5EF4-FFF2-40B4-BE49-F238E27FC236}">
                <a16:creationId xmlns:a16="http://schemas.microsoft.com/office/drawing/2014/main" id="{2CEEA009-4538-CF40-B8BC-1096E122531A}"/>
              </a:ext>
            </a:extLst>
          </p:cNvPr>
          <p:cNvSpPr>
            <a:spLocks noChangeArrowheads="1"/>
          </p:cNvSpPr>
          <p:nvPr/>
        </p:nvSpPr>
        <p:spPr bwMode="auto">
          <a:xfrm>
            <a:off x="3034453" y="2275840"/>
            <a:ext cx="1192107" cy="5635413"/>
          </a:xfrm>
          <a:prstGeom prst="downArrow">
            <a:avLst>
              <a:gd name="adj1" fmla="val 50000"/>
              <a:gd name="adj2" fmla="val 118182"/>
            </a:avLst>
          </a:prstGeom>
          <a:solidFill>
            <a:schemeClr val="hlink"/>
          </a:solidFill>
          <a:ln w="9525">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2560" b="1" dirty="0">
              <a:cs typeface="Arial" panose="020B0604020202020204" pitchFamily="34" charset="0"/>
            </a:endParaRPr>
          </a:p>
        </p:txBody>
      </p:sp>
      <p:sp>
        <p:nvSpPr>
          <p:cNvPr id="96259" name="AutoShape 3">
            <a:extLst>
              <a:ext uri="{FF2B5EF4-FFF2-40B4-BE49-F238E27FC236}">
                <a16:creationId xmlns:a16="http://schemas.microsoft.com/office/drawing/2014/main" id="{65A707B7-A85C-9F40-ACE5-8C8EBA40EE12}"/>
              </a:ext>
            </a:extLst>
          </p:cNvPr>
          <p:cNvSpPr>
            <a:spLocks noChangeArrowheads="1"/>
          </p:cNvSpPr>
          <p:nvPr/>
        </p:nvSpPr>
        <p:spPr bwMode="auto">
          <a:xfrm rot="10800000">
            <a:off x="8778240" y="2275840"/>
            <a:ext cx="1192107" cy="5635413"/>
          </a:xfrm>
          <a:prstGeom prst="downArrow">
            <a:avLst>
              <a:gd name="adj1" fmla="val 50000"/>
              <a:gd name="adj2" fmla="val 118182"/>
            </a:avLst>
          </a:prstGeom>
          <a:solidFill>
            <a:schemeClr val="hlink"/>
          </a:solidFill>
          <a:ln w="9525">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2560" b="1" dirty="0">
              <a:cs typeface="Arial" panose="020B0604020202020204" pitchFamily="34" charset="0"/>
            </a:endParaRPr>
          </a:p>
        </p:txBody>
      </p:sp>
      <p:sp>
        <p:nvSpPr>
          <p:cNvPr id="159748" name="Text Box 4">
            <a:extLst>
              <a:ext uri="{FF2B5EF4-FFF2-40B4-BE49-F238E27FC236}">
                <a16:creationId xmlns:a16="http://schemas.microsoft.com/office/drawing/2014/main" id="{56394BD6-322E-F644-BE52-F0D8F4ADF61C}"/>
              </a:ext>
            </a:extLst>
          </p:cNvPr>
          <p:cNvSpPr txBox="1">
            <a:spLocks noChangeArrowheads="1"/>
          </p:cNvSpPr>
          <p:nvPr/>
        </p:nvSpPr>
        <p:spPr bwMode="auto">
          <a:xfrm>
            <a:off x="541867" y="866987"/>
            <a:ext cx="12029440" cy="4907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ar-JO" altLang="ja-JP" sz="5120" b="1" dirty="0">
                <a:solidFill>
                  <a:srgbClr val="FFFF99"/>
                </a:solidFill>
                <a:cs typeface="Arial" panose="020B0604020202020204" pitchFamily="34" charset="0"/>
              </a:rPr>
              <a:t>لا يوجد تمجيد</a:t>
            </a:r>
          </a:p>
          <a:p>
            <a:pPr algn="ctr" eaLnBrk="1" hangingPunct="1"/>
            <a:r>
              <a:rPr lang="ar-JO" altLang="ja-JP" sz="5120" b="1" dirty="0">
                <a:solidFill>
                  <a:srgbClr val="FFFF99"/>
                </a:solidFill>
                <a:cs typeface="Arial" panose="020B0604020202020204" pitchFamily="34" charset="0"/>
              </a:rPr>
              <a:t>بدون لاهوت</a:t>
            </a:r>
            <a:endParaRPr lang="en-US" altLang="ja-JP" sz="5120" b="1" dirty="0">
              <a:solidFill>
                <a:srgbClr val="FFFF99"/>
              </a:solidFill>
              <a:cs typeface="Arial" panose="020B0604020202020204" pitchFamily="34" charset="0"/>
            </a:endParaRPr>
          </a:p>
          <a:p>
            <a:pPr algn="ctr" eaLnBrk="1" hangingPunct="1"/>
            <a:endParaRPr lang="en-US" altLang="ja-JP" sz="3982" b="1" dirty="0">
              <a:solidFill>
                <a:srgbClr val="FFFF99"/>
              </a:solidFill>
              <a:cs typeface="Arial" panose="020B0604020202020204" pitchFamily="34" charset="0"/>
            </a:endParaRPr>
          </a:p>
          <a:p>
            <a:pPr algn="ctr" eaLnBrk="1" hangingPunct="1"/>
            <a:r>
              <a:rPr lang="ar-JO" altLang="ja-JP" sz="3982" b="1" dirty="0">
                <a:solidFill>
                  <a:srgbClr val="FFFF99"/>
                </a:solidFill>
                <a:cs typeface="Arial" panose="020B0604020202020204" pitchFamily="34" charset="0"/>
              </a:rPr>
              <a:t>لا يمكن أن يكون هناك تمجيد بدون لاهوت، كل العبادة الحقيقية هي استجابة لإعلان الله عن نفسه في المسيح والكتاب المقدس، وتنشأ من تفكيرنا فيمن هو وماذا فعل.</a:t>
            </a:r>
            <a:endParaRPr lang="en-US" altLang="ja-JP" sz="3982" b="1" dirty="0">
              <a:solidFill>
                <a:srgbClr val="FFFF99"/>
              </a:solidFill>
              <a:cs typeface="Arial" panose="020B0604020202020204" pitchFamily="34" charset="0"/>
            </a:endParaRPr>
          </a:p>
          <a:p>
            <a:pPr algn="ctr" eaLnBrk="1" hangingPunct="1">
              <a:spcBef>
                <a:spcPct val="50000"/>
              </a:spcBef>
            </a:pPr>
            <a:r>
              <a:rPr lang="en-US" altLang="en-US" sz="3413" b="1" dirty="0">
                <a:solidFill>
                  <a:srgbClr val="FFFF99"/>
                </a:solidFill>
                <a:cs typeface="Arial" panose="020B0604020202020204" pitchFamily="34" charset="0"/>
              </a:rPr>
              <a:t>(</a:t>
            </a:r>
            <a:r>
              <a:rPr lang="ar-JO" altLang="en-US" sz="3413" b="1" dirty="0">
                <a:solidFill>
                  <a:srgbClr val="FFFF99"/>
                </a:solidFill>
                <a:cs typeface="Arial" panose="020B0604020202020204" pitchFamily="34" charset="0"/>
              </a:rPr>
              <a:t>جون ستوت</a:t>
            </a:r>
            <a:r>
              <a:rPr lang="en-US" altLang="en-US" sz="3413" b="1" dirty="0">
                <a:solidFill>
                  <a:srgbClr val="FFFF99"/>
                </a:solidFill>
                <a:cs typeface="Arial" panose="020B0604020202020204" pitchFamily="34" charset="0"/>
              </a:rPr>
              <a:t>)</a:t>
            </a:r>
          </a:p>
        </p:txBody>
      </p:sp>
    </p:spTree>
    <p:extLst>
      <p:ext uri="{BB962C8B-B14F-4D97-AF65-F5344CB8AC3E}">
        <p14:creationId xmlns:p14="http://schemas.microsoft.com/office/powerpoint/2010/main" val="4067625546"/>
      </p:ext>
    </p:extLst>
  </p:cSld>
  <p:clrMapOvr>
    <a:masterClrMapping/>
  </p:clrMapOvr>
  <p:transition spd="med"/>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tx1">
            <a:lumMod val="50000"/>
          </a:schemeClr>
        </a:solidFill>
        <a:effectLst/>
      </p:bgPr>
    </p:bg>
    <p:spTree>
      <p:nvGrpSpPr>
        <p:cNvPr id="1" name=""/>
        <p:cNvGrpSpPr/>
        <p:nvPr/>
      </p:nvGrpSpPr>
      <p:grpSpPr>
        <a:xfrm>
          <a:off x="0" y="0"/>
          <a:ext cx="0" cy="0"/>
          <a:chOff x="0" y="0"/>
          <a:chExt cx="0" cy="0"/>
        </a:xfrm>
      </p:grpSpPr>
      <p:sp>
        <p:nvSpPr>
          <p:cNvPr id="98306" name="AutoShape 2">
            <a:extLst>
              <a:ext uri="{FF2B5EF4-FFF2-40B4-BE49-F238E27FC236}">
                <a16:creationId xmlns:a16="http://schemas.microsoft.com/office/drawing/2014/main" id="{5F8471C5-6BA3-1849-94EA-2E488FCB0033}"/>
              </a:ext>
            </a:extLst>
          </p:cNvPr>
          <p:cNvSpPr>
            <a:spLocks noChangeArrowheads="1"/>
          </p:cNvSpPr>
          <p:nvPr/>
        </p:nvSpPr>
        <p:spPr bwMode="auto">
          <a:xfrm>
            <a:off x="3034453" y="1733974"/>
            <a:ext cx="1192107" cy="5635413"/>
          </a:xfrm>
          <a:prstGeom prst="downArrow">
            <a:avLst>
              <a:gd name="adj1" fmla="val 50000"/>
              <a:gd name="adj2" fmla="val 118182"/>
            </a:avLst>
          </a:prstGeom>
          <a:solidFill>
            <a:schemeClr val="hlink"/>
          </a:solidFill>
          <a:ln w="9525">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2560" b="1" dirty="0">
              <a:cs typeface="Arial" panose="020B0604020202020204" pitchFamily="34" charset="0"/>
            </a:endParaRPr>
          </a:p>
        </p:txBody>
      </p:sp>
      <p:sp>
        <p:nvSpPr>
          <p:cNvPr id="98307" name="AutoShape 3">
            <a:extLst>
              <a:ext uri="{FF2B5EF4-FFF2-40B4-BE49-F238E27FC236}">
                <a16:creationId xmlns:a16="http://schemas.microsoft.com/office/drawing/2014/main" id="{EB5F7F67-7466-5648-BC4D-B5F030956539}"/>
              </a:ext>
            </a:extLst>
          </p:cNvPr>
          <p:cNvSpPr>
            <a:spLocks noChangeArrowheads="1"/>
          </p:cNvSpPr>
          <p:nvPr/>
        </p:nvSpPr>
        <p:spPr bwMode="auto">
          <a:xfrm rot="10800000">
            <a:off x="8778240" y="1842347"/>
            <a:ext cx="1192107" cy="5635413"/>
          </a:xfrm>
          <a:prstGeom prst="downArrow">
            <a:avLst>
              <a:gd name="adj1" fmla="val 50000"/>
              <a:gd name="adj2" fmla="val 118182"/>
            </a:avLst>
          </a:prstGeom>
          <a:solidFill>
            <a:schemeClr val="hlink"/>
          </a:solidFill>
          <a:ln w="9525">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2560" b="1" dirty="0">
              <a:cs typeface="Arial" panose="020B0604020202020204" pitchFamily="34" charset="0"/>
            </a:endParaRPr>
          </a:p>
        </p:txBody>
      </p:sp>
      <p:sp>
        <p:nvSpPr>
          <p:cNvPr id="141316" name="Text Box 4">
            <a:extLst>
              <a:ext uri="{FF2B5EF4-FFF2-40B4-BE49-F238E27FC236}">
                <a16:creationId xmlns:a16="http://schemas.microsoft.com/office/drawing/2014/main" id="{2271558A-8881-3745-ADE6-12F672219E69}"/>
              </a:ext>
            </a:extLst>
          </p:cNvPr>
          <p:cNvSpPr txBox="1">
            <a:spLocks noChangeArrowheads="1"/>
          </p:cNvSpPr>
          <p:nvPr/>
        </p:nvSpPr>
        <p:spPr bwMode="auto">
          <a:xfrm>
            <a:off x="1137920" y="2600960"/>
            <a:ext cx="10728960" cy="34188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ar-JO" altLang="ja-JP" sz="4551" b="1" dirty="0">
                <a:solidFill>
                  <a:srgbClr val="FFFF99"/>
                </a:solidFill>
                <a:cs typeface="Arial" panose="020B0604020202020204" pitchFamily="34" charset="0"/>
              </a:rPr>
              <a:t>يحتاج الله أن يكون معروفاً قبل أن يكون معبوداً</a:t>
            </a:r>
            <a:endParaRPr lang="en-US" altLang="ja-JP" sz="4551" b="1" dirty="0">
              <a:solidFill>
                <a:srgbClr val="FFFF99"/>
              </a:solidFill>
              <a:cs typeface="Arial" panose="020B0604020202020204" pitchFamily="34" charset="0"/>
            </a:endParaRPr>
          </a:p>
          <a:p>
            <a:pPr algn="ctr" eaLnBrk="1" hangingPunct="1">
              <a:spcBef>
                <a:spcPct val="50000"/>
              </a:spcBef>
            </a:pPr>
            <a:r>
              <a:rPr lang="en-US" altLang="en-US" sz="3413" b="1" dirty="0">
                <a:solidFill>
                  <a:srgbClr val="FFFF99"/>
                </a:solidFill>
                <a:cs typeface="Arial" panose="020B0604020202020204" pitchFamily="34" charset="0"/>
              </a:rPr>
              <a:t>(</a:t>
            </a:r>
            <a:r>
              <a:rPr lang="ar-JO" altLang="en-US" sz="3413" b="1" dirty="0">
                <a:solidFill>
                  <a:srgbClr val="FFFF99"/>
                </a:solidFill>
                <a:cs typeface="Arial" panose="020B0604020202020204" pitchFamily="34" charset="0"/>
              </a:rPr>
              <a:t>إريك ألكسندر</a:t>
            </a:r>
            <a:r>
              <a:rPr lang="en-US" altLang="en-US" sz="3413" b="1" dirty="0">
                <a:solidFill>
                  <a:srgbClr val="FFFF99"/>
                </a:solidFill>
                <a:cs typeface="Arial" panose="020B0604020202020204" pitchFamily="34" charset="0"/>
              </a:rPr>
              <a:t>)</a:t>
            </a:r>
          </a:p>
          <a:p>
            <a:pPr algn="ctr" eaLnBrk="1" hangingPunct="1">
              <a:spcBef>
                <a:spcPct val="50000"/>
              </a:spcBef>
            </a:pPr>
            <a:endParaRPr lang="en-US" altLang="en-US" sz="3413" b="1" dirty="0">
              <a:solidFill>
                <a:srgbClr val="FFFF99"/>
              </a:solidFill>
              <a:cs typeface="Arial" panose="020B0604020202020204" pitchFamily="34" charset="0"/>
            </a:endParaRPr>
          </a:p>
          <a:p>
            <a:pPr algn="ctr" eaLnBrk="1" hangingPunct="1">
              <a:spcBef>
                <a:spcPct val="50000"/>
              </a:spcBef>
            </a:pPr>
            <a:r>
              <a:rPr lang="ar-JO" altLang="en-US" sz="4551" b="1" dirty="0">
                <a:solidFill>
                  <a:srgbClr val="FFFF99"/>
                </a:solidFill>
                <a:cs typeface="Arial" panose="020B0604020202020204" pitchFamily="34" charset="0"/>
              </a:rPr>
              <a:t>مزيد من الكلمة</a:t>
            </a:r>
            <a:endParaRPr lang="en-US" altLang="en-US" sz="4551" b="1" dirty="0">
              <a:solidFill>
                <a:srgbClr val="FFFF99"/>
              </a:solidFill>
              <a:cs typeface="Arial" panose="020B0604020202020204" pitchFamily="34" charset="0"/>
            </a:endParaRPr>
          </a:p>
        </p:txBody>
      </p:sp>
    </p:spTree>
  </p:cSld>
  <p:clrMapOvr>
    <a:masterClrMapping/>
  </p:clrMapOvr>
  <p:transition spd="med"/>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tx1">
            <a:lumMod val="50000"/>
          </a:schemeClr>
        </a:solidFill>
        <a:effectLst/>
      </p:bgPr>
    </p:bg>
    <p:spTree>
      <p:nvGrpSpPr>
        <p:cNvPr id="1" name=""/>
        <p:cNvGrpSpPr/>
        <p:nvPr/>
      </p:nvGrpSpPr>
      <p:grpSpPr>
        <a:xfrm>
          <a:off x="0" y="0"/>
          <a:ext cx="0" cy="0"/>
          <a:chOff x="0" y="0"/>
          <a:chExt cx="0" cy="0"/>
        </a:xfrm>
      </p:grpSpPr>
      <p:sp>
        <p:nvSpPr>
          <p:cNvPr id="133122" name="AutoShape 2">
            <a:extLst>
              <a:ext uri="{FF2B5EF4-FFF2-40B4-BE49-F238E27FC236}">
                <a16:creationId xmlns:a16="http://schemas.microsoft.com/office/drawing/2014/main" id="{19373D19-1AFF-DE4B-B00C-F3AC9390EFA4}"/>
              </a:ext>
            </a:extLst>
          </p:cNvPr>
          <p:cNvSpPr>
            <a:spLocks noChangeArrowheads="1"/>
          </p:cNvSpPr>
          <p:nvPr/>
        </p:nvSpPr>
        <p:spPr bwMode="auto">
          <a:xfrm>
            <a:off x="3034453" y="2167467"/>
            <a:ext cx="1192107" cy="5635413"/>
          </a:xfrm>
          <a:prstGeom prst="downArrow">
            <a:avLst>
              <a:gd name="adj1" fmla="val 50000"/>
              <a:gd name="adj2" fmla="val 118182"/>
            </a:avLst>
          </a:prstGeom>
          <a:solidFill>
            <a:schemeClr val="hlink"/>
          </a:solidFill>
          <a:ln w="9525">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2560" b="1" dirty="0">
              <a:cs typeface="Arial" panose="020B0604020202020204" pitchFamily="34" charset="0"/>
            </a:endParaRPr>
          </a:p>
        </p:txBody>
      </p:sp>
      <p:sp>
        <p:nvSpPr>
          <p:cNvPr id="133123" name="AutoShape 3">
            <a:extLst>
              <a:ext uri="{FF2B5EF4-FFF2-40B4-BE49-F238E27FC236}">
                <a16:creationId xmlns:a16="http://schemas.microsoft.com/office/drawing/2014/main" id="{D0AB0516-71F1-5742-860F-83188B147099}"/>
              </a:ext>
            </a:extLst>
          </p:cNvPr>
          <p:cNvSpPr>
            <a:spLocks noChangeArrowheads="1"/>
          </p:cNvSpPr>
          <p:nvPr/>
        </p:nvSpPr>
        <p:spPr bwMode="auto">
          <a:xfrm rot="10800000">
            <a:off x="8886613" y="2059094"/>
            <a:ext cx="1192107" cy="5635413"/>
          </a:xfrm>
          <a:prstGeom prst="downArrow">
            <a:avLst>
              <a:gd name="adj1" fmla="val 50000"/>
              <a:gd name="adj2" fmla="val 118182"/>
            </a:avLst>
          </a:prstGeom>
          <a:solidFill>
            <a:schemeClr val="hlink"/>
          </a:solidFill>
          <a:ln w="9525">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2560" b="1" dirty="0">
              <a:cs typeface="Arial" panose="020B0604020202020204" pitchFamily="34" charset="0"/>
            </a:endParaRPr>
          </a:p>
        </p:txBody>
      </p:sp>
      <p:sp>
        <p:nvSpPr>
          <p:cNvPr id="25606" name="Text Box 6">
            <a:extLst>
              <a:ext uri="{FF2B5EF4-FFF2-40B4-BE49-F238E27FC236}">
                <a16:creationId xmlns:a16="http://schemas.microsoft.com/office/drawing/2014/main" id="{4D5C40A6-C779-034C-9643-7058A97DA59E}"/>
              </a:ext>
            </a:extLst>
          </p:cNvPr>
          <p:cNvSpPr txBox="1">
            <a:spLocks noChangeArrowheads="1"/>
          </p:cNvSpPr>
          <p:nvPr/>
        </p:nvSpPr>
        <p:spPr bwMode="auto">
          <a:xfrm>
            <a:off x="778318" y="428505"/>
            <a:ext cx="11162453" cy="3987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ar-JO" altLang="en-US" sz="4551" b="1" dirty="0">
                <a:solidFill>
                  <a:srgbClr val="FFFF99"/>
                </a:solidFill>
                <a:cs typeface="Arial" panose="020B0604020202020204" pitchFamily="34" charset="0"/>
              </a:rPr>
              <a:t>إكمال الدائرة</a:t>
            </a:r>
            <a:br>
              <a:rPr lang="en-US" altLang="en-US" sz="4551" b="1" dirty="0">
                <a:solidFill>
                  <a:srgbClr val="FFFF99"/>
                </a:solidFill>
                <a:cs typeface="Arial" panose="020B0604020202020204" pitchFamily="34" charset="0"/>
              </a:rPr>
            </a:br>
            <a:endParaRPr lang="en-US" altLang="en-US" sz="4551" b="1" dirty="0">
              <a:solidFill>
                <a:srgbClr val="FFFF99"/>
              </a:solidFill>
              <a:cs typeface="Arial" panose="020B0604020202020204" pitchFamily="34" charset="0"/>
            </a:endParaRPr>
          </a:p>
          <a:p>
            <a:pPr algn="ctr" eaLnBrk="1" hangingPunct="1"/>
            <a:r>
              <a:rPr lang="ar-JO" altLang="en-US" sz="4551" b="1" dirty="0">
                <a:solidFill>
                  <a:srgbClr val="FFFF99"/>
                </a:solidFill>
                <a:cs typeface="Arial" panose="020B0604020202020204" pitchFamily="34" charset="0"/>
              </a:rPr>
              <a:t>عناصر التوازن بين الإعلان والتجاوب</a:t>
            </a:r>
            <a:endParaRPr lang="en-US" altLang="en-US" sz="4551" b="1" dirty="0">
              <a:solidFill>
                <a:srgbClr val="FFFF99"/>
              </a:solidFill>
              <a:cs typeface="Arial" panose="020B0604020202020204" pitchFamily="34" charset="0"/>
            </a:endParaRPr>
          </a:p>
          <a:p>
            <a:pPr algn="ctr" eaLnBrk="1" hangingPunct="1"/>
            <a:endParaRPr lang="en-US" altLang="en-US" sz="4551" b="1" dirty="0">
              <a:solidFill>
                <a:srgbClr val="FFFF99"/>
              </a:solidFill>
              <a:cs typeface="Arial" panose="020B0604020202020204" pitchFamily="34" charset="0"/>
            </a:endParaRPr>
          </a:p>
          <a:p>
            <a:pPr algn="ctr" eaLnBrk="1" hangingPunct="1"/>
            <a:r>
              <a:rPr lang="ar-JO" altLang="en-US" sz="4551" b="1" dirty="0">
                <a:solidFill>
                  <a:srgbClr val="FFFF99"/>
                </a:solidFill>
                <a:cs typeface="Arial" panose="020B0604020202020204" pitchFamily="34" charset="0"/>
              </a:rPr>
              <a:t>الكتاب المقدس كقائد للترنيم</a:t>
            </a:r>
            <a:endParaRPr lang="en-US" altLang="en-US" sz="4551" b="1" dirty="0">
              <a:solidFill>
                <a:srgbClr val="FFFF99"/>
              </a:solidFill>
              <a:cs typeface="Arial" panose="020B0604020202020204" pitchFamily="34" charset="0"/>
            </a:endParaRPr>
          </a:p>
          <a:p>
            <a:pPr algn="ctr" eaLnBrk="1" hangingPunct="1"/>
            <a:endParaRPr lang="en-US" altLang="en-US" sz="2560" b="1" dirty="0">
              <a:cs typeface="Arial" panose="020B0604020202020204" pitchFamily="34" charset="0"/>
            </a:endParaRPr>
          </a:p>
        </p:txBody>
      </p:sp>
      <p:sp>
        <p:nvSpPr>
          <p:cNvPr id="25607" name="Text Box 7">
            <a:extLst>
              <a:ext uri="{FF2B5EF4-FFF2-40B4-BE49-F238E27FC236}">
                <a16:creationId xmlns:a16="http://schemas.microsoft.com/office/drawing/2014/main" id="{0E628EB4-58A6-524C-9081-67AB235D14A1}"/>
              </a:ext>
            </a:extLst>
          </p:cNvPr>
          <p:cNvSpPr txBox="1">
            <a:spLocks noChangeArrowheads="1"/>
          </p:cNvSpPr>
          <p:nvPr/>
        </p:nvSpPr>
        <p:spPr bwMode="auto">
          <a:xfrm>
            <a:off x="738910" y="7140166"/>
            <a:ext cx="11379200" cy="1492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ar-JO" altLang="en-US" sz="4551" b="1" dirty="0">
                <a:solidFill>
                  <a:srgbClr val="FFFF99"/>
                </a:solidFill>
                <a:cs typeface="Arial" panose="020B0604020202020204" pitchFamily="34" charset="0"/>
              </a:rPr>
              <a:t>اعتبار الخدمة بأكملها عبادة</a:t>
            </a:r>
          </a:p>
          <a:p>
            <a:pPr algn="ctr" eaLnBrk="1" hangingPunct="1"/>
            <a:r>
              <a:rPr lang="ar-JO" altLang="en-US" sz="4551" b="1" dirty="0">
                <a:solidFill>
                  <a:srgbClr val="FFFF99"/>
                </a:solidFill>
                <a:cs typeface="Arial" panose="020B0604020202020204" pitchFamily="34" charset="0"/>
              </a:rPr>
              <a:t>والخدمة بأكملها كخدمة الكلمة</a:t>
            </a:r>
            <a:endParaRPr lang="en-US" altLang="en-US" sz="4551" b="1" dirty="0">
              <a:solidFill>
                <a:srgbClr val="FFFF99"/>
              </a:solidFill>
              <a:cs typeface="Arial" panose="020B0604020202020204" pitchFamily="34" charset="0"/>
            </a:endParaRPr>
          </a:p>
        </p:txBody>
      </p:sp>
      <p:sp>
        <p:nvSpPr>
          <p:cNvPr id="133126" name="Text Box 8">
            <a:extLst>
              <a:ext uri="{FF2B5EF4-FFF2-40B4-BE49-F238E27FC236}">
                <a16:creationId xmlns:a16="http://schemas.microsoft.com/office/drawing/2014/main" id="{EB5D8F3B-6379-DC48-9AB6-E18D4B101B25}"/>
              </a:ext>
            </a:extLst>
          </p:cNvPr>
          <p:cNvSpPr txBox="1">
            <a:spLocks noChangeArrowheads="1"/>
          </p:cNvSpPr>
          <p:nvPr/>
        </p:nvSpPr>
        <p:spPr bwMode="auto">
          <a:xfrm>
            <a:off x="2600960" y="5247980"/>
            <a:ext cx="7802880" cy="792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ar-JO" altLang="en-US" sz="4551" b="1" dirty="0">
                <a:solidFill>
                  <a:srgbClr val="FFFF99"/>
                </a:solidFill>
                <a:cs typeface="Arial" panose="020B0604020202020204" pitchFamily="34" charset="0"/>
              </a:rPr>
              <a:t>تجاوب مهم بعد الوعظ</a:t>
            </a:r>
            <a:endParaRPr lang="en-US" altLang="en-US" sz="4551" b="1" dirty="0">
              <a:solidFill>
                <a:srgbClr val="FFFF99"/>
              </a:solidFill>
              <a:cs typeface="Arial" panose="020B0604020202020204" pitchFamily="34" charset="0"/>
            </a:endParaRPr>
          </a:p>
        </p:txBody>
      </p:sp>
    </p:spTree>
  </p:cSld>
  <p:clrMapOvr>
    <a:masterClrMapping/>
  </p:clrMapOvr>
  <p:transition spd="med"/>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tx1">
            <a:lumMod val="50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B0029DB-2BAF-DC49-91E1-1C787676B46C}"/>
              </a:ext>
            </a:extLst>
          </p:cNvPr>
          <p:cNvSpPr/>
          <p:nvPr/>
        </p:nvSpPr>
        <p:spPr>
          <a:xfrm>
            <a:off x="1625598" y="866987"/>
            <a:ext cx="9320107" cy="8702639"/>
          </a:xfrm>
          <a:prstGeom prst="rect">
            <a:avLst/>
          </a:prstGeom>
        </p:spPr>
        <p:txBody>
          <a:bodyPr wrap="square">
            <a:spAutoFit/>
          </a:bodyPr>
          <a:lstStyle/>
          <a:p>
            <a:pPr marL="650230">
              <a:spcAft>
                <a:spcPts val="1422"/>
              </a:spcAft>
            </a:pPr>
            <a:r>
              <a:rPr lang="ar-JO" sz="3982" b="1" dirty="0">
                <a:solidFill>
                  <a:srgbClr val="FFFC9A"/>
                </a:solidFill>
                <a:latin typeface="Arial" panose="020B0604020202020204" pitchFamily="34" charset="0"/>
                <a:ea typeface="Times New Roman" panose="02020603050405020304" pitchFamily="18" charset="0"/>
                <a:cs typeface="Arial" panose="020B0604020202020204" pitchFamily="34" charset="0"/>
              </a:rPr>
              <a:t>يوجد عنصرين مرتبطين معاً </a:t>
            </a:r>
          </a:p>
          <a:p>
            <a:pPr marL="650230">
              <a:spcAft>
                <a:spcPts val="1422"/>
              </a:spcAft>
            </a:pPr>
            <a:r>
              <a:rPr lang="ar-JO" sz="3982" b="1" dirty="0">
                <a:solidFill>
                  <a:srgbClr val="FFFC9A"/>
                </a:solidFill>
                <a:latin typeface="Arial" panose="020B0604020202020204" pitchFamily="34" charset="0"/>
                <a:ea typeface="Times New Roman" panose="02020603050405020304" pitchFamily="18" charset="0"/>
                <a:cs typeface="Arial" panose="020B0604020202020204" pitchFamily="34" charset="0"/>
              </a:rPr>
              <a:t>في أفضل الترانيم التعبدية</a:t>
            </a:r>
            <a:br>
              <a:rPr lang="en-US" sz="3982" b="1" dirty="0">
                <a:solidFill>
                  <a:srgbClr val="FFFC9A"/>
                </a:solidFill>
                <a:latin typeface="Arial" panose="020B0604020202020204" pitchFamily="34" charset="0"/>
                <a:ea typeface="Times New Roman" panose="02020603050405020304" pitchFamily="18" charset="0"/>
                <a:cs typeface="Arial" panose="020B0604020202020204" pitchFamily="34" charset="0"/>
              </a:rPr>
            </a:br>
            <a:endParaRPr lang="en-US" sz="3982" b="1" dirty="0">
              <a:solidFill>
                <a:srgbClr val="FFFC9A"/>
              </a:solidFill>
              <a:latin typeface="Arial" panose="020B0604020202020204" pitchFamily="34" charset="0"/>
              <a:ea typeface="Times New Roman" panose="02020603050405020304" pitchFamily="18" charset="0"/>
              <a:cs typeface="Arial" panose="020B0604020202020204" pitchFamily="34" charset="0"/>
            </a:endParaRPr>
          </a:p>
          <a:p>
            <a:pPr marL="650230">
              <a:spcAft>
                <a:spcPts val="1422"/>
              </a:spcAft>
            </a:pPr>
            <a:r>
              <a:rPr lang="ar-JO" sz="3982" b="1" u="sng" dirty="0">
                <a:solidFill>
                  <a:srgbClr val="FFFC9A"/>
                </a:solidFill>
                <a:latin typeface="Arial" panose="020B0604020202020204" pitchFamily="34" charset="0"/>
                <a:ea typeface="Times New Roman" panose="02020603050405020304" pitchFamily="18" charset="0"/>
                <a:cs typeface="Arial" panose="020B0604020202020204" pitchFamily="34" charset="0"/>
              </a:rPr>
              <a:t>كلمات ذاتية</a:t>
            </a:r>
            <a:br>
              <a:rPr lang="en-US" sz="3982" b="1" dirty="0">
                <a:solidFill>
                  <a:srgbClr val="FFFC9A"/>
                </a:solidFill>
                <a:latin typeface="Arial" panose="020B0604020202020204" pitchFamily="34" charset="0"/>
                <a:ea typeface="Times New Roman" panose="02020603050405020304" pitchFamily="18" charset="0"/>
                <a:cs typeface="Arial" panose="020B0604020202020204" pitchFamily="34" charset="0"/>
              </a:rPr>
            </a:br>
            <a:r>
              <a:rPr lang="ar-JO" sz="3982" b="1" dirty="0">
                <a:solidFill>
                  <a:srgbClr val="FFFC9A"/>
                </a:solidFill>
                <a:latin typeface="Arial" panose="020B0604020202020204" pitchFamily="34" charset="0"/>
                <a:ea typeface="Times New Roman" panose="02020603050405020304" pitchFamily="18" charset="0"/>
                <a:cs typeface="Arial" panose="020B0604020202020204" pitchFamily="34" charset="0"/>
              </a:rPr>
              <a:t>تعبر عن التجاوب القلبي</a:t>
            </a:r>
            <a:endParaRPr lang="en-US" sz="3982" b="1" dirty="0">
              <a:solidFill>
                <a:srgbClr val="FFFC9A"/>
              </a:solidFill>
              <a:latin typeface="Arial" panose="020B0604020202020204" pitchFamily="34" charset="0"/>
              <a:ea typeface="Times New Roman" panose="02020603050405020304" pitchFamily="18" charset="0"/>
              <a:cs typeface="Arial" panose="020B0604020202020204" pitchFamily="34" charset="0"/>
            </a:endParaRPr>
          </a:p>
          <a:p>
            <a:pPr marL="650230">
              <a:spcAft>
                <a:spcPts val="1422"/>
              </a:spcAft>
            </a:pPr>
            <a:br>
              <a:rPr lang="en-US" sz="3982" b="1" dirty="0">
                <a:solidFill>
                  <a:srgbClr val="FFFC9A"/>
                </a:solidFill>
                <a:latin typeface="Arial" panose="020B0604020202020204" pitchFamily="34" charset="0"/>
                <a:ea typeface="Times New Roman" panose="02020603050405020304" pitchFamily="18" charset="0"/>
                <a:cs typeface="Arial" panose="020B0604020202020204" pitchFamily="34" charset="0"/>
              </a:rPr>
            </a:br>
            <a:br>
              <a:rPr lang="en-US" sz="3982" b="1" dirty="0">
                <a:solidFill>
                  <a:srgbClr val="FFFC9A"/>
                </a:solidFill>
                <a:latin typeface="Arial" panose="020B0604020202020204" pitchFamily="34" charset="0"/>
                <a:ea typeface="Times New Roman" panose="02020603050405020304" pitchFamily="18" charset="0"/>
                <a:cs typeface="Arial" panose="020B0604020202020204" pitchFamily="34" charset="0"/>
              </a:rPr>
            </a:br>
            <a:r>
              <a:rPr lang="ar-JO" sz="3982" b="1" dirty="0">
                <a:solidFill>
                  <a:srgbClr val="FFFC9A"/>
                </a:solidFill>
                <a:latin typeface="Arial" panose="020B0604020202020204" pitchFamily="34" charset="0"/>
                <a:ea typeface="Times New Roman" panose="02020603050405020304" pitchFamily="18" charset="0"/>
                <a:cs typeface="Arial" panose="020B0604020202020204" pitchFamily="34" charset="0"/>
              </a:rPr>
              <a:t>إلى الكلمات التي تذكر </a:t>
            </a:r>
          </a:p>
          <a:p>
            <a:pPr marL="650230">
              <a:spcAft>
                <a:spcPts val="1422"/>
              </a:spcAft>
            </a:pPr>
            <a:r>
              <a:rPr lang="ar-JO" sz="3982" b="1" dirty="0">
                <a:solidFill>
                  <a:srgbClr val="FFFC9A"/>
                </a:solidFill>
                <a:latin typeface="Arial" panose="020B0604020202020204" pitchFamily="34" charset="0"/>
                <a:ea typeface="Times New Roman" panose="02020603050405020304" pitchFamily="18" charset="0"/>
                <a:cs typeface="Arial" panose="020B0604020202020204" pitchFamily="34" charset="0"/>
              </a:rPr>
              <a:t>الحقيقة </a:t>
            </a:r>
            <a:r>
              <a:rPr lang="ar-JO" sz="3982" b="1" u="sng" dirty="0">
                <a:solidFill>
                  <a:srgbClr val="FFFC9A"/>
                </a:solidFill>
                <a:latin typeface="Arial" panose="020B0604020202020204" pitchFamily="34" charset="0"/>
                <a:ea typeface="Times New Roman" panose="02020603050405020304" pitchFamily="18" charset="0"/>
                <a:cs typeface="Arial" panose="020B0604020202020204" pitchFamily="34" charset="0"/>
              </a:rPr>
              <a:t>الموضوعية</a:t>
            </a:r>
            <a:r>
              <a:rPr lang="ar-JO" sz="3982" b="1" dirty="0">
                <a:solidFill>
                  <a:srgbClr val="FFFC9A"/>
                </a:solidFill>
                <a:latin typeface="Arial" panose="020B0604020202020204" pitchFamily="34" charset="0"/>
                <a:ea typeface="Times New Roman" panose="02020603050405020304" pitchFamily="18" charset="0"/>
                <a:cs typeface="Arial" panose="020B0604020202020204" pitchFamily="34" charset="0"/>
              </a:rPr>
              <a:t> </a:t>
            </a:r>
          </a:p>
          <a:p>
            <a:pPr marL="650230">
              <a:spcAft>
                <a:spcPts val="1422"/>
              </a:spcAft>
            </a:pPr>
            <a:r>
              <a:rPr lang="ar-JO" sz="3982" b="1" dirty="0">
                <a:solidFill>
                  <a:srgbClr val="FFFC9A"/>
                </a:solidFill>
                <a:latin typeface="Arial" panose="020B0604020202020204" pitchFamily="34" charset="0"/>
                <a:ea typeface="Times New Roman" panose="02020603050405020304" pitchFamily="18" charset="0"/>
                <a:cs typeface="Arial" panose="020B0604020202020204" pitchFamily="34" charset="0"/>
              </a:rPr>
              <a:t>عن الله بوضوح ودقة وطريقة شعرية وقوة.</a:t>
            </a:r>
            <a:endParaRPr lang="en-US" sz="3982" b="1" dirty="0">
              <a:solidFill>
                <a:srgbClr val="FFFC9A"/>
              </a:solidFill>
              <a:latin typeface="Arial" panose="020B0604020202020204" pitchFamily="34" charset="0"/>
              <a:ea typeface="Times New Roman" panose="02020603050405020304" pitchFamily="18" charset="0"/>
              <a:cs typeface="Arial" panose="020B0604020202020204" pitchFamily="34" charset="0"/>
            </a:endParaRPr>
          </a:p>
          <a:p>
            <a:pPr marL="650230">
              <a:spcAft>
                <a:spcPts val="1422"/>
              </a:spcAft>
            </a:pPr>
            <a:endParaRPr lang="en-US" sz="3982" b="1" dirty="0">
              <a:solidFill>
                <a:srgbClr val="FFFC9A"/>
              </a:solidFill>
              <a:latin typeface="Arial" panose="020B0604020202020204" pitchFamily="34" charset="0"/>
              <a:ea typeface="Times New Roman" panose="02020603050405020304" pitchFamily="18" charset="0"/>
              <a:cs typeface="Arial" panose="020B0604020202020204" pitchFamily="34" charset="0"/>
            </a:endParaRPr>
          </a:p>
          <a:p>
            <a:pPr marL="650230">
              <a:spcAft>
                <a:spcPts val="1422"/>
              </a:spcAft>
            </a:pPr>
            <a:r>
              <a:rPr lang="en-US" sz="3982" b="1" dirty="0">
                <a:solidFill>
                  <a:srgbClr val="FFFC9A"/>
                </a:solidFill>
                <a:latin typeface="Arial" panose="020B0604020202020204" pitchFamily="34" charset="0"/>
                <a:ea typeface="Times New Roman" panose="02020603050405020304" pitchFamily="18" charset="0"/>
                <a:cs typeface="Arial" panose="020B0604020202020204" pitchFamily="34" charset="0"/>
              </a:rPr>
              <a:t>(</a:t>
            </a:r>
            <a:r>
              <a:rPr lang="ar-JO" sz="3982" b="1" dirty="0">
                <a:solidFill>
                  <a:srgbClr val="FFFC9A"/>
                </a:solidFill>
                <a:latin typeface="Arial" panose="020B0604020202020204" pitchFamily="34" charset="0"/>
                <a:ea typeface="Times New Roman" panose="02020603050405020304" pitchFamily="18" charset="0"/>
                <a:cs typeface="Arial" panose="020B0604020202020204" pitchFamily="34" charset="0"/>
              </a:rPr>
              <a:t>بوب كوفلين</a:t>
            </a:r>
            <a:r>
              <a:rPr lang="en-US" sz="3982" b="1" dirty="0">
                <a:solidFill>
                  <a:srgbClr val="FFFC9A"/>
                </a:solidFill>
                <a:latin typeface="Arial" panose="020B0604020202020204" pitchFamily="34" charset="0"/>
                <a:ea typeface="Times New Roman" panose="02020603050405020304" pitchFamily="18" charset="0"/>
                <a:cs typeface="Arial" panose="020B0604020202020204" pitchFamily="34" charset="0"/>
              </a:rPr>
              <a:t>)</a:t>
            </a:r>
          </a:p>
        </p:txBody>
      </p:sp>
      <p:sp>
        <p:nvSpPr>
          <p:cNvPr id="5" name="Down Arrow 4">
            <a:extLst>
              <a:ext uri="{FF2B5EF4-FFF2-40B4-BE49-F238E27FC236}">
                <a16:creationId xmlns:a16="http://schemas.microsoft.com/office/drawing/2014/main" id="{BD5CF7A3-CBE5-5D47-B962-74710BD13F72}"/>
              </a:ext>
            </a:extLst>
          </p:cNvPr>
          <p:cNvSpPr/>
          <p:nvPr/>
        </p:nvSpPr>
        <p:spPr>
          <a:xfrm rot="10800000">
            <a:off x="2275841" y="2709334"/>
            <a:ext cx="686366" cy="1733973"/>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413" b="1" dirty="0">
              <a:latin typeface="Arial" panose="020B0604020202020204" pitchFamily="34" charset="0"/>
              <a:cs typeface="Arial" panose="020B0604020202020204" pitchFamily="34" charset="0"/>
            </a:endParaRPr>
          </a:p>
        </p:txBody>
      </p:sp>
      <p:sp>
        <p:nvSpPr>
          <p:cNvPr id="6" name="Down Arrow 5">
            <a:extLst>
              <a:ext uri="{FF2B5EF4-FFF2-40B4-BE49-F238E27FC236}">
                <a16:creationId xmlns:a16="http://schemas.microsoft.com/office/drawing/2014/main" id="{E0CC8CD6-C414-004B-8D1F-61D9A63D1587}"/>
              </a:ext>
            </a:extLst>
          </p:cNvPr>
          <p:cNvSpPr/>
          <p:nvPr/>
        </p:nvSpPr>
        <p:spPr>
          <a:xfrm>
            <a:off x="10837334" y="5201920"/>
            <a:ext cx="686366" cy="1733973"/>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413"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29690473"/>
      </p:ext>
    </p:extLst>
  </p:cSld>
  <p:clrMapOvr>
    <a:masterClrMapping/>
  </p:clrMapOvr>
  <p:transition spd="med"/>
</p:sld>
</file>

<file path=ppt/slides/slide94.xml><?xml version="1.0" encoding="utf-8"?>
<p:sld xmlns:a="http://schemas.openxmlformats.org/drawingml/2006/main" xmlns:r="http://schemas.openxmlformats.org/officeDocument/2006/relationships" xmlns:p="http://schemas.openxmlformats.org/presentationml/2006/main" showMasterSp="0">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665" name="Shape"/>
          <p:cNvSpPr/>
          <p:nvPr/>
        </p:nvSpPr>
        <p:spPr>
          <a:xfrm>
            <a:off x="433493" y="2275841"/>
            <a:ext cx="1192107" cy="5635415"/>
          </a:xfrm>
          <a:custGeom>
            <a:avLst/>
            <a:gdLst/>
            <a:ahLst/>
            <a:cxnLst>
              <a:cxn ang="0">
                <a:pos x="wd2" y="hd2"/>
              </a:cxn>
              <a:cxn ang="5400000">
                <a:pos x="wd2" y="hd2"/>
              </a:cxn>
              <a:cxn ang="10800000">
                <a:pos x="wd2" y="hd2"/>
              </a:cxn>
              <a:cxn ang="16200000">
                <a:pos x="wd2" y="hd2"/>
              </a:cxn>
            </a:cxnLst>
            <a:rect l="0" t="0" r="r" b="b"/>
            <a:pathLst>
              <a:path w="21600" h="21600" extrusionOk="0">
                <a:moveTo>
                  <a:pt x="0" y="16200"/>
                </a:moveTo>
                <a:lnTo>
                  <a:pt x="5400" y="16200"/>
                </a:lnTo>
                <a:lnTo>
                  <a:pt x="5400" y="0"/>
                </a:lnTo>
                <a:lnTo>
                  <a:pt x="16200" y="0"/>
                </a:lnTo>
                <a:lnTo>
                  <a:pt x="16200" y="16200"/>
                </a:lnTo>
                <a:lnTo>
                  <a:pt x="21600" y="16200"/>
                </a:lnTo>
                <a:lnTo>
                  <a:pt x="10800" y="21600"/>
                </a:lnTo>
                <a:close/>
              </a:path>
            </a:pathLst>
          </a:custGeom>
          <a:solidFill>
            <a:srgbClr val="009999"/>
          </a:solidFill>
          <a:ln w="12700">
            <a:solidFill>
              <a:srgbClr val="000000"/>
            </a:solidFill>
          </a:ln>
        </p:spPr>
        <p:txBody>
          <a:bodyPr lIns="65023" tIns="65023" rIns="65023" bIns="65023" anchor="ctr"/>
          <a:lstStyle/>
          <a:p>
            <a:pPr defTabSz="1300413">
              <a:defRPr>
                <a:solidFill>
                  <a:srgbClr val="000000"/>
                </a:solidFill>
                <a:latin typeface="Maiandra GD"/>
                <a:ea typeface="Maiandra GD"/>
                <a:cs typeface="Maiandra GD"/>
                <a:sym typeface="Maiandra GD"/>
              </a:defRPr>
            </a:pPr>
            <a:endParaRPr sz="3413" b="1" dirty="0">
              <a:latin typeface="Arial" panose="020B0604020202020204" pitchFamily="34" charset="0"/>
              <a:cs typeface="Arial" panose="020B0604020202020204" pitchFamily="34" charset="0"/>
            </a:endParaRPr>
          </a:p>
        </p:txBody>
      </p:sp>
      <p:sp>
        <p:nvSpPr>
          <p:cNvPr id="666" name="O Lord, my God,…"/>
          <p:cNvSpPr txBox="1"/>
          <p:nvPr/>
        </p:nvSpPr>
        <p:spPr>
          <a:xfrm>
            <a:off x="2773217" y="975360"/>
            <a:ext cx="7687872" cy="39472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65023" tIns="65023" rIns="65023" bIns="65023">
            <a:spAutoFit/>
          </a:bodyPr>
          <a:lstStyle/>
          <a:p>
            <a:pPr defTabSz="1300413">
              <a:defRPr sz="6200">
                <a:solidFill>
                  <a:srgbClr val="000000"/>
                </a:solidFill>
                <a:latin typeface="GentiumAlt Regular"/>
                <a:ea typeface="GentiumAlt Regular"/>
                <a:cs typeface="GentiumAlt Regular"/>
                <a:sym typeface="GentiumAlt Regular"/>
              </a:defRPr>
            </a:pPr>
            <a:r>
              <a:rPr lang="ar-JO" sz="6199" b="1" dirty="0">
                <a:latin typeface="Arial" panose="020B0604020202020204" pitchFamily="34" charset="0"/>
                <a:cs typeface="Arial" panose="020B0604020202020204" pitchFamily="34" charset="0"/>
              </a:rPr>
              <a:t>يا سيدي لما أرى نجومك </a:t>
            </a:r>
          </a:p>
          <a:p>
            <a:pPr defTabSz="1300413">
              <a:defRPr sz="6200">
                <a:solidFill>
                  <a:srgbClr val="000000"/>
                </a:solidFill>
                <a:latin typeface="GentiumAlt Regular"/>
                <a:ea typeface="GentiumAlt Regular"/>
                <a:cs typeface="GentiumAlt Regular"/>
                <a:sym typeface="GentiumAlt Regular"/>
              </a:defRPr>
            </a:pPr>
            <a:r>
              <a:rPr lang="ar-JO" sz="6199" b="1" dirty="0">
                <a:latin typeface="Arial" panose="020B0604020202020204" pitchFamily="34" charset="0"/>
                <a:cs typeface="Arial" panose="020B0604020202020204" pitchFamily="34" charset="0"/>
              </a:rPr>
              <a:t>وكل ما يدور في الأفلاك</a:t>
            </a:r>
          </a:p>
          <a:p>
            <a:pPr defTabSz="1300413">
              <a:defRPr sz="6200">
                <a:solidFill>
                  <a:srgbClr val="000000"/>
                </a:solidFill>
                <a:latin typeface="GentiumAlt Regular"/>
                <a:ea typeface="GentiumAlt Regular"/>
                <a:cs typeface="GentiumAlt Regular"/>
                <a:sym typeface="GentiumAlt Regular"/>
              </a:defRPr>
            </a:pPr>
            <a:r>
              <a:rPr lang="ar-JO" sz="6199" b="1" dirty="0">
                <a:latin typeface="Arial" panose="020B0604020202020204" pitchFamily="34" charset="0"/>
                <a:cs typeface="Arial" panose="020B0604020202020204" pitchFamily="34" charset="0"/>
              </a:rPr>
              <a:t>أسمع صوت الرعد في غيومك</a:t>
            </a:r>
          </a:p>
          <a:p>
            <a:pPr defTabSz="1300413">
              <a:defRPr sz="6200">
                <a:solidFill>
                  <a:srgbClr val="000000"/>
                </a:solidFill>
                <a:latin typeface="GentiumAlt Regular"/>
                <a:ea typeface="GentiumAlt Regular"/>
                <a:cs typeface="GentiumAlt Regular"/>
                <a:sym typeface="GentiumAlt Regular"/>
              </a:defRPr>
            </a:pPr>
            <a:r>
              <a:rPr lang="ar-JO" sz="6199" b="1" dirty="0">
                <a:latin typeface="Arial" panose="020B0604020202020204" pitchFamily="34" charset="0"/>
                <a:cs typeface="Arial" panose="020B0604020202020204" pitchFamily="34" charset="0"/>
              </a:rPr>
              <a:t>وكلها قد صنعت يداك</a:t>
            </a:r>
            <a:endParaRPr sz="6199" b="1"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95.xml><?xml version="1.0" encoding="utf-8"?>
<p:sld xmlns:a="http://schemas.openxmlformats.org/drawingml/2006/main" xmlns:r="http://schemas.openxmlformats.org/officeDocument/2006/relationships" xmlns:p="http://schemas.openxmlformats.org/presentationml/2006/main" showMasterSp="0">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668" name="Shape"/>
          <p:cNvSpPr/>
          <p:nvPr/>
        </p:nvSpPr>
        <p:spPr>
          <a:xfrm rot="10800000">
            <a:off x="11054081" y="2275841"/>
            <a:ext cx="1192108" cy="5635415"/>
          </a:xfrm>
          <a:custGeom>
            <a:avLst/>
            <a:gdLst/>
            <a:ahLst/>
            <a:cxnLst>
              <a:cxn ang="0">
                <a:pos x="wd2" y="hd2"/>
              </a:cxn>
              <a:cxn ang="5400000">
                <a:pos x="wd2" y="hd2"/>
              </a:cxn>
              <a:cxn ang="10800000">
                <a:pos x="wd2" y="hd2"/>
              </a:cxn>
              <a:cxn ang="16200000">
                <a:pos x="wd2" y="hd2"/>
              </a:cxn>
            </a:cxnLst>
            <a:rect l="0" t="0" r="r" b="b"/>
            <a:pathLst>
              <a:path w="21600" h="21600" extrusionOk="0">
                <a:moveTo>
                  <a:pt x="0" y="16200"/>
                </a:moveTo>
                <a:lnTo>
                  <a:pt x="5400" y="16200"/>
                </a:lnTo>
                <a:lnTo>
                  <a:pt x="5400" y="0"/>
                </a:lnTo>
                <a:lnTo>
                  <a:pt x="16200" y="0"/>
                </a:lnTo>
                <a:lnTo>
                  <a:pt x="16200" y="16200"/>
                </a:lnTo>
                <a:lnTo>
                  <a:pt x="21600" y="16200"/>
                </a:lnTo>
                <a:lnTo>
                  <a:pt x="10800" y="21600"/>
                </a:lnTo>
                <a:close/>
              </a:path>
            </a:pathLst>
          </a:custGeom>
          <a:solidFill>
            <a:srgbClr val="009999"/>
          </a:solidFill>
          <a:ln w="12700">
            <a:solidFill>
              <a:srgbClr val="000000"/>
            </a:solidFill>
          </a:ln>
        </p:spPr>
        <p:txBody>
          <a:bodyPr lIns="65023" tIns="65023" rIns="65023" bIns="65023" anchor="ctr"/>
          <a:lstStyle/>
          <a:p>
            <a:pPr defTabSz="650207">
              <a:defRPr sz="4800">
                <a:solidFill>
                  <a:srgbClr val="000000"/>
                </a:solidFill>
                <a:latin typeface="Maiandra GD"/>
                <a:ea typeface="Maiandra GD"/>
                <a:cs typeface="Maiandra GD"/>
                <a:sym typeface="Maiandra GD"/>
              </a:defRPr>
            </a:pPr>
            <a:endParaRPr sz="4800" b="1" dirty="0">
              <a:latin typeface="Arial" panose="020B0604020202020204" pitchFamily="34" charset="0"/>
              <a:cs typeface="Arial" panose="020B0604020202020204" pitchFamily="34" charset="0"/>
            </a:endParaRPr>
          </a:p>
        </p:txBody>
      </p:sp>
      <p:sp>
        <p:nvSpPr>
          <p:cNvPr id="669" name="Then sings my soul,…"/>
          <p:cNvSpPr txBox="1"/>
          <p:nvPr/>
        </p:nvSpPr>
        <p:spPr>
          <a:xfrm>
            <a:off x="2708992" y="1192107"/>
            <a:ext cx="6019146" cy="39472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65023" tIns="65023" rIns="65023" bIns="65023">
            <a:spAutoFit/>
          </a:bodyPr>
          <a:lstStyle/>
          <a:p>
            <a:pPr defTabSz="1300413">
              <a:defRPr sz="6200">
                <a:solidFill>
                  <a:srgbClr val="000000"/>
                </a:solidFill>
                <a:latin typeface="GentiumAlt Regular"/>
                <a:ea typeface="GentiumAlt Regular"/>
                <a:cs typeface="GentiumAlt Regular"/>
                <a:sym typeface="GentiumAlt Regular"/>
              </a:defRPr>
            </a:pPr>
            <a:r>
              <a:rPr lang="ar-JO" sz="6199" b="1" dirty="0">
                <a:latin typeface="Arial" panose="020B0604020202020204" pitchFamily="34" charset="0"/>
                <a:cs typeface="Arial" panose="020B0604020202020204" pitchFamily="34" charset="0"/>
              </a:rPr>
              <a:t>نفسي تغني يا مخلصي </a:t>
            </a:r>
          </a:p>
          <a:p>
            <a:pPr defTabSz="1300413">
              <a:defRPr sz="6200">
                <a:solidFill>
                  <a:srgbClr val="000000"/>
                </a:solidFill>
                <a:latin typeface="GentiumAlt Regular"/>
                <a:ea typeface="GentiumAlt Regular"/>
                <a:cs typeface="GentiumAlt Regular"/>
                <a:sym typeface="GentiumAlt Regular"/>
              </a:defRPr>
            </a:pPr>
            <a:r>
              <a:rPr lang="ar-JO" sz="6199" b="1" dirty="0">
                <a:latin typeface="Arial" panose="020B0604020202020204" pitchFamily="34" charset="0"/>
                <a:cs typeface="Arial" panose="020B0604020202020204" pitchFamily="34" charset="0"/>
              </a:rPr>
              <a:t>ما أعظمك ما أعظمك</a:t>
            </a:r>
          </a:p>
          <a:p>
            <a:pPr defTabSz="1300413">
              <a:defRPr sz="6200">
                <a:solidFill>
                  <a:srgbClr val="000000"/>
                </a:solidFill>
                <a:latin typeface="GentiumAlt Regular"/>
                <a:ea typeface="GentiumAlt Regular"/>
                <a:cs typeface="GentiumAlt Regular"/>
                <a:sym typeface="GentiumAlt Regular"/>
              </a:defRPr>
            </a:pPr>
            <a:r>
              <a:rPr lang="ar-JO" sz="6199" b="1" dirty="0">
                <a:latin typeface="Arial" panose="020B0604020202020204" pitchFamily="34" charset="0"/>
                <a:cs typeface="Arial" panose="020B0604020202020204" pitchFamily="34" charset="0"/>
              </a:rPr>
              <a:t>نفسي تغني يا مخلصي </a:t>
            </a:r>
          </a:p>
          <a:p>
            <a:pPr defTabSz="1300413">
              <a:defRPr sz="6200">
                <a:solidFill>
                  <a:srgbClr val="000000"/>
                </a:solidFill>
                <a:latin typeface="GentiumAlt Regular"/>
                <a:ea typeface="GentiumAlt Regular"/>
                <a:cs typeface="GentiumAlt Regular"/>
                <a:sym typeface="GentiumAlt Regular"/>
              </a:defRPr>
            </a:pPr>
            <a:r>
              <a:rPr lang="ar-JO" sz="6199" b="1" dirty="0">
                <a:latin typeface="Arial" panose="020B0604020202020204" pitchFamily="34" charset="0"/>
                <a:cs typeface="Arial" panose="020B0604020202020204" pitchFamily="34" charset="0"/>
              </a:rPr>
              <a:t>ما أعظمك ما أعظمك</a:t>
            </a:r>
            <a:endParaRPr sz="4400" b="1"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96.xml><?xml version="1.0" encoding="utf-8"?>
<p:sld xmlns:a="http://schemas.openxmlformats.org/drawingml/2006/main" xmlns:r="http://schemas.openxmlformats.org/officeDocument/2006/relationships" xmlns:p="http://schemas.openxmlformats.org/presentationml/2006/main" showMasterSp="0">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671" name="Shape"/>
          <p:cNvSpPr/>
          <p:nvPr/>
        </p:nvSpPr>
        <p:spPr>
          <a:xfrm>
            <a:off x="433493" y="2275841"/>
            <a:ext cx="1192107" cy="5635415"/>
          </a:xfrm>
          <a:custGeom>
            <a:avLst/>
            <a:gdLst/>
            <a:ahLst/>
            <a:cxnLst>
              <a:cxn ang="0">
                <a:pos x="wd2" y="hd2"/>
              </a:cxn>
              <a:cxn ang="5400000">
                <a:pos x="wd2" y="hd2"/>
              </a:cxn>
              <a:cxn ang="10800000">
                <a:pos x="wd2" y="hd2"/>
              </a:cxn>
              <a:cxn ang="16200000">
                <a:pos x="wd2" y="hd2"/>
              </a:cxn>
            </a:cxnLst>
            <a:rect l="0" t="0" r="r" b="b"/>
            <a:pathLst>
              <a:path w="21600" h="21600" extrusionOk="0">
                <a:moveTo>
                  <a:pt x="0" y="16200"/>
                </a:moveTo>
                <a:lnTo>
                  <a:pt x="5400" y="16200"/>
                </a:lnTo>
                <a:lnTo>
                  <a:pt x="5400" y="0"/>
                </a:lnTo>
                <a:lnTo>
                  <a:pt x="16200" y="0"/>
                </a:lnTo>
                <a:lnTo>
                  <a:pt x="16200" y="16200"/>
                </a:lnTo>
                <a:lnTo>
                  <a:pt x="21600" y="16200"/>
                </a:lnTo>
                <a:lnTo>
                  <a:pt x="10800" y="21600"/>
                </a:lnTo>
                <a:close/>
              </a:path>
            </a:pathLst>
          </a:custGeom>
          <a:solidFill>
            <a:srgbClr val="009999"/>
          </a:solidFill>
          <a:ln w="12700">
            <a:solidFill>
              <a:srgbClr val="000000"/>
            </a:solidFill>
          </a:ln>
        </p:spPr>
        <p:txBody>
          <a:bodyPr lIns="65023" tIns="65023" rIns="65023" bIns="65023" anchor="ctr"/>
          <a:lstStyle/>
          <a:p>
            <a:pPr defTabSz="1300413">
              <a:defRPr>
                <a:solidFill>
                  <a:srgbClr val="000000"/>
                </a:solidFill>
                <a:latin typeface="Maiandra GD"/>
                <a:ea typeface="Maiandra GD"/>
                <a:cs typeface="Maiandra GD"/>
                <a:sym typeface="Maiandra GD"/>
              </a:defRPr>
            </a:pPr>
            <a:endParaRPr sz="3413" b="1" dirty="0">
              <a:latin typeface="Arial" panose="020B0604020202020204" pitchFamily="34" charset="0"/>
              <a:cs typeface="Arial" panose="020B0604020202020204" pitchFamily="34" charset="0"/>
            </a:endParaRPr>
          </a:p>
        </p:txBody>
      </p:sp>
      <p:sp>
        <p:nvSpPr>
          <p:cNvPr id="672" name="And when I think that God,…"/>
          <p:cNvSpPr txBox="1"/>
          <p:nvPr/>
        </p:nvSpPr>
        <p:spPr>
          <a:xfrm>
            <a:off x="4097376" y="1216943"/>
            <a:ext cx="6080060" cy="39472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65023" tIns="65023" rIns="65023" bIns="65023">
            <a:spAutoFit/>
          </a:bodyPr>
          <a:lstStyle/>
          <a:p>
            <a:pPr defTabSz="1300413">
              <a:defRPr sz="6200">
                <a:solidFill>
                  <a:srgbClr val="000000"/>
                </a:solidFill>
                <a:latin typeface="GentiumAlt Regular"/>
                <a:ea typeface="GentiumAlt Regular"/>
                <a:cs typeface="GentiumAlt Regular"/>
                <a:sym typeface="GentiumAlt Regular"/>
              </a:defRPr>
            </a:pPr>
            <a:r>
              <a:rPr lang="ar-JO" sz="6199" b="1" dirty="0">
                <a:latin typeface="Arial" panose="020B0604020202020204" pitchFamily="34" charset="0"/>
                <a:cs typeface="Arial" panose="020B0604020202020204" pitchFamily="34" charset="0"/>
              </a:rPr>
              <a:t>وكلما ذكرت كيف ربي </a:t>
            </a:r>
          </a:p>
          <a:p>
            <a:pPr defTabSz="1300413">
              <a:defRPr sz="6200">
                <a:solidFill>
                  <a:srgbClr val="000000"/>
                </a:solidFill>
                <a:latin typeface="GentiumAlt Regular"/>
                <a:ea typeface="GentiumAlt Regular"/>
                <a:cs typeface="GentiumAlt Regular"/>
                <a:sym typeface="GentiumAlt Regular"/>
              </a:defRPr>
            </a:pPr>
            <a:r>
              <a:rPr lang="ar-JO" sz="6199" b="1" dirty="0">
                <a:latin typeface="Arial" panose="020B0604020202020204" pitchFamily="34" charset="0"/>
                <a:cs typeface="Arial" panose="020B0604020202020204" pitchFamily="34" charset="0"/>
              </a:rPr>
              <a:t>قد بذل ابنه عن الخطاة</a:t>
            </a:r>
          </a:p>
          <a:p>
            <a:pPr defTabSz="1300413">
              <a:defRPr sz="6200">
                <a:solidFill>
                  <a:srgbClr val="000000"/>
                </a:solidFill>
                <a:latin typeface="GentiumAlt Regular"/>
                <a:ea typeface="GentiumAlt Regular"/>
                <a:cs typeface="GentiumAlt Regular"/>
                <a:sym typeface="GentiumAlt Regular"/>
              </a:defRPr>
            </a:pPr>
            <a:r>
              <a:rPr lang="ar-JO" sz="6199" b="1" dirty="0">
                <a:latin typeface="Arial" panose="020B0604020202020204" pitchFamily="34" charset="0"/>
                <a:cs typeface="Arial" panose="020B0604020202020204" pitchFamily="34" charset="0"/>
              </a:rPr>
              <a:t>بموته أزال كل ذنبي</a:t>
            </a:r>
          </a:p>
          <a:p>
            <a:pPr defTabSz="1300413">
              <a:defRPr sz="6200">
                <a:solidFill>
                  <a:srgbClr val="000000"/>
                </a:solidFill>
                <a:latin typeface="GentiumAlt Regular"/>
                <a:ea typeface="GentiumAlt Regular"/>
                <a:cs typeface="GentiumAlt Regular"/>
                <a:sym typeface="GentiumAlt Regular"/>
              </a:defRPr>
            </a:pPr>
            <a:r>
              <a:rPr lang="ar-JO" sz="6199" b="1" dirty="0">
                <a:latin typeface="Arial" panose="020B0604020202020204" pitchFamily="34" charset="0"/>
                <a:cs typeface="Arial" panose="020B0604020202020204" pitchFamily="34" charset="0"/>
              </a:rPr>
              <a:t>وردني للسير في رضاه</a:t>
            </a:r>
            <a:endParaRPr sz="6199" b="1"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97.xml><?xml version="1.0" encoding="utf-8"?>
<p:sld xmlns:a="http://schemas.openxmlformats.org/drawingml/2006/main" xmlns:r="http://schemas.openxmlformats.org/officeDocument/2006/relationships" xmlns:p="http://schemas.openxmlformats.org/presentationml/2006/main" showMasterSp="0">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674" name="Shape"/>
          <p:cNvSpPr/>
          <p:nvPr/>
        </p:nvSpPr>
        <p:spPr>
          <a:xfrm rot="10800000">
            <a:off x="11054081" y="2275841"/>
            <a:ext cx="1192108" cy="5635415"/>
          </a:xfrm>
          <a:custGeom>
            <a:avLst/>
            <a:gdLst/>
            <a:ahLst/>
            <a:cxnLst>
              <a:cxn ang="0">
                <a:pos x="wd2" y="hd2"/>
              </a:cxn>
              <a:cxn ang="5400000">
                <a:pos x="wd2" y="hd2"/>
              </a:cxn>
              <a:cxn ang="10800000">
                <a:pos x="wd2" y="hd2"/>
              </a:cxn>
              <a:cxn ang="16200000">
                <a:pos x="wd2" y="hd2"/>
              </a:cxn>
            </a:cxnLst>
            <a:rect l="0" t="0" r="r" b="b"/>
            <a:pathLst>
              <a:path w="21600" h="21600" extrusionOk="0">
                <a:moveTo>
                  <a:pt x="0" y="16200"/>
                </a:moveTo>
                <a:lnTo>
                  <a:pt x="5400" y="16200"/>
                </a:lnTo>
                <a:lnTo>
                  <a:pt x="5400" y="0"/>
                </a:lnTo>
                <a:lnTo>
                  <a:pt x="16200" y="0"/>
                </a:lnTo>
                <a:lnTo>
                  <a:pt x="16200" y="16200"/>
                </a:lnTo>
                <a:lnTo>
                  <a:pt x="21600" y="16200"/>
                </a:lnTo>
                <a:lnTo>
                  <a:pt x="10800" y="21600"/>
                </a:lnTo>
                <a:close/>
              </a:path>
            </a:pathLst>
          </a:custGeom>
          <a:solidFill>
            <a:srgbClr val="009999"/>
          </a:solidFill>
          <a:ln w="12700">
            <a:solidFill>
              <a:srgbClr val="000000"/>
            </a:solidFill>
          </a:ln>
        </p:spPr>
        <p:txBody>
          <a:bodyPr lIns="65023" tIns="65023" rIns="65023" bIns="65023" anchor="ctr"/>
          <a:lstStyle/>
          <a:p>
            <a:pPr defTabSz="650207">
              <a:defRPr sz="4800">
                <a:solidFill>
                  <a:srgbClr val="000000"/>
                </a:solidFill>
                <a:latin typeface="Maiandra GD"/>
                <a:ea typeface="Maiandra GD"/>
                <a:cs typeface="Maiandra GD"/>
                <a:sym typeface="Maiandra GD"/>
              </a:defRPr>
            </a:pPr>
            <a:endParaRPr sz="4800"/>
          </a:p>
        </p:txBody>
      </p:sp>
      <p:sp>
        <p:nvSpPr>
          <p:cNvPr id="675" name="Then sings my soul,…"/>
          <p:cNvSpPr txBox="1"/>
          <p:nvPr/>
        </p:nvSpPr>
        <p:spPr>
          <a:xfrm>
            <a:off x="2708992" y="1192107"/>
            <a:ext cx="6019146" cy="39472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65023" tIns="65023" rIns="65023" bIns="65023">
            <a:spAutoFit/>
          </a:bodyPr>
          <a:lstStyle/>
          <a:p>
            <a:pPr marL="0" marR="0" lvl="0" indent="0" algn="ctr" defTabSz="1300413" rtl="0" eaLnBrk="1" fontAlgn="auto" latinLnBrk="0" hangingPunct="0">
              <a:lnSpc>
                <a:spcPct val="100000"/>
              </a:lnSpc>
              <a:spcBef>
                <a:spcPts val="0"/>
              </a:spcBef>
              <a:spcAft>
                <a:spcPts val="0"/>
              </a:spcAft>
              <a:buClrTx/>
              <a:buSzTx/>
              <a:buFontTx/>
              <a:buNone/>
              <a:tabLst/>
              <a:defRPr sz="6200">
                <a:solidFill>
                  <a:srgbClr val="000000"/>
                </a:solidFill>
                <a:latin typeface="GentiumAlt Regular"/>
                <a:ea typeface="GentiumAlt Regular"/>
                <a:cs typeface="GentiumAlt Regular"/>
                <a:sym typeface="GentiumAlt Regular"/>
              </a:defRPr>
            </a:pPr>
            <a:r>
              <a:rPr kumimoji="0" lang="ar-JO" sz="6199"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GentiumAlt Regular"/>
              </a:rPr>
              <a:t>نفسي تغني يا مخلصي </a:t>
            </a:r>
          </a:p>
          <a:p>
            <a:pPr marL="0" marR="0" lvl="0" indent="0" algn="ctr" defTabSz="1300413" rtl="0" eaLnBrk="1" fontAlgn="auto" latinLnBrk="0" hangingPunct="0">
              <a:lnSpc>
                <a:spcPct val="100000"/>
              </a:lnSpc>
              <a:spcBef>
                <a:spcPts val="0"/>
              </a:spcBef>
              <a:spcAft>
                <a:spcPts val="0"/>
              </a:spcAft>
              <a:buClrTx/>
              <a:buSzTx/>
              <a:buFontTx/>
              <a:buNone/>
              <a:tabLst/>
              <a:defRPr sz="6200">
                <a:solidFill>
                  <a:srgbClr val="000000"/>
                </a:solidFill>
                <a:latin typeface="GentiumAlt Regular"/>
                <a:ea typeface="GentiumAlt Regular"/>
                <a:cs typeface="GentiumAlt Regular"/>
                <a:sym typeface="GentiumAlt Regular"/>
              </a:defRPr>
            </a:pPr>
            <a:r>
              <a:rPr kumimoji="0" lang="ar-JO" sz="6199"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GentiumAlt Regular"/>
              </a:rPr>
              <a:t>ما أعظمك ما أعظمك</a:t>
            </a:r>
          </a:p>
          <a:p>
            <a:pPr marL="0" marR="0" lvl="0" indent="0" algn="ctr" defTabSz="1300413" rtl="0" eaLnBrk="1" fontAlgn="auto" latinLnBrk="0" hangingPunct="0">
              <a:lnSpc>
                <a:spcPct val="100000"/>
              </a:lnSpc>
              <a:spcBef>
                <a:spcPts val="0"/>
              </a:spcBef>
              <a:spcAft>
                <a:spcPts val="0"/>
              </a:spcAft>
              <a:buClrTx/>
              <a:buSzTx/>
              <a:buFontTx/>
              <a:buNone/>
              <a:tabLst/>
              <a:defRPr sz="6200">
                <a:solidFill>
                  <a:srgbClr val="000000"/>
                </a:solidFill>
                <a:latin typeface="GentiumAlt Regular"/>
                <a:ea typeface="GentiumAlt Regular"/>
                <a:cs typeface="GentiumAlt Regular"/>
                <a:sym typeface="GentiumAlt Regular"/>
              </a:defRPr>
            </a:pPr>
            <a:r>
              <a:rPr kumimoji="0" lang="ar-JO" sz="6199"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GentiumAlt Regular"/>
              </a:rPr>
              <a:t>نفسي تغني يا مخلصي </a:t>
            </a:r>
          </a:p>
          <a:p>
            <a:pPr marL="0" marR="0" lvl="0" indent="0" algn="ctr" defTabSz="1300413" rtl="0" eaLnBrk="1" fontAlgn="auto" latinLnBrk="0" hangingPunct="0">
              <a:lnSpc>
                <a:spcPct val="100000"/>
              </a:lnSpc>
              <a:spcBef>
                <a:spcPts val="0"/>
              </a:spcBef>
              <a:spcAft>
                <a:spcPts val="0"/>
              </a:spcAft>
              <a:buClrTx/>
              <a:buSzTx/>
              <a:buFontTx/>
              <a:buNone/>
              <a:tabLst/>
              <a:defRPr sz="6200">
                <a:solidFill>
                  <a:srgbClr val="000000"/>
                </a:solidFill>
                <a:latin typeface="GentiumAlt Regular"/>
                <a:ea typeface="GentiumAlt Regular"/>
                <a:cs typeface="GentiumAlt Regular"/>
                <a:sym typeface="GentiumAlt Regular"/>
              </a:defRPr>
            </a:pPr>
            <a:r>
              <a:rPr kumimoji="0" lang="ar-JO" sz="6199"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GentiumAlt Regular"/>
              </a:rPr>
              <a:t>ما أعظمك ما أعظمك</a:t>
            </a:r>
            <a:endParaRPr kumimoji="0" lang="ar-JO" sz="4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GentiumAlt Regular"/>
            </a:endParaRPr>
          </a:p>
        </p:txBody>
      </p:sp>
    </p:spTree>
  </p:cSld>
  <p:clrMapOvr>
    <a:masterClrMapping/>
  </p:clrMapOvr>
  <p:transition spd="med"/>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tx1">
            <a:lumMod val="50000"/>
          </a:schemeClr>
        </a:solidFill>
        <a:effectLst/>
      </p:bgPr>
    </p:bg>
    <p:spTree>
      <p:nvGrpSpPr>
        <p:cNvPr id="1" name=""/>
        <p:cNvGrpSpPr/>
        <p:nvPr/>
      </p:nvGrpSpPr>
      <p:grpSpPr>
        <a:xfrm>
          <a:off x="0" y="0"/>
          <a:ext cx="0" cy="0"/>
          <a:chOff x="0" y="0"/>
          <a:chExt cx="0" cy="0"/>
        </a:xfrm>
      </p:grpSpPr>
      <p:pic>
        <p:nvPicPr>
          <p:cNvPr id="144386" name="Picture 1" descr="IMG_7152.jpg">
            <a:extLst>
              <a:ext uri="{FF2B5EF4-FFF2-40B4-BE49-F238E27FC236}">
                <a16:creationId xmlns:a16="http://schemas.microsoft.com/office/drawing/2014/main" id="{DBF7D9ED-2269-2D41-9B4A-74A87B61D0C9}"/>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rot="5400000">
            <a:off x="939236" y="1228231"/>
            <a:ext cx="9825849" cy="736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tx1">
            <a:lumMod val="50000"/>
          </a:schemeClr>
        </a:solidFill>
        <a:effectLst/>
      </p:bgPr>
    </p:bg>
    <p:spTree>
      <p:nvGrpSpPr>
        <p:cNvPr id="1" name=""/>
        <p:cNvGrpSpPr/>
        <p:nvPr/>
      </p:nvGrpSpPr>
      <p:grpSpPr>
        <a:xfrm>
          <a:off x="0" y="0"/>
          <a:ext cx="0" cy="0"/>
          <a:chOff x="0" y="0"/>
          <a:chExt cx="0" cy="0"/>
        </a:xfrm>
      </p:grpSpPr>
      <p:pic>
        <p:nvPicPr>
          <p:cNvPr id="143361" name="Picture 1" descr="IMG_7157.jpg">
            <a:extLst>
              <a:ext uri="{FF2B5EF4-FFF2-40B4-BE49-F238E27FC236}">
                <a16:creationId xmlns:a16="http://schemas.microsoft.com/office/drawing/2014/main" id="{9ABCEAF4-02E9-0F4D-A3F2-BEB81D1A9967}"/>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13004800" cy="975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4.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New_Template4">
  <a:themeElements>
    <a:clrScheme name="New_Template4">
      <a:dk1>
        <a:srgbClr val="414141"/>
      </a:dk1>
      <a:lt1>
        <a:srgbClr val="004141"/>
      </a:lt1>
      <a:dk2>
        <a:srgbClr val="66635F"/>
      </a:dk2>
      <a:lt2>
        <a:srgbClr val="C9C3BA"/>
      </a:lt2>
      <a:accent1>
        <a:srgbClr val="738FAF"/>
      </a:accent1>
      <a:accent2>
        <a:srgbClr val="74B6A8"/>
      </a:accent2>
      <a:accent3>
        <a:srgbClr val="A0AA69"/>
      </a:accent3>
      <a:accent4>
        <a:srgbClr val="CBA968"/>
      </a:accent4>
      <a:accent5>
        <a:srgbClr val="D08A7A"/>
      </a:accent5>
      <a:accent6>
        <a:srgbClr val="9E95A9"/>
      </a:accent6>
      <a:hlink>
        <a:srgbClr val="0000FF"/>
      </a:hlink>
      <a:folHlink>
        <a:srgbClr val="FF00FF"/>
      </a:folHlink>
    </a:clrScheme>
    <a:fontScheme name="New_Template4">
      <a:majorFont>
        <a:latin typeface="Bodoni SvtyTwo ITC TT-Book"/>
        <a:ea typeface="Bodoni SvtyTwo ITC TT-Book"/>
        <a:cs typeface="Bodoni SvtyTwo ITC TT-Book"/>
      </a:majorFont>
      <a:minorFont>
        <a:latin typeface="Bodoni SvtyTwo ITC TT-Book"/>
        <a:ea typeface="Bodoni SvtyTwo ITC TT-Book"/>
        <a:cs typeface="Bodoni SvtyTwo ITC TT-Book"/>
      </a:minorFont>
    </a:fontScheme>
    <a:fmtScheme name="New_Template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outerShdw blurRad="25400" dist="33948" dir="2700000" rotWithShape="0">
                <a:srgbClr val="3B3936"/>
              </a:outerShdw>
            </a:effectLst>
            <a:uFillTx/>
            <a:latin typeface="+mn-lt"/>
            <a:ea typeface="+mn-ea"/>
            <a:cs typeface="+mn-cs"/>
            <a:sym typeface="Bodoni SvtyTwo ITC TT-Book"/>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414141"/>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414141"/>
            </a:solidFill>
            <a:effectLst/>
            <a:uFillTx/>
            <a:latin typeface="+mn-lt"/>
            <a:ea typeface="+mn-ea"/>
            <a:cs typeface="+mn-cs"/>
            <a:sym typeface="Bodoni SvtyTwo ITC TT-Book"/>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New_Template4">
  <a:themeElements>
    <a:clrScheme name="New_Template4">
      <a:dk1>
        <a:srgbClr val="000000"/>
      </a:dk1>
      <a:lt1>
        <a:srgbClr val="FFFFFF"/>
      </a:lt1>
      <a:dk2>
        <a:srgbClr val="66635F"/>
      </a:dk2>
      <a:lt2>
        <a:srgbClr val="C9C3BA"/>
      </a:lt2>
      <a:accent1>
        <a:srgbClr val="738FAF"/>
      </a:accent1>
      <a:accent2>
        <a:srgbClr val="74B6A8"/>
      </a:accent2>
      <a:accent3>
        <a:srgbClr val="A0AA69"/>
      </a:accent3>
      <a:accent4>
        <a:srgbClr val="CBA968"/>
      </a:accent4>
      <a:accent5>
        <a:srgbClr val="D08A7A"/>
      </a:accent5>
      <a:accent6>
        <a:srgbClr val="9E95A9"/>
      </a:accent6>
      <a:hlink>
        <a:srgbClr val="0000FF"/>
      </a:hlink>
      <a:folHlink>
        <a:srgbClr val="FF00FF"/>
      </a:folHlink>
    </a:clrScheme>
    <a:fontScheme name="New_Template4">
      <a:majorFont>
        <a:latin typeface="Bodoni SvtyTwo ITC TT-Book"/>
        <a:ea typeface="Bodoni SvtyTwo ITC TT-Book"/>
        <a:cs typeface="Bodoni SvtyTwo ITC TT-Book"/>
      </a:majorFont>
      <a:minorFont>
        <a:latin typeface="Bodoni SvtyTwo ITC TT-Book"/>
        <a:ea typeface="Bodoni SvtyTwo ITC TT-Book"/>
        <a:cs typeface="Bodoni SvtyTwo ITC TT-Book"/>
      </a:minorFont>
    </a:fontScheme>
    <a:fmtScheme name="New_Template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outerShdw blurRad="25400" dist="33948" dir="2700000" rotWithShape="0">
                <a:srgbClr val="3B3936"/>
              </a:outerShdw>
            </a:effectLst>
            <a:uFillTx/>
            <a:latin typeface="+mn-lt"/>
            <a:ea typeface="+mn-ea"/>
            <a:cs typeface="+mn-cs"/>
            <a:sym typeface="Bodoni SvtyTwo ITC TT-Book"/>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414141"/>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414141"/>
            </a:solidFill>
            <a:effectLst/>
            <a:uFillTx/>
            <a:latin typeface="+mn-lt"/>
            <a:ea typeface="+mn-ea"/>
            <a:cs typeface="+mn-cs"/>
            <a:sym typeface="Bodoni SvtyTwo ITC TT-Book"/>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13834</TotalTime>
  <Words>8239</Words>
  <Application>Microsoft Macintosh PowerPoint</Application>
  <PresentationFormat>Custom</PresentationFormat>
  <Paragraphs>870</Paragraphs>
  <Slides>105</Slides>
  <Notes>68</Notes>
  <HiddenSlides>0</HiddenSlides>
  <MMClips>4</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105</vt:i4>
      </vt:variant>
    </vt:vector>
  </HeadingPairs>
  <TitlesOfParts>
    <vt:vector size="119" baseType="lpstr">
      <vt:lpstr>ＭＳ Ｐゴシック</vt:lpstr>
      <vt:lpstr>Zapf Dingbats</vt:lpstr>
      <vt:lpstr>Arial</vt:lpstr>
      <vt:lpstr>Bodoni SvtyTwo ITC TT-Book</vt:lpstr>
      <vt:lpstr>Bodoni SvtyTwo ITC TT-BookIta</vt:lpstr>
      <vt:lpstr>Calibri</vt:lpstr>
      <vt:lpstr>Helvetica</vt:lpstr>
      <vt:lpstr>Helvetica Neue</vt:lpstr>
      <vt:lpstr>Maiandra GD</vt:lpstr>
      <vt:lpstr>Times New Roman</vt:lpstr>
      <vt:lpstr>Wingdings</vt:lpstr>
      <vt:lpstr>New_Template4</vt:lpstr>
      <vt:lpstr>Orbit</vt:lpstr>
      <vt:lpstr>1_Orbit</vt:lpstr>
      <vt:lpstr>لاهوت العبادة  وممارستها</vt:lpstr>
      <vt:lpstr>PowerPoint Presentation</vt:lpstr>
      <vt:lpstr>PowerPoint Presentation</vt:lpstr>
      <vt:lpstr> </vt:lpstr>
      <vt:lpstr> </vt:lpstr>
      <vt:lpstr> </vt:lpstr>
      <vt:lpstr>الكنيسة الإنجيلية الأولى  ممفيس، تينيسي</vt:lpstr>
      <vt:lpstr>PowerPoint Presentation</vt:lpstr>
      <vt:lpstr>PowerPoint Presentation</vt:lpstr>
      <vt:lpstr>PowerPoint Presentation</vt:lpstr>
      <vt:lpstr> </vt:lpstr>
      <vt:lpstr>PowerPoint Presentation</vt:lpstr>
      <vt:lpstr>مقدمة، الجزء 1</vt:lpstr>
      <vt:lpstr> </vt:lpstr>
      <vt:lpstr> </vt:lpstr>
      <vt:lpstr> </vt:lpstr>
      <vt:lpstr>لماذا ندرس لاهوت العبادة؟ </vt:lpstr>
      <vt:lpstr>أهمية لاهوت العبادة  لاهوت = ( الفهم الكتابي)</vt:lpstr>
      <vt:lpstr> </vt:lpstr>
      <vt:lpstr>أهمية لاهوت العبادة ( الفهم الكتابي للعبادة)</vt:lpstr>
      <vt:lpstr>أهمية لاهوت العبادة ( الفهم الكتابي للعبادة)</vt:lpstr>
      <vt:lpstr>أهمية لاهوت العبادة ( الفهم الكتابي للعبادة)</vt:lpstr>
      <vt:lpstr>أهمية لاهوت العبادة ( الفهم الكتابي للعبادة)</vt:lpstr>
      <vt:lpstr>أهمية لاهوت العبادة ( الفهم الكتابي للعبادة)</vt:lpstr>
      <vt:lpstr>PowerPoint Presentation</vt:lpstr>
      <vt:lpstr>أهمية العبادة للاهوت</vt:lpstr>
      <vt:lpstr>أهمية العبادة لللاهوت</vt:lpstr>
      <vt:lpstr>   سوف نتحدّث عن    </vt:lpstr>
      <vt:lpstr>دليل المساق </vt:lpstr>
      <vt:lpstr>Black</vt:lpstr>
      <vt:lpstr>  • BibleStudyDownloads.org لاهوت العبادة وممارستها</vt:lpstr>
      <vt:lpstr>المقدمة، الجزء الثاني</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Black</vt:lpstr>
      <vt:lpstr>  • BibleStudyDownloads.org لاهوت العبادة وممارسته</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Biblical Worship</dc:title>
  <dc:creator>Suleiman</dc:creator>
  <cp:lastModifiedBy>Rick Griffith</cp:lastModifiedBy>
  <cp:revision>65</cp:revision>
  <cp:lastPrinted>2020-09-27T19:39:37Z</cp:lastPrinted>
  <dcterms:modified xsi:type="dcterms:W3CDTF">2024-04-02T14:40:56Z</dcterms:modified>
</cp:coreProperties>
</file>