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2" r:id="rId5"/>
    <p:sldMasterId id="2147483736" r:id="rId6"/>
    <p:sldMasterId id="2147483760" r:id="rId7"/>
    <p:sldMasterId id="2147483772" r:id="rId8"/>
    <p:sldMasterId id="2147483784" r:id="rId9"/>
    <p:sldMasterId id="2147483786" r:id="rId10"/>
    <p:sldMasterId id="2147483798" r:id="rId11"/>
  </p:sldMasterIdLst>
  <p:notesMasterIdLst>
    <p:notesMasterId r:id="rId53"/>
  </p:notesMasterIdLst>
  <p:sldIdLst>
    <p:sldId id="4553" r:id="rId12"/>
    <p:sldId id="436" r:id="rId13"/>
    <p:sldId id="437" r:id="rId14"/>
    <p:sldId id="438" r:id="rId15"/>
    <p:sldId id="439" r:id="rId16"/>
    <p:sldId id="440" r:id="rId17"/>
    <p:sldId id="441" r:id="rId18"/>
    <p:sldId id="442" r:id="rId19"/>
    <p:sldId id="443" r:id="rId20"/>
    <p:sldId id="387" r:id="rId21"/>
    <p:sldId id="445" r:id="rId22"/>
    <p:sldId id="288" r:id="rId23"/>
    <p:sldId id="447" r:id="rId24"/>
    <p:sldId id="448" r:id="rId25"/>
    <p:sldId id="450" r:id="rId26"/>
    <p:sldId id="473" r:id="rId27"/>
    <p:sldId id="451" r:id="rId28"/>
    <p:sldId id="406" r:id="rId29"/>
    <p:sldId id="453" r:id="rId30"/>
    <p:sldId id="407" r:id="rId31"/>
    <p:sldId id="455" r:id="rId32"/>
    <p:sldId id="456" r:id="rId33"/>
    <p:sldId id="4038" r:id="rId34"/>
    <p:sldId id="4041" r:id="rId35"/>
    <p:sldId id="4042" r:id="rId36"/>
    <p:sldId id="4039" r:id="rId37"/>
    <p:sldId id="4037" r:id="rId38"/>
    <p:sldId id="281" r:id="rId39"/>
    <p:sldId id="282" r:id="rId40"/>
    <p:sldId id="283" r:id="rId41"/>
    <p:sldId id="284" r:id="rId42"/>
    <p:sldId id="285" r:id="rId43"/>
    <p:sldId id="286" r:id="rId44"/>
    <p:sldId id="287" r:id="rId45"/>
    <p:sldId id="468" r:id="rId46"/>
    <p:sldId id="4551" r:id="rId47"/>
    <p:sldId id="4552" r:id="rId48"/>
    <p:sldId id="4554" r:id="rId49"/>
    <p:sldId id="280" r:id="rId50"/>
    <p:sldId id="268" r:id="rId51"/>
    <p:sldId id="403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1B54CD-50D0-235D-3F6F-CADDD2B82801}" name="Jamal Ayyoub" initials="JA" userId="fc8a2a6fcde0edc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3" autoAdjust="0"/>
    <p:restoredTop sz="74272" autoAdjust="0"/>
  </p:normalViewPr>
  <p:slideViewPr>
    <p:cSldViewPr snapToGrid="0" snapToObjects="1">
      <p:cViewPr>
        <p:scale>
          <a:sx n="81" d="100"/>
          <a:sy n="81" d="100"/>
        </p:scale>
        <p:origin x="424" y="72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9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2/7/23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dirty="0"/>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876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E1D482-2F09-BE4E-B54B-3460B2B120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7010" name="Rectangle 2"/>
          <p:cNvSpPr>
            <a:spLocks noGrp="1" noRot="1" noChangeAspect="1" noChangeArrowheads="1" noTextEdit="1"/>
          </p:cNvSpPr>
          <p:nvPr>
            <p:ph type="sldImg"/>
          </p:nvPr>
        </p:nvSpPr>
        <p:spPr>
          <a:solidFill>
            <a:srgbClr val="FFFFFF"/>
          </a:solidFill>
          <a:ln/>
        </p:spPr>
      </p:sp>
      <p:sp>
        <p:nvSpPr>
          <p:cNvPr id="427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This hymn ascribes holiness to all three members of the Trinity because only Father, Son, and Spirit are holy and thus these three persons are the only one and true God.</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HS-02-Deity of Spirit (Trinity)-51_ara_hs_9990-23</a:t>
            </a:r>
          </a:p>
          <a:p>
            <a:pPr eaLnBrk="1" hangingPunct="1"/>
            <a:r>
              <a:rPr lang="en-US" dirty="0">
                <a:latin typeface="Times New Roman" charset="0"/>
                <a:ea typeface="ＭＳ Ｐゴシック" charset="0"/>
                <a:cs typeface="ＭＳ Ｐゴシック" charset="0"/>
              </a:rPr>
              <a:t>JE-02-The Trinity_ara_je-18</a:t>
            </a:r>
          </a:p>
          <a:p>
            <a:pPr eaLnBrk="1" hangingPunct="1"/>
            <a:r>
              <a:rPr lang="en-US" dirty="0">
                <a:latin typeface="Times New Roman" charset="0"/>
                <a:ea typeface="ＭＳ Ｐゴシック" charset="0"/>
                <a:cs typeface="ＭＳ Ｐゴシック" charset="0"/>
              </a:rPr>
              <a:t>TR-05-Biblical_Evidence_for_the_Trinity-41_ara_tr_3903-18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C7BBDD-61EE-FA4E-884E-8A1C1A5BB691}" type="slidenum">
              <a:rPr lang="en-US" sz="1200">
                <a:solidFill>
                  <a:prstClr val="black"/>
                </a:solidFill>
              </a:rPr>
              <a:pPr eaLnBrk="1" hangingPunct="1"/>
              <a:t>19</a:t>
            </a:fld>
            <a:endParaRPr lang="en-US" sz="1200">
              <a:solidFill>
                <a:prstClr val="black"/>
              </a:solidFill>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Early in the morning</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our song shall rise to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FABD85-0A40-4641-A44A-4119B3FD52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29058" name="Rectangle 2"/>
          <p:cNvSpPr>
            <a:spLocks noGrp="1" noRot="1" noChangeAspect="1" noChangeArrowheads="1"/>
          </p:cNvSpPr>
          <p:nvPr>
            <p:ph type="sldImg"/>
          </p:nvPr>
        </p:nvSpPr>
        <p:spPr>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eaLnBrk="1" fontAlgn="base" hangingPunct="1">
              <a:spcBef>
                <a:spcPct val="0"/>
              </a:spcBef>
              <a:spcAft>
                <a:spcPct val="0"/>
              </a:spcAft>
              <a:defRPr/>
            </a:pPr>
            <a:r>
              <a:rPr lang="en-US" sz="1200" b="1" dirty="0">
                <a:solidFill>
                  <a:srgbClr val="FFFFFF"/>
                </a:solidFill>
                <a:latin typeface="Arial" charset="0"/>
              </a:rPr>
              <a:t>Holy, holy, holy!  </a:t>
            </a:r>
          </a:p>
          <a:p>
            <a:pPr algn="ctr" defTabSz="914400" eaLnBrk="1" fontAlgn="base" hangingPunct="1">
              <a:spcBef>
                <a:spcPct val="0"/>
              </a:spcBef>
              <a:spcAft>
                <a:spcPct val="0"/>
              </a:spcAft>
              <a:defRPr/>
            </a:pPr>
            <a:r>
              <a:rPr lang="en-US" sz="1200" b="1" dirty="0">
                <a:solidFill>
                  <a:srgbClr val="FFFFFF"/>
                </a:solidFill>
                <a:latin typeface="Arial" charset="0"/>
              </a:rPr>
              <a:t>All the saints adore Thee,</a:t>
            </a:r>
          </a:p>
          <a:p>
            <a:pPr algn="ctr" defTabSz="914400" eaLnBrk="1" fontAlgn="base" hangingPunct="1">
              <a:spcBef>
                <a:spcPct val="0"/>
              </a:spcBef>
              <a:spcAft>
                <a:spcPct val="0"/>
              </a:spcAft>
              <a:defRPr/>
            </a:pPr>
            <a:r>
              <a:rPr lang="en-US" sz="1200" b="1" dirty="0">
                <a:solidFill>
                  <a:srgbClr val="FFFFFF"/>
                </a:solidFill>
                <a:latin typeface="Arial" charset="0"/>
              </a:rPr>
              <a:t>casting down their golden crowns</a:t>
            </a:r>
          </a:p>
          <a:p>
            <a:pPr algn="ctr" defTabSz="914400" eaLnBrk="1" fontAlgn="base" hangingPunct="1">
              <a:spcBef>
                <a:spcPct val="0"/>
              </a:spcBef>
              <a:spcAft>
                <a:spcPct val="0"/>
              </a:spcAft>
              <a:defRPr/>
            </a:pPr>
            <a:r>
              <a:rPr lang="en-US" sz="1200" b="1" dirty="0">
                <a:solidFill>
                  <a:srgbClr val="FFFFFF"/>
                </a:solidFill>
                <a:latin typeface="Arial" charset="0"/>
              </a:rPr>
              <a:t>around the glassy sea;</a:t>
            </a:r>
          </a:p>
          <a:p>
            <a:pPr algn="ctr" defTabSz="914400" eaLnBrk="1" fontAlgn="base" hangingPunct="1">
              <a:spcBef>
                <a:spcPct val="0"/>
              </a:spcBef>
              <a:spcAft>
                <a:spcPct val="0"/>
              </a:spcAft>
              <a:defRPr/>
            </a:pPr>
            <a:r>
              <a:rPr lang="en-US" sz="1200" b="1" dirty="0">
                <a:solidFill>
                  <a:srgbClr val="FFFFFF"/>
                </a:solidFill>
                <a:latin typeface="Arial" charset="0"/>
              </a:rPr>
              <a:t>Cherubim and seraphim</a:t>
            </a:r>
          </a:p>
          <a:p>
            <a:pPr algn="ctr" defTabSz="914400" eaLnBrk="1" fontAlgn="base" hangingPunct="1">
              <a:spcBef>
                <a:spcPct val="0"/>
              </a:spcBef>
              <a:spcAft>
                <a:spcPct val="0"/>
              </a:spcAft>
              <a:defRPr/>
            </a:pPr>
            <a:r>
              <a:rPr lang="en-US" sz="1200" b="1" dirty="0">
                <a:solidFill>
                  <a:srgbClr val="FFFFFF"/>
                </a:solidFill>
                <a:latin typeface="Arial" charset="0"/>
              </a:rPr>
              <a:t>falling down before Thee,</a:t>
            </a:r>
          </a:p>
          <a:p>
            <a:pPr algn="ctr" defTabSz="914400" eaLnBrk="1" fontAlgn="base" hangingPunct="1">
              <a:spcBef>
                <a:spcPct val="0"/>
              </a:spcBef>
              <a:spcAft>
                <a:spcPct val="0"/>
              </a:spcAft>
              <a:defRPr/>
            </a:pPr>
            <a:r>
              <a:rPr lang="en-US" sz="1200" b="1" dirty="0">
                <a:solidFill>
                  <a:srgbClr val="FFFFFF"/>
                </a:solidFill>
                <a:latin typeface="Arial" charset="0"/>
              </a:rPr>
              <a:t>which wert, and art,</a:t>
            </a:r>
          </a:p>
          <a:p>
            <a:pPr algn="ctr" defTabSz="914400" eaLnBrk="1" fontAlgn="base" hangingPunct="1">
              <a:spcBef>
                <a:spcPct val="0"/>
              </a:spcBef>
              <a:spcAft>
                <a:spcPct val="0"/>
              </a:spcAft>
              <a:defRPr/>
            </a:pPr>
            <a:r>
              <a:rPr lang="en-US" sz="1200" b="1" dirty="0">
                <a:solidFill>
                  <a:srgbClr val="FFFFFF"/>
                </a:solidFill>
                <a:latin typeface="Arial" charset="0"/>
              </a:rPr>
              <a:t>and evermore shall be.</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D4A154-1086-B549-BB84-45CC2B235575}" type="slidenum">
              <a:rPr lang="en-US" sz="1200">
                <a:solidFill>
                  <a:prstClr val="black"/>
                </a:solidFill>
              </a:rPr>
              <a:pPr eaLnBrk="1" hangingPunct="1"/>
              <a:t>21</a:t>
            </a:fld>
            <a:endParaRPr lang="en-US" sz="1200" dirty="0">
              <a:solidFill>
                <a:prstClr val="black"/>
              </a:solidFill>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darkness hide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eye of sinful man</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Thy glory may not see;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only Thou art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there is none beside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perfect in power,</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love and purity.</a:t>
            </a:r>
          </a:p>
          <a:p>
            <a:pPr eaLnBrk="1" hangingPunct="1"/>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6C406D-07AD-F045-9EC0-33C68FC7BFA2}" type="slidenum">
              <a:rPr lang="en-US" sz="1200">
                <a:solidFill>
                  <a:prstClr val="black"/>
                </a:solidFill>
              </a:rPr>
              <a:pPr eaLnBrk="1" hangingPunct="1"/>
              <a:t>22</a:t>
            </a:fld>
            <a:endParaRPr lang="en-US" sz="1200" dirty="0">
              <a:solidFill>
                <a:prstClr val="black"/>
              </a:solidFill>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All Thy works shall praise Thy name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earth and sky and sea;</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3721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54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8207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7257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56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solidFill>
                  <a:prstClr val="black"/>
                </a:solidFill>
                <a:latin typeface="Calibri"/>
              </a:rPr>
              <a:pPr/>
              <a:t>2</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B1C4D-3A07-964C-AAA3-778F3EBD16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361B09-833B-9742-9262-B1D62B98166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C164C-D748-4849-A279-D303A61470A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1C2EA-A886-8142-BBAE-B33FED7483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54FD4B-0280-4545-8A92-D7CFD851A1A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A2962D-CB85-BB4E-B197-0EF44A4E44A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E7418A-F56F-A945-A7C1-6E0740A095DB}" type="slidenum">
              <a:rPr lang="en-US" sz="1200">
                <a:solidFill>
                  <a:prstClr val="black"/>
                </a:solidFill>
              </a:rPr>
              <a:pPr eaLnBrk="1" hangingPunct="1"/>
              <a:t>38</a:t>
            </a:fld>
            <a:endParaRPr lang="en-US" sz="1200"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0146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charset="0"/>
              </a:rPr>
              <a:pPr/>
              <a:t>39</a:t>
            </a:fld>
            <a:endParaRPr lang="en-US" sz="1200" dirty="0">
              <a:latin typeface="Arial"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41</a:t>
            </a:fld>
            <a:endParaRPr lang="en-US" sz="1200" dirty="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JE Jesus (Christology) in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9363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solidFill>
                  <a:prstClr val="black"/>
                </a:solidFill>
                <a:latin typeface="Calibri"/>
              </a:rPr>
              <a:pPr/>
              <a:t>3</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F27B7-BF59-4ED4-9454-F0FAB8FCB6C0}" type="slidenum">
              <a:rPr lang="en-US">
                <a:solidFill>
                  <a:prstClr val="black"/>
                </a:solidFill>
                <a:latin typeface="Calibri"/>
              </a:rPr>
              <a:pPr/>
              <a:t>8</a:t>
            </a:fld>
            <a:endParaRPr lang="en-US" dirty="0">
              <a:solidFill>
                <a:prstClr val="black"/>
              </a:solidFill>
              <a:latin typeface="Calibri"/>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http://www.message4muslims.org.uk/apologetics/the-holy-spirit/</a:t>
            </a:r>
          </a:p>
        </p:txBody>
      </p:sp>
      <p:sp>
        <p:nvSpPr>
          <p:cNvPr id="4" name="Slide Number Placeholder 3"/>
          <p:cNvSpPr>
            <a:spLocks noGrp="1"/>
          </p:cNvSpPr>
          <p:nvPr>
            <p:ph type="sldNum" sz="quarter" idx="10"/>
          </p:nvPr>
        </p:nvSpPr>
        <p:spPr/>
        <p:txBody>
          <a:bodyPr/>
          <a:lstStyle/>
          <a:p>
            <a:fld id="{60E1DF89-A8A3-4585-A69A-C5CAE86A8C2A}"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86595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C02A47A-5130-44E2-95B6-B5E09ECCC6F1}"/>
              </a:ext>
            </a:extLst>
          </p:cNvPr>
          <p:cNvSpPr>
            <a:spLocks noGrp="1" noRot="1" noChangeAspect="1"/>
          </p:cNvSpPr>
          <p:nvPr>
            <p:ph type="sldImg"/>
          </p:nvPr>
        </p:nvSpPr>
        <p:spPr>
          <a:ln/>
        </p:spPr>
      </p:sp>
      <p:sp>
        <p:nvSpPr>
          <p:cNvPr id="72707" name="Notes Placeholder 2">
            <a:extLst>
              <a:ext uri="{FF2B5EF4-FFF2-40B4-BE49-F238E27FC236}">
                <a16:creationId xmlns:a16="http://schemas.microsoft.com/office/drawing/2014/main" id="{8EBECD8A-9327-41BB-AC80-AE98B11892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JO" altLang="en-US" dirty="0">
                <a:latin typeface="Arial" panose="020B0604020202020204" pitchFamily="34" charset="0"/>
                <a:ea typeface="ＭＳ Ｐゴシック" panose="020B0600070205080204" pitchFamily="34" charset="-128"/>
              </a:rPr>
              <a:t>كتب سي. إس. لويس اللاهوتي البريطاني المعروف: "</a:t>
            </a:r>
            <a:r>
              <a:rPr lang="ar-JO" b="0" i="0" dirty="0">
                <a:solidFill>
                  <a:srgbClr val="000000"/>
                </a:solidFill>
                <a:effectLst/>
                <a:latin typeface="Verdana" panose="020B0604030504040204" pitchFamily="34" charset="0"/>
              </a:rPr>
              <a:t> إنني أحاول هنا أن أمنع أي إنسان من أن يقول عن المسيح الكلام الذي كثيراً ما يقوله الناس عنه. ولكنه بالحقيقة ليس سوى كلام أحمق: إنني مستعد أن أقبل يسوع كمعلم أخلاقي عظيم، ولكنني لست أقبل ادّعاءه بأنّه الله. فهذا القول لا يجوز لنا أن نقوله أبداً. لو قال إنسان، مجرد إنسان، الأشياء التي قالها يسوع لكان رئيس أبالسة الجحيم. وعليك أن تختار، فإما أن يكون هذا الإنسان ابن الله، أو أنّه كان مجنوناً أو أشر من ذلك. بوسعك أن تحكم عليه بأنّه مجنون وتستطيع أن تبصق عليه باعتباره شيطاناً، أو تستطيع أن تخر عند قدميه وتدعوه ربي وإلهي. ولكن دعنا من أي مظهر أجوف من مظاهر المناصرة له بوصفه معلماً إنسانياً </a:t>
            </a:r>
            <a:r>
              <a:rPr lang="ar-JO" b="0" i="0">
                <a:solidFill>
                  <a:srgbClr val="000000"/>
                </a:solidFill>
                <a:effectLst/>
                <a:latin typeface="Verdana" panose="020B0604030504040204" pitchFamily="34" charset="0"/>
              </a:rPr>
              <a:t>عظيماً. </a:t>
            </a:r>
            <a:endParaRPr lang="ar-JO" b="0" i="0" dirty="0">
              <a:solidFill>
                <a:srgbClr val="000000"/>
              </a:solidFill>
              <a:effectLst/>
              <a:latin typeface="Verdana" panose="020B0604030504040204" pitchFamily="34" charset="0"/>
            </a:endParaRPr>
          </a:p>
          <a:p>
            <a:pPr algn="r" rtl="1"/>
            <a:endParaRPr lang="ar-JO" altLang="en-US" b="0" i="0" dirty="0">
              <a:solidFill>
                <a:srgbClr val="000000"/>
              </a:solidFill>
              <a:effectLst/>
              <a:latin typeface="Verdana" panose="020B0604030504040204" pitchFamily="34" charset="0"/>
              <a:ea typeface="ＭＳ Ｐゴシック" panose="020B0600070205080204" pitchFamily="34" charset="-128"/>
            </a:endParaRPr>
          </a:p>
          <a:p>
            <a:pPr algn="r" rtl="1"/>
            <a:r>
              <a:rPr lang="en-US" altLang="en-US" dirty="0">
                <a:latin typeface="Arial" panose="020B0604020202020204" pitchFamily="34" charset="0"/>
                <a:ea typeface="ＭＳ Ｐゴシック" panose="020B0600070205080204" pitchFamily="34" charset="-128"/>
              </a:rPr>
              <a:t> has not left that open to us. He did not intend to." (C.S. Lewis, </a:t>
            </a:r>
            <a:r>
              <a:rPr lang="en-US" altLang="en-US" i="1" u="sng" dirty="0">
                <a:latin typeface="Arial" panose="020B0604020202020204" pitchFamily="34" charset="0"/>
                <a:ea typeface="ＭＳ Ｐゴシック" panose="020B0600070205080204" pitchFamily="34" charset="-128"/>
              </a:rPr>
              <a:t>Mere Christianity</a:t>
            </a:r>
            <a:r>
              <a:rPr lang="en-US" altLang="en-US" dirty="0">
                <a:latin typeface="Arial" panose="020B0604020202020204" pitchFamily="34" charset="0"/>
                <a:ea typeface="ＭＳ Ｐゴシック" panose="020B0600070205080204" pitchFamily="34" charset="-128"/>
              </a:rPr>
              <a:t>, The MacMillan Company, 1960, pp. 40-41.) </a:t>
            </a:r>
          </a:p>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7D3F632A-B975-47B2-9967-1984AA470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8FB73D-DE5B-4379-90B9-607782DC09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1696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52642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DB98D-8C63-3F48-94E1-9F6360B47B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88BBEF-7865-3140-BEAE-2A22D3B29EC3}" type="slidenum">
              <a:rPr lang="en-US" sz="1200">
                <a:solidFill>
                  <a:prstClr val="black"/>
                </a:solidFill>
              </a:rPr>
              <a:pPr eaLnBrk="1" hangingPunct="1"/>
              <a:t>13</a:t>
            </a:fld>
            <a:endParaRPr lang="en-US" sz="120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dirty="0"/>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dirty="0"/>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7505BA-383D-614D-B075-38221CC501C3}" type="slidenum">
              <a:rPr lang="en-US"/>
              <a:pPr>
                <a:defRPr/>
              </a:pPr>
              <a:t>‹#›</a:t>
            </a:fld>
            <a:endParaRPr lang="en-US" dirty="0"/>
          </a:p>
        </p:txBody>
      </p:sp>
    </p:spTree>
    <p:extLst>
      <p:ext uri="{BB962C8B-B14F-4D97-AF65-F5344CB8AC3E}">
        <p14:creationId xmlns:p14="http://schemas.microsoft.com/office/powerpoint/2010/main" val="995245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6BA1B6-48F4-3448-8730-69B9594075FB}" type="slidenum">
              <a:rPr lang="en-US"/>
              <a:pPr>
                <a:defRPr/>
              </a:pPr>
              <a:t>‹#›</a:t>
            </a:fld>
            <a:endParaRPr lang="en-US" dirty="0"/>
          </a:p>
        </p:txBody>
      </p:sp>
    </p:spTree>
    <p:extLst>
      <p:ext uri="{BB962C8B-B14F-4D97-AF65-F5344CB8AC3E}">
        <p14:creationId xmlns:p14="http://schemas.microsoft.com/office/powerpoint/2010/main" val="1104621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BC531-A1E1-E744-879E-2D6FCD42949D}" type="slidenum">
              <a:rPr lang="en-US"/>
              <a:pPr>
                <a:defRPr/>
              </a:pPr>
              <a:t>‹#›</a:t>
            </a:fld>
            <a:endParaRPr lang="en-US" dirty="0"/>
          </a:p>
        </p:txBody>
      </p:sp>
    </p:spTree>
    <p:extLst>
      <p:ext uri="{BB962C8B-B14F-4D97-AF65-F5344CB8AC3E}">
        <p14:creationId xmlns:p14="http://schemas.microsoft.com/office/powerpoint/2010/main" val="16255775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39C0E0-6ECE-2F47-8FB6-D803E7DF06E7}" type="slidenum">
              <a:rPr lang="en-US"/>
              <a:pPr>
                <a:defRPr/>
              </a:pPr>
              <a:t>‹#›</a:t>
            </a:fld>
            <a:endParaRPr lang="en-US" dirty="0"/>
          </a:p>
        </p:txBody>
      </p:sp>
    </p:spTree>
    <p:extLst>
      <p:ext uri="{BB962C8B-B14F-4D97-AF65-F5344CB8AC3E}">
        <p14:creationId xmlns:p14="http://schemas.microsoft.com/office/powerpoint/2010/main" val="1110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dirty="0"/>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dirty="0"/>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dirty="0"/>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422628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40503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83151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90439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75034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61900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dirty="0"/>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31549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97453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405535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8717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405616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BF64F95-8F51-0B40-BD34-1A9793CE3D90}" type="slidenum">
              <a:rPr lang="en-US">
                <a:latin typeface="Times New Roman"/>
              </a:rPr>
              <a:pPr>
                <a:defRPr/>
              </a:pPr>
              <a:t>‹#›</a:t>
            </a:fld>
            <a:endParaRPr lang="en-US" dirty="0">
              <a:latin typeface="Times New Roman"/>
            </a:endParaRPr>
          </a:p>
        </p:txBody>
      </p:sp>
    </p:spTree>
    <p:extLst>
      <p:ext uri="{BB962C8B-B14F-4D97-AF65-F5344CB8AC3E}">
        <p14:creationId xmlns:p14="http://schemas.microsoft.com/office/powerpoint/2010/main" val="4255272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59CE721-79CB-A149-B4CA-B0DFD977A8F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03606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633BFD7-5A3E-024E-841F-B1EED9149D0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7175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34C8B44-513D-8441-8D4F-C2207762491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90419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A0D7D8CA-F3AA-3840-8488-51FBC1FC8B4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96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dirty="0"/>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2D5A78-DA75-4843-A471-6772DF25F53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2508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BF21AF4-C6D6-C747-9053-91A03C4A71E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760605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97CB733-6998-8F4B-A6A6-AB640751BB5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75164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27C7A823-95EF-E448-8F8B-A937B4E5BA2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34397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0B95D54-720C-3944-800B-297BE0A581A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5489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2F858B-F540-3948-9C1C-E481F35FF26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62099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fld id="{07225102-2360-B34A-96DF-7383B52199AF}" type="slidenum">
              <a:rPr lang="en-US">
                <a:latin typeface="Arial"/>
              </a:rPr>
              <a:pPr/>
              <a:t>‹#›</a:t>
            </a:fld>
            <a:endParaRPr lang="en-US" dirty="0">
              <a:latin typeface="Arial"/>
            </a:endParaRPr>
          </a:p>
        </p:txBody>
      </p:sp>
    </p:spTree>
    <p:extLst>
      <p:ext uri="{BB962C8B-B14F-4D97-AF65-F5344CB8AC3E}">
        <p14:creationId xmlns:p14="http://schemas.microsoft.com/office/powerpoint/2010/main" val="29623695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13227-C981-D349-B9A0-CDB34B70EAE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56594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7E7987-30FC-524B-AC6C-295E994FF1FF}"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59291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8EE68-00BA-4B40-A7F0-D5A4604B6C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91240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dirty="0"/>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59902-704D-0345-AAFD-4CE98E5D4E3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90677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A3946-A18A-C441-B268-B302106F3EB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15787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4C6F47-7B07-6240-9995-EBE63AA47602}"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005966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16448-EAC0-0243-B73F-EBB3C6FD0E2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578113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3D101-5D88-DF4F-BB0B-6E6BC1B633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6657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BF4E4-85B1-E343-B2AB-A0DA6873C70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44936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008D2-D013-BD48-88DA-6EA0027106A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41194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A6939B-0D71-9E4E-986D-93BBA514CDF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956182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070684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90468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dirty="0"/>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631953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507432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149784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888917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446873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720374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005892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996488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94485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dirty="0"/>
          </a:p>
        </p:txBody>
      </p:sp>
    </p:spTree>
    <p:extLst>
      <p:ext uri="{BB962C8B-B14F-4D97-AF65-F5344CB8AC3E}">
        <p14:creationId xmlns:p14="http://schemas.microsoft.com/office/powerpoint/2010/main" val="424631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dirty="0"/>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dirty="0"/>
          </a:p>
        </p:txBody>
      </p:sp>
    </p:spTree>
    <p:extLst>
      <p:ext uri="{BB962C8B-B14F-4D97-AF65-F5344CB8AC3E}">
        <p14:creationId xmlns:p14="http://schemas.microsoft.com/office/powerpoint/2010/main" val="1076229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dirty="0"/>
          </a:p>
        </p:txBody>
      </p:sp>
    </p:spTree>
    <p:extLst>
      <p:ext uri="{BB962C8B-B14F-4D97-AF65-F5344CB8AC3E}">
        <p14:creationId xmlns:p14="http://schemas.microsoft.com/office/powerpoint/2010/main" val="2069415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dirty="0"/>
          </a:p>
        </p:txBody>
      </p:sp>
    </p:spTree>
    <p:extLst>
      <p:ext uri="{BB962C8B-B14F-4D97-AF65-F5344CB8AC3E}">
        <p14:creationId xmlns:p14="http://schemas.microsoft.com/office/powerpoint/2010/main" val="2116250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dirty="0"/>
          </a:p>
        </p:txBody>
      </p:sp>
    </p:spTree>
    <p:extLst>
      <p:ext uri="{BB962C8B-B14F-4D97-AF65-F5344CB8AC3E}">
        <p14:creationId xmlns:p14="http://schemas.microsoft.com/office/powerpoint/2010/main" val="2872922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dirty="0"/>
          </a:p>
        </p:txBody>
      </p:sp>
    </p:spTree>
    <p:extLst>
      <p:ext uri="{BB962C8B-B14F-4D97-AF65-F5344CB8AC3E}">
        <p14:creationId xmlns:p14="http://schemas.microsoft.com/office/powerpoint/2010/main" val="3293840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dirty="0"/>
          </a:p>
        </p:txBody>
      </p:sp>
    </p:spTree>
    <p:extLst>
      <p:ext uri="{BB962C8B-B14F-4D97-AF65-F5344CB8AC3E}">
        <p14:creationId xmlns:p14="http://schemas.microsoft.com/office/powerpoint/2010/main" val="1862053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dirty="0"/>
          </a:p>
        </p:txBody>
      </p:sp>
    </p:spTree>
    <p:extLst>
      <p:ext uri="{BB962C8B-B14F-4D97-AF65-F5344CB8AC3E}">
        <p14:creationId xmlns:p14="http://schemas.microsoft.com/office/powerpoint/2010/main" val="29765024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dirty="0"/>
          </a:p>
        </p:txBody>
      </p:sp>
    </p:spTree>
    <p:extLst>
      <p:ext uri="{BB962C8B-B14F-4D97-AF65-F5344CB8AC3E}">
        <p14:creationId xmlns:p14="http://schemas.microsoft.com/office/powerpoint/2010/main" val="344483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dirty="0"/>
          </a:p>
        </p:txBody>
      </p:sp>
    </p:spTree>
    <p:extLst>
      <p:ext uri="{BB962C8B-B14F-4D97-AF65-F5344CB8AC3E}">
        <p14:creationId xmlns:p14="http://schemas.microsoft.com/office/powerpoint/2010/main" val="4097465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dirty="0"/>
          </a:p>
        </p:txBody>
      </p:sp>
    </p:spTree>
    <p:extLst>
      <p:ext uri="{BB962C8B-B14F-4D97-AF65-F5344CB8AC3E}">
        <p14:creationId xmlns:p14="http://schemas.microsoft.com/office/powerpoint/2010/main" val="13671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dirty="0"/>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DF84613-E694-3F49-B266-E797440A009B}" type="slidenum">
              <a:rPr lang="en-US"/>
              <a:pPr>
                <a:defRPr/>
              </a:pPr>
              <a:t>‹#›</a:t>
            </a:fld>
            <a:endParaRPr lang="en-US" dirty="0"/>
          </a:p>
        </p:txBody>
      </p:sp>
    </p:spTree>
    <p:extLst>
      <p:ext uri="{BB962C8B-B14F-4D97-AF65-F5344CB8AC3E}">
        <p14:creationId xmlns:p14="http://schemas.microsoft.com/office/powerpoint/2010/main" val="3146572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EEEEE346-0B5F-1345-8C92-AADFCF83985B}" type="slidenum">
              <a:rPr lang="en-US"/>
              <a:pPr>
                <a:defRPr/>
              </a:pPr>
              <a:t>‹#›</a:t>
            </a:fld>
            <a:endParaRPr lang="en-US" dirty="0"/>
          </a:p>
        </p:txBody>
      </p:sp>
    </p:spTree>
    <p:extLst>
      <p:ext uri="{BB962C8B-B14F-4D97-AF65-F5344CB8AC3E}">
        <p14:creationId xmlns:p14="http://schemas.microsoft.com/office/powerpoint/2010/main" val="1988210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FDC76A2-A0A2-5C41-AB8C-D37121655456}" type="slidenum">
              <a:rPr lang="en-US"/>
              <a:pPr>
                <a:defRPr/>
              </a:pPr>
              <a:t>‹#›</a:t>
            </a:fld>
            <a:endParaRPr lang="en-US" dirty="0"/>
          </a:p>
        </p:txBody>
      </p:sp>
    </p:spTree>
    <p:extLst>
      <p:ext uri="{BB962C8B-B14F-4D97-AF65-F5344CB8AC3E}">
        <p14:creationId xmlns:p14="http://schemas.microsoft.com/office/powerpoint/2010/main" val="444640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917975E4-1AC6-ED40-8232-946B50A6F5F1}" type="slidenum">
              <a:rPr lang="en-US"/>
              <a:pPr>
                <a:defRPr/>
              </a:pPr>
              <a:t>‹#›</a:t>
            </a:fld>
            <a:endParaRPr lang="en-US" dirty="0"/>
          </a:p>
        </p:txBody>
      </p:sp>
    </p:spTree>
    <p:extLst>
      <p:ext uri="{BB962C8B-B14F-4D97-AF65-F5344CB8AC3E}">
        <p14:creationId xmlns:p14="http://schemas.microsoft.com/office/powerpoint/2010/main" val="31619096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2F2D3EF7-9FF4-594D-B8B0-38ABF2B6A09D}" type="slidenum">
              <a:rPr lang="en-US"/>
              <a:pPr>
                <a:defRPr/>
              </a:pPr>
              <a:t>‹#›</a:t>
            </a:fld>
            <a:endParaRPr lang="en-US" dirty="0"/>
          </a:p>
        </p:txBody>
      </p:sp>
    </p:spTree>
    <p:extLst>
      <p:ext uri="{BB962C8B-B14F-4D97-AF65-F5344CB8AC3E}">
        <p14:creationId xmlns:p14="http://schemas.microsoft.com/office/powerpoint/2010/main" val="3490793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A5EE5259-7E04-2747-8228-8F6A257F1AAC}" type="slidenum">
              <a:rPr lang="en-US"/>
              <a:pPr>
                <a:defRPr/>
              </a:pPr>
              <a:t>‹#›</a:t>
            </a:fld>
            <a:endParaRPr lang="en-US" dirty="0"/>
          </a:p>
        </p:txBody>
      </p:sp>
    </p:spTree>
    <p:extLst>
      <p:ext uri="{BB962C8B-B14F-4D97-AF65-F5344CB8AC3E}">
        <p14:creationId xmlns:p14="http://schemas.microsoft.com/office/powerpoint/2010/main" val="3687926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8E6D1494-399C-CF44-A4F5-534BA3DA4468}" type="slidenum">
              <a:rPr lang="en-US"/>
              <a:pPr>
                <a:defRPr/>
              </a:pPr>
              <a:t>‹#›</a:t>
            </a:fld>
            <a:endParaRPr lang="en-US" dirty="0"/>
          </a:p>
        </p:txBody>
      </p:sp>
    </p:spTree>
    <p:extLst>
      <p:ext uri="{BB962C8B-B14F-4D97-AF65-F5344CB8AC3E}">
        <p14:creationId xmlns:p14="http://schemas.microsoft.com/office/powerpoint/2010/main" val="42631381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F3AFBCC1-BC78-DF44-9F19-D6ACA2E587E7}" type="slidenum">
              <a:rPr lang="en-US"/>
              <a:pPr>
                <a:defRPr/>
              </a:pPr>
              <a:t>‹#›</a:t>
            </a:fld>
            <a:endParaRPr lang="en-US" dirty="0"/>
          </a:p>
        </p:txBody>
      </p:sp>
    </p:spTree>
    <p:extLst>
      <p:ext uri="{BB962C8B-B14F-4D97-AF65-F5344CB8AC3E}">
        <p14:creationId xmlns:p14="http://schemas.microsoft.com/office/powerpoint/2010/main" val="4293621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866D0324-5342-624C-AF87-5B5BF11741E3}" type="slidenum">
              <a:rPr lang="en-US"/>
              <a:pPr>
                <a:defRPr/>
              </a:pPr>
              <a:t>‹#›</a:t>
            </a:fld>
            <a:endParaRPr lang="en-US" dirty="0"/>
          </a:p>
        </p:txBody>
      </p:sp>
    </p:spTree>
    <p:extLst>
      <p:ext uri="{BB962C8B-B14F-4D97-AF65-F5344CB8AC3E}">
        <p14:creationId xmlns:p14="http://schemas.microsoft.com/office/powerpoint/2010/main" val="111288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7E2A5A2-6F5A-E649-9247-8B1BC32F32DA}" type="slidenum">
              <a:rPr lang="en-US"/>
              <a:pPr>
                <a:defRPr/>
              </a:pPr>
              <a:t>‹#›</a:t>
            </a:fld>
            <a:endParaRPr lang="en-US" dirty="0"/>
          </a:p>
        </p:txBody>
      </p:sp>
    </p:spTree>
    <p:extLst>
      <p:ext uri="{BB962C8B-B14F-4D97-AF65-F5344CB8AC3E}">
        <p14:creationId xmlns:p14="http://schemas.microsoft.com/office/powerpoint/2010/main" val="341034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dirty="0"/>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33D75AEF-288F-F948-9B57-4EFA5EC0D53D}" type="slidenum">
              <a:rPr lang="en-US"/>
              <a:pPr>
                <a:defRPr/>
              </a:pPr>
              <a:t>‹#›</a:t>
            </a:fld>
            <a:endParaRPr lang="en-US" dirty="0"/>
          </a:p>
        </p:txBody>
      </p:sp>
    </p:spTree>
    <p:extLst>
      <p:ext uri="{BB962C8B-B14F-4D97-AF65-F5344CB8AC3E}">
        <p14:creationId xmlns:p14="http://schemas.microsoft.com/office/powerpoint/2010/main" val="54313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869E6-1D1C-46F5-80F2-56C1E5CE4B6D}"/>
              </a:ext>
            </a:extLst>
          </p:cNvPr>
          <p:cNvSpPr>
            <a:spLocks noGrp="1" noChangeArrowheads="1"/>
          </p:cNvSpPr>
          <p:nvPr>
            <p:ph type="dt" sz="half" idx="10"/>
          </p:nvPr>
        </p:nvSpPr>
        <p:spPr>
          <a:ln/>
        </p:spPr>
        <p:txBody>
          <a:bodyPr/>
          <a:lstStyle>
            <a:lvl1pPr>
              <a:defRPr/>
            </a:lvl1pPr>
          </a:lstStyle>
          <a:p>
            <a:fld id="{7A3F42C9-56C6-488D-87F3-306F316C028C}" type="datetime1">
              <a:rPr lang="en-US" altLang="en-US"/>
              <a:pPr/>
              <a:t>2/7/23</a:t>
            </a:fld>
            <a:endParaRPr lang="en-US" altLang="en-US" dirty="0"/>
          </a:p>
        </p:txBody>
      </p:sp>
      <p:sp>
        <p:nvSpPr>
          <p:cNvPr id="6" name="Rectangle 6">
            <a:extLst>
              <a:ext uri="{FF2B5EF4-FFF2-40B4-BE49-F238E27FC236}">
                <a16:creationId xmlns:a16="http://schemas.microsoft.com/office/drawing/2014/main" id="{0848AB18-7BB5-4732-BFB3-C318A1C8A9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a:extLst>
              <a:ext uri="{FF2B5EF4-FFF2-40B4-BE49-F238E27FC236}">
                <a16:creationId xmlns:a16="http://schemas.microsoft.com/office/drawing/2014/main" id="{5C936A82-0C55-47CD-9A53-830618AA65BA}"/>
              </a:ext>
            </a:extLst>
          </p:cNvPr>
          <p:cNvSpPr>
            <a:spLocks noGrp="1" noChangeArrowheads="1"/>
          </p:cNvSpPr>
          <p:nvPr>
            <p:ph type="sldNum" sz="quarter" idx="12"/>
          </p:nvPr>
        </p:nvSpPr>
        <p:spPr>
          <a:ln/>
        </p:spPr>
        <p:txBody>
          <a:bodyPr/>
          <a:lstStyle>
            <a:lvl1pPr>
              <a:defRPr/>
            </a:lvl1pPr>
          </a:lstStyle>
          <a:p>
            <a:fld id="{65208759-11C5-4190-B3D8-591ABE3F2D0D}" type="slidenum">
              <a:rPr lang="en-US" altLang="en-US"/>
              <a:pPr/>
              <a:t>‹#›</a:t>
            </a:fld>
            <a:endParaRPr lang="en-US" altLang="en-US" dirty="0"/>
          </a:p>
        </p:txBody>
      </p:sp>
    </p:spTree>
    <p:extLst>
      <p:ext uri="{BB962C8B-B14F-4D97-AF65-F5344CB8AC3E}">
        <p14:creationId xmlns:p14="http://schemas.microsoft.com/office/powerpoint/2010/main" val="1965196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91CA5F-1B3B-4D4F-ABED-63ACEB848235}" type="slidenum">
              <a:rPr lang="en-US"/>
              <a:pPr>
                <a:defRPr/>
              </a:pPr>
              <a:t>‹#›</a:t>
            </a:fld>
            <a:endParaRPr lang="en-US" dirty="0"/>
          </a:p>
        </p:txBody>
      </p:sp>
    </p:spTree>
    <p:extLst>
      <p:ext uri="{BB962C8B-B14F-4D97-AF65-F5344CB8AC3E}">
        <p14:creationId xmlns:p14="http://schemas.microsoft.com/office/powerpoint/2010/main" val="34783570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A4F1A95-F7A6-B049-837B-71BEC1A48C76}" type="slidenum">
              <a:rPr lang="en-US"/>
              <a:pPr>
                <a:defRPr/>
              </a:pPr>
              <a:t>‹#›</a:t>
            </a:fld>
            <a:endParaRPr lang="en-US" dirty="0"/>
          </a:p>
        </p:txBody>
      </p:sp>
    </p:spTree>
    <p:extLst>
      <p:ext uri="{BB962C8B-B14F-4D97-AF65-F5344CB8AC3E}">
        <p14:creationId xmlns:p14="http://schemas.microsoft.com/office/powerpoint/2010/main" val="16182999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CE9A5F2-21A9-974E-A491-5753C7B72009}" type="slidenum">
              <a:rPr lang="en-US"/>
              <a:pPr>
                <a:defRPr/>
              </a:pPr>
              <a:t>‹#›</a:t>
            </a:fld>
            <a:endParaRPr lang="en-US" dirty="0"/>
          </a:p>
        </p:txBody>
      </p:sp>
    </p:spTree>
    <p:extLst>
      <p:ext uri="{BB962C8B-B14F-4D97-AF65-F5344CB8AC3E}">
        <p14:creationId xmlns:p14="http://schemas.microsoft.com/office/powerpoint/2010/main" val="2093028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BD1B9FF-A76F-5E4F-80D6-6208AC3025C8}" type="slidenum">
              <a:rPr lang="en-US"/>
              <a:pPr>
                <a:defRPr/>
              </a:pPr>
              <a:t>‹#›</a:t>
            </a:fld>
            <a:endParaRPr lang="en-US" dirty="0"/>
          </a:p>
        </p:txBody>
      </p:sp>
    </p:spTree>
    <p:extLst>
      <p:ext uri="{BB962C8B-B14F-4D97-AF65-F5344CB8AC3E}">
        <p14:creationId xmlns:p14="http://schemas.microsoft.com/office/powerpoint/2010/main" val="2851775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0FBE941B-25AF-664F-B3C1-29150E309098}" type="slidenum">
              <a:rPr lang="en-US"/>
              <a:pPr>
                <a:defRPr/>
              </a:pPr>
              <a:t>‹#›</a:t>
            </a:fld>
            <a:endParaRPr lang="en-US" dirty="0"/>
          </a:p>
        </p:txBody>
      </p:sp>
    </p:spTree>
    <p:extLst>
      <p:ext uri="{BB962C8B-B14F-4D97-AF65-F5344CB8AC3E}">
        <p14:creationId xmlns:p14="http://schemas.microsoft.com/office/powerpoint/2010/main" val="2436776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93461BB-F154-2144-9B5C-ACEC9C893C5A}" type="slidenum">
              <a:rPr lang="en-US"/>
              <a:pPr>
                <a:defRPr/>
              </a:pPr>
              <a:t>‹#›</a:t>
            </a:fld>
            <a:endParaRPr lang="en-US" dirty="0"/>
          </a:p>
        </p:txBody>
      </p:sp>
    </p:spTree>
    <p:extLst>
      <p:ext uri="{BB962C8B-B14F-4D97-AF65-F5344CB8AC3E}">
        <p14:creationId xmlns:p14="http://schemas.microsoft.com/office/powerpoint/2010/main" val="610191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FCC2DA9-AAE1-6E42-BF00-A57FCD5525F3}" type="slidenum">
              <a:rPr lang="en-US"/>
              <a:pPr>
                <a:defRPr/>
              </a:pPr>
              <a:t>‹#›</a:t>
            </a:fld>
            <a:endParaRPr lang="en-US" dirty="0"/>
          </a:p>
        </p:txBody>
      </p:sp>
    </p:spTree>
    <p:extLst>
      <p:ext uri="{BB962C8B-B14F-4D97-AF65-F5344CB8AC3E}">
        <p14:creationId xmlns:p14="http://schemas.microsoft.com/office/powerpoint/2010/main" val="12169550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5F61B7F-1900-6240-A38D-07F3BBA986B4}" type="slidenum">
              <a:rPr lang="en-US"/>
              <a:pPr>
                <a:defRPr/>
              </a:pPr>
              <a:t>‹#›</a:t>
            </a:fld>
            <a:endParaRPr lang="en-US" dirty="0"/>
          </a:p>
        </p:txBody>
      </p:sp>
    </p:spTree>
    <p:extLst>
      <p:ext uri="{BB962C8B-B14F-4D97-AF65-F5344CB8AC3E}">
        <p14:creationId xmlns:p14="http://schemas.microsoft.com/office/powerpoint/2010/main" val="275821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dirty="0"/>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403EE12-65E5-AB4E-ABE7-9325CEB2DDCB}" type="slidenum">
              <a:rPr lang="en-US"/>
              <a:pPr>
                <a:defRPr/>
              </a:pPr>
              <a:t>‹#›</a:t>
            </a:fld>
            <a:endParaRPr lang="en-US" dirty="0"/>
          </a:p>
        </p:txBody>
      </p:sp>
    </p:spTree>
    <p:extLst>
      <p:ext uri="{BB962C8B-B14F-4D97-AF65-F5344CB8AC3E}">
        <p14:creationId xmlns:p14="http://schemas.microsoft.com/office/powerpoint/2010/main" val="243542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292CEFB-BA10-5A43-A98C-97AF38900811}" type="slidenum">
              <a:rPr lang="en-US"/>
              <a:pPr>
                <a:defRPr/>
              </a:pPr>
              <a:t>‹#›</a:t>
            </a:fld>
            <a:endParaRPr lang="en-US" dirty="0"/>
          </a:p>
        </p:txBody>
      </p:sp>
    </p:spTree>
    <p:extLst>
      <p:ext uri="{BB962C8B-B14F-4D97-AF65-F5344CB8AC3E}">
        <p14:creationId xmlns:p14="http://schemas.microsoft.com/office/powerpoint/2010/main" val="2464031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AA65780-03AA-CC49-B45F-3D31DC372764}" type="slidenum">
              <a:rPr lang="en-US"/>
              <a:pPr>
                <a:defRPr/>
              </a:pPr>
              <a:t>‹#›</a:t>
            </a:fld>
            <a:endParaRPr lang="en-US" dirty="0"/>
          </a:p>
        </p:txBody>
      </p:sp>
    </p:spTree>
    <p:extLst>
      <p:ext uri="{BB962C8B-B14F-4D97-AF65-F5344CB8AC3E}">
        <p14:creationId xmlns:p14="http://schemas.microsoft.com/office/powerpoint/2010/main" val="2173018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0BEA3-F8AF-C349-BD06-D7C0DB0B9682}" type="slidenum">
              <a:rPr lang="en-US"/>
              <a:pPr>
                <a:defRPr/>
              </a:pPr>
              <a:t>‹#›</a:t>
            </a:fld>
            <a:endParaRPr lang="en-US" dirty="0"/>
          </a:p>
        </p:txBody>
      </p:sp>
    </p:spTree>
    <p:extLst>
      <p:ext uri="{BB962C8B-B14F-4D97-AF65-F5344CB8AC3E}">
        <p14:creationId xmlns:p14="http://schemas.microsoft.com/office/powerpoint/2010/main" val="37845946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66645D-C2B5-6449-849E-196B2CE3FBD8}" type="slidenum">
              <a:rPr lang="en-US"/>
              <a:pPr>
                <a:defRPr/>
              </a:pPr>
              <a:t>‹#›</a:t>
            </a:fld>
            <a:endParaRPr lang="en-US" dirty="0"/>
          </a:p>
        </p:txBody>
      </p:sp>
    </p:spTree>
    <p:extLst>
      <p:ext uri="{BB962C8B-B14F-4D97-AF65-F5344CB8AC3E}">
        <p14:creationId xmlns:p14="http://schemas.microsoft.com/office/powerpoint/2010/main" val="3085603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17FF2F-7902-FE44-A6D9-6995D90415B3}" type="slidenum">
              <a:rPr lang="en-US"/>
              <a:pPr>
                <a:defRPr/>
              </a:pPr>
              <a:t>‹#›</a:t>
            </a:fld>
            <a:endParaRPr lang="en-US" dirty="0"/>
          </a:p>
        </p:txBody>
      </p:sp>
    </p:spTree>
    <p:extLst>
      <p:ext uri="{BB962C8B-B14F-4D97-AF65-F5344CB8AC3E}">
        <p14:creationId xmlns:p14="http://schemas.microsoft.com/office/powerpoint/2010/main" val="2245502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B87AB0-41C9-C74A-87EE-C0CC55CFEBB0}" type="slidenum">
              <a:rPr lang="en-US"/>
              <a:pPr>
                <a:defRPr/>
              </a:pPr>
              <a:t>‹#›</a:t>
            </a:fld>
            <a:endParaRPr lang="en-US" dirty="0"/>
          </a:p>
        </p:txBody>
      </p:sp>
    </p:spTree>
    <p:extLst>
      <p:ext uri="{BB962C8B-B14F-4D97-AF65-F5344CB8AC3E}">
        <p14:creationId xmlns:p14="http://schemas.microsoft.com/office/powerpoint/2010/main" val="533497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CB4675-5986-1144-B1DC-50334DA94891}" type="slidenum">
              <a:rPr lang="en-US"/>
              <a:pPr>
                <a:defRPr/>
              </a:pPr>
              <a:t>‹#›</a:t>
            </a:fld>
            <a:endParaRPr lang="en-US" dirty="0"/>
          </a:p>
        </p:txBody>
      </p:sp>
    </p:spTree>
    <p:extLst>
      <p:ext uri="{BB962C8B-B14F-4D97-AF65-F5344CB8AC3E}">
        <p14:creationId xmlns:p14="http://schemas.microsoft.com/office/powerpoint/2010/main" val="1537804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F71FA0-2A14-CD4E-A2E7-0633AE7C0317}" type="slidenum">
              <a:rPr lang="en-US"/>
              <a:pPr>
                <a:defRPr/>
              </a:pPr>
              <a:t>‹#›</a:t>
            </a:fld>
            <a:endParaRPr lang="en-US" dirty="0"/>
          </a:p>
        </p:txBody>
      </p:sp>
    </p:spTree>
    <p:extLst>
      <p:ext uri="{BB962C8B-B14F-4D97-AF65-F5344CB8AC3E}">
        <p14:creationId xmlns:p14="http://schemas.microsoft.com/office/powerpoint/2010/main" val="789583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25B5CB-8E74-EB4A-BFFB-7F576DCB80EF}" type="slidenum">
              <a:rPr lang="en-US"/>
              <a:pPr>
                <a:defRPr/>
              </a:pPr>
              <a:t>‹#›</a:t>
            </a:fld>
            <a:endParaRPr lang="en-US" dirty="0"/>
          </a:p>
        </p:txBody>
      </p:sp>
    </p:spTree>
    <p:extLst>
      <p:ext uri="{BB962C8B-B14F-4D97-AF65-F5344CB8AC3E}">
        <p14:creationId xmlns:p14="http://schemas.microsoft.com/office/powerpoint/2010/main" val="30863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dirty="0">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8914F36-3D9C-274A-B67A-666F9D9690BB}" type="slidenum">
              <a:rPr lang="en-US"/>
              <a:pPr>
                <a:defRPr/>
              </a:pPr>
              <a:t>‹#›</a:t>
            </a:fld>
            <a:endParaRPr lang="en-US" dirty="0"/>
          </a:p>
        </p:txBody>
      </p:sp>
    </p:spTree>
    <p:extLst>
      <p:ext uri="{BB962C8B-B14F-4D97-AF65-F5344CB8AC3E}">
        <p14:creationId xmlns:p14="http://schemas.microsoft.com/office/powerpoint/2010/main" val="245680511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D9C6FED-951B-B64E-AE93-9F60021C8E91}" type="slidenum">
              <a:rPr lang="en-US"/>
              <a:pPr>
                <a:defRPr/>
              </a:pPr>
              <a:t>‹#›</a:t>
            </a:fld>
            <a:endParaRPr lang="en-US" dirty="0"/>
          </a:p>
        </p:txBody>
      </p:sp>
    </p:spTree>
    <p:extLst>
      <p:ext uri="{BB962C8B-B14F-4D97-AF65-F5344CB8AC3E}">
        <p14:creationId xmlns:p14="http://schemas.microsoft.com/office/powerpoint/2010/main" val="14296627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34103356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fontAlgn="base">
              <a:spcAft>
                <a:spcPct val="0"/>
              </a:spcAft>
              <a:defRPr/>
            </a:pPr>
            <a:fld id="{3D926114-98A2-624F-A553-1E6C8A3A1CCA}" type="slidenum">
              <a:rPr lang="en-US">
                <a:solidFill>
                  <a:srgbClr val="000000"/>
                </a:solidFill>
                <a:latin typeface="Times New Roman" charset="0"/>
                <a:ea typeface="ＭＳ Ｐゴシック" charset="0"/>
                <a:cs typeface="ＭＳ Ｐゴシック" charset="0"/>
              </a:rPr>
              <a:pPr defTabSz="914400" fontAlgn="base">
                <a:spcAft>
                  <a:spcPct val="0"/>
                </a:spcAft>
                <a:defRPr/>
              </a:pPr>
              <a:t>‹#›</a:t>
            </a:fld>
            <a:endParaRPr lang="en-US" dirty="0">
              <a:solidFill>
                <a:srgbClr val="000000"/>
              </a:solidFill>
              <a:latin typeface="Times New Roman" charset="0"/>
              <a:ea typeface="ＭＳ Ｐゴシック" charset="0"/>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005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fontAlgn="base">
              <a:spcBef>
                <a:spcPct val="0"/>
              </a:spcBef>
              <a:spcAft>
                <a:spcPct val="0"/>
              </a:spcAft>
            </a:pPr>
            <a:fld id="{A49BC559-694F-3D40-8EC4-C3FB22BD058D}" type="slidenum">
              <a:rPr lang="en-US">
                <a:latin typeface="Arial" charset="0"/>
                <a:ea typeface="ＭＳ Ｐゴシック" charset="0"/>
                <a:sym typeface="Arial"/>
                <a:rtl val="0"/>
              </a:rPr>
              <a:pPr fontAlgn="base">
                <a:spcBef>
                  <a:spcPct val="0"/>
                </a:spcBef>
                <a:spcAft>
                  <a:spcPct val="0"/>
                </a:spcAft>
              </a:pPr>
              <a:t>‹#›</a:t>
            </a:fld>
            <a:endParaRPr lang="en-US" dirty="0">
              <a:latin typeface="Arial" charset="0"/>
              <a:ea typeface="ＭＳ Ｐゴシック" charset="0"/>
              <a:sym typeface="Arial"/>
              <a:rtl val="0"/>
            </a:endParaRPr>
          </a:p>
        </p:txBody>
      </p:sp>
    </p:spTree>
    <p:extLst>
      <p:ext uri="{BB962C8B-B14F-4D97-AF65-F5344CB8AC3E}">
        <p14:creationId xmlns:p14="http://schemas.microsoft.com/office/powerpoint/2010/main" val="995320717"/>
      </p:ext>
    </p:extLst>
  </p:cSld>
  <p:clrMap bg1="lt1" tx1="dk1" bg2="lt2" tx2="dk2" accent1="accent1" accent2="accent2" accent3="accent3" accent4="accent4" accent5="accent5" accent6="accent6" hlink="hlink" folHlink="folHlink"/>
  <p:sldLayoutIdLst>
    <p:sldLayoutId id="214748369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1826D4C5-F817-DB48-923F-9EF7F633EF3B}"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dirty="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928066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426444469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dirty="0"/>
          </a:p>
        </p:txBody>
      </p:sp>
    </p:spTree>
    <p:extLst>
      <p:ext uri="{BB962C8B-B14F-4D97-AF65-F5344CB8AC3E}">
        <p14:creationId xmlns:p14="http://schemas.microsoft.com/office/powerpoint/2010/main" val="337457640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pPr>
              <a:defRPr/>
            </a:pPr>
            <a:fld id="{43180D93-86AD-F144-A05D-3FBB4BAA6C67}" type="slidenum">
              <a:rPr lang="en-US"/>
              <a:pPr>
                <a:defRPr/>
              </a:pPr>
              <a:t>‹#›</a:t>
            </a:fld>
            <a:endParaRPr lang="en-US" dirty="0"/>
          </a:p>
        </p:txBody>
      </p:sp>
      <p:pic>
        <p:nvPicPr>
          <p:cNvPr id="156678"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667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3241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0D5BC58-C214-43E4-AACC-5811FDAB5B08}"/>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1507" name="Rectangle 4">
            <a:extLst>
              <a:ext uri="{FF2B5EF4-FFF2-40B4-BE49-F238E27FC236}">
                <a16:creationId xmlns:a16="http://schemas.microsoft.com/office/drawing/2014/main" id="{2A5B3E1E-4312-412D-8F2E-3D989378D00B}"/>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31D3E8E-2A9F-4F8C-AABD-3F2F14B5D1F1}"/>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solidFill>
                  <a:srgbClr val="FFFFFF"/>
                </a:solidFill>
                <a:latin typeface="Arial" panose="020B0604020202020204" pitchFamily="34" charset="0"/>
              </a:defRPr>
            </a:lvl1pPr>
          </a:lstStyle>
          <a:p>
            <a:fld id="{AD1FD7DE-0BE3-45DD-ACDD-B71A67FE86FC}" type="datetime1">
              <a:rPr lang="en-US" altLang="en-US"/>
              <a:pPr/>
              <a:t>2/7/23</a:t>
            </a:fld>
            <a:endParaRPr lang="en-US" altLang="en-US" dirty="0"/>
          </a:p>
        </p:txBody>
      </p:sp>
      <p:sp>
        <p:nvSpPr>
          <p:cNvPr id="1030" name="Rectangle 6">
            <a:extLst>
              <a:ext uri="{FF2B5EF4-FFF2-40B4-BE49-F238E27FC236}">
                <a16:creationId xmlns:a16="http://schemas.microsoft.com/office/drawing/2014/main" id="{87E85196-74C3-4967-8AE6-F6A5FCF8A53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defRPr>
            </a:lvl1pPr>
          </a:lstStyle>
          <a:p>
            <a:pPr>
              <a:defRPr/>
            </a:pPr>
            <a:endParaRPr lang="en-US" dirty="0"/>
          </a:p>
        </p:txBody>
      </p:sp>
      <p:sp>
        <p:nvSpPr>
          <p:cNvPr id="1031" name="Rectangle 7">
            <a:extLst>
              <a:ext uri="{FF2B5EF4-FFF2-40B4-BE49-F238E27FC236}">
                <a16:creationId xmlns:a16="http://schemas.microsoft.com/office/drawing/2014/main" id="{EE3A3138-685E-4BE9-8700-A042EF931DDA}"/>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rgbClr val="FFFFFF"/>
                </a:solidFill>
                <a:latin typeface="Arial" panose="020B0604020202020204" pitchFamily="34" charset="0"/>
              </a:defRPr>
            </a:lvl1pPr>
          </a:lstStyle>
          <a:p>
            <a:fld id="{6BE88F41-5885-4A55-ABCD-F49DF89E0980}" type="slidenum">
              <a:rPr lang="en-US" altLang="en-US"/>
              <a:pPr/>
              <a:t>‹#›</a:t>
            </a:fld>
            <a:endParaRPr lang="en-US" altLang="en-US" dirty="0"/>
          </a:p>
        </p:txBody>
      </p:sp>
    </p:spTree>
    <p:extLst>
      <p:ext uri="{BB962C8B-B14F-4D97-AF65-F5344CB8AC3E}">
        <p14:creationId xmlns:p14="http://schemas.microsoft.com/office/powerpoint/2010/main" val="1641482272"/>
      </p:ext>
    </p:extLst>
  </p:cSld>
  <p:clrMap bg1="dk2" tx1="lt1" bg2="dk1" tx2="lt2" accent1="accent1" accent2="accent2" accent3="accent3" accent4="accent4" accent5="accent5" accent6="accent6" hlink="hlink" folHlink="folHlink"/>
  <p:sldLayoutIdLst>
    <p:sldLayoutId id="2147483785"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1.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881573" y="4521204"/>
            <a:ext cx="1202343"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a:t>
            </a:r>
            <a:r>
              <a:rPr kumimoji="0" lang="en-US" sz="2400" b="1" i="1" u="none" strike="noStrike" kern="1200" cap="none" spc="0" normalizeH="0" baseline="0" noProof="0" dirty="0">
                <a:ln>
                  <a:noFill/>
                </a:ln>
                <a:solidFill>
                  <a:srgbClr val="FFFFFF"/>
                </a:solidFill>
                <a:effectLst/>
                <a:uLnTx/>
                <a:uFillTx/>
                <a:latin typeface="Times New Roman" pitchFamily="-112" charset="0"/>
                <a:ea typeface="+mn-ea"/>
                <a:cs typeface="+mn-cs"/>
              </a:rPr>
              <a:t> </a:t>
            </a:r>
            <a:r>
              <a:rPr kumimoji="0" lang="ar-JO" sz="2400" b="1" i="1" u="none" strike="noStrike" kern="1200" cap="none" spc="0" normalizeH="0" baseline="0" noProof="0" dirty="0">
                <a:ln>
                  <a:noFill/>
                </a:ln>
                <a:solidFill>
                  <a:srgbClr val="FFFFFF"/>
                </a:solidFill>
                <a:effectLst/>
                <a:uLnTx/>
                <a:uFillTx/>
                <a:latin typeface="Times New Roman" pitchFamily="-112" charset="0"/>
                <a:ea typeface="+mn-ea"/>
                <a:cs typeface="+mn-cs"/>
              </a:rPr>
              <a:t>القدس</a:t>
            </a:r>
            <a:endParaRPr kumimoji="0" lang="en-US" sz="24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 مخططات اللاهوت والعقيدة المسيحية ،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745970" y="653445"/>
            <a:ext cx="7773916" cy="1569660"/>
          </a:xfr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r>
              <a:rPr lang="ar-JO" sz="9600" b="1" i="1" kern="1200" dirty="0">
                <a:solidFill>
                  <a:schemeClr val="bg1"/>
                </a:solidFill>
                <a:latin typeface="Times New Roman" pitchFamily="-112" charset="0"/>
                <a:ea typeface="+mn-ea"/>
                <a:cs typeface="+mn-cs"/>
              </a:rPr>
              <a:t>الثالوث</a:t>
            </a:r>
            <a:endParaRPr lang="en-US" sz="9600" b="1" i="1" kern="1200" dirty="0">
              <a:solidFill>
                <a:schemeClr val="bg1"/>
              </a:solidFill>
              <a:latin typeface="Times New Roman" pitchFamily="-112" charset="0"/>
              <a:ea typeface="+mn-ea"/>
              <a:cs typeface="+mn-cs"/>
            </a:endParaRPr>
          </a:p>
        </p:txBody>
      </p:sp>
      <p:sp>
        <p:nvSpPr>
          <p:cNvPr id="3" name="Rectangle 2">
            <a:extLst>
              <a:ext uri="{FF2B5EF4-FFF2-40B4-BE49-F238E27FC236}">
                <a16:creationId xmlns:a16="http://schemas.microsoft.com/office/drawing/2014/main" id="{E493660A-D1FA-7AC7-A888-FB8DA04FC4BE}"/>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265274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jesus.jpg">
            <a:extLst>
              <a:ext uri="{FF2B5EF4-FFF2-40B4-BE49-F238E27FC236}">
                <a16:creationId xmlns:a16="http://schemas.microsoft.com/office/drawing/2014/main" id="{459A2526-7225-4985-B89F-71A8758E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7DDAE9BF-B499-B0D7-30C2-49D3264844B8}"/>
              </a:ext>
            </a:extLst>
          </p:cNvPr>
          <p:cNvGrpSpPr/>
          <p:nvPr/>
        </p:nvGrpSpPr>
        <p:grpSpPr>
          <a:xfrm>
            <a:off x="2511497" y="883225"/>
            <a:ext cx="3629891" cy="1475510"/>
            <a:chOff x="2553061" y="193963"/>
            <a:chExt cx="3629891" cy="1475510"/>
          </a:xfrm>
        </p:grpSpPr>
        <p:sp>
          <p:nvSpPr>
            <p:cNvPr id="3" name="Title 1">
              <a:extLst>
                <a:ext uri="{FF2B5EF4-FFF2-40B4-BE49-F238E27FC236}">
                  <a16:creationId xmlns:a16="http://schemas.microsoft.com/office/drawing/2014/main" id="{6B6DD926-33AF-3D7E-B7A6-145E1063F1F2}"/>
                </a:ext>
              </a:extLst>
            </p:cNvPr>
            <p:cNvSpPr txBox="1">
              <a:spLocks/>
            </p:cNvSpPr>
            <p:nvPr/>
          </p:nvSpPr>
          <p:spPr bwMode="auto">
            <a:xfrm>
              <a:off x="2553061" y="193963"/>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قال 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5" name="Title 1">
              <a:extLst>
                <a:ext uri="{FF2B5EF4-FFF2-40B4-BE49-F238E27FC236}">
                  <a16:creationId xmlns:a16="http://schemas.microsoft.com/office/drawing/2014/main" id="{0C66766F-CEB6-36AF-ABEB-F9FC3980871E}"/>
                </a:ext>
              </a:extLst>
            </p:cNvPr>
            <p:cNvSpPr txBox="1">
              <a:spLocks/>
            </p:cNvSpPr>
            <p:nvPr/>
          </p:nvSpPr>
          <p:spPr bwMode="auto">
            <a:xfrm>
              <a:off x="2553061" y="90054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أنا هو الله</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8" name="Group 7">
            <a:extLst>
              <a:ext uri="{FF2B5EF4-FFF2-40B4-BE49-F238E27FC236}">
                <a16:creationId xmlns:a16="http://schemas.microsoft.com/office/drawing/2014/main" id="{01574E90-25E0-B411-8A21-38CA4B434B4D}"/>
              </a:ext>
            </a:extLst>
          </p:cNvPr>
          <p:cNvGrpSpPr/>
          <p:nvPr/>
        </p:nvGrpSpPr>
        <p:grpSpPr>
          <a:xfrm>
            <a:off x="-226687" y="5081153"/>
            <a:ext cx="3555603" cy="1475510"/>
            <a:chOff x="-2905629" y="4682835"/>
            <a:chExt cx="3629891" cy="1475510"/>
          </a:xfrm>
        </p:grpSpPr>
        <p:sp>
          <p:nvSpPr>
            <p:cNvPr id="6" name="Title 1">
              <a:extLst>
                <a:ext uri="{FF2B5EF4-FFF2-40B4-BE49-F238E27FC236}">
                  <a16:creationId xmlns:a16="http://schemas.microsoft.com/office/drawing/2014/main" id="{ECD42236-D1CC-615F-A5E7-216CB615DE38}"/>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المسيح هو الله</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7" name="Title 1">
              <a:extLst>
                <a:ext uri="{FF2B5EF4-FFF2-40B4-BE49-F238E27FC236}">
                  <a16:creationId xmlns:a16="http://schemas.microsoft.com/office/drawing/2014/main" id="{3B7BE482-51A7-42E8-EC88-0F6E1CE4D9E3}"/>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الربّ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9" name="Group 8">
            <a:extLst>
              <a:ext uri="{FF2B5EF4-FFF2-40B4-BE49-F238E27FC236}">
                <a16:creationId xmlns:a16="http://schemas.microsoft.com/office/drawing/2014/main" id="{E5EB7CE6-8C47-5AC9-7609-386EA7FA9F42}"/>
              </a:ext>
            </a:extLst>
          </p:cNvPr>
          <p:cNvGrpSpPr/>
          <p:nvPr/>
        </p:nvGrpSpPr>
        <p:grpSpPr>
          <a:xfrm>
            <a:off x="5790011" y="5081153"/>
            <a:ext cx="3477490" cy="1475510"/>
            <a:chOff x="-2905629" y="4682835"/>
            <a:chExt cx="3629891" cy="1475510"/>
          </a:xfrm>
        </p:grpSpPr>
        <p:sp>
          <p:nvSpPr>
            <p:cNvPr id="10" name="Title 1">
              <a:extLst>
                <a:ext uri="{FF2B5EF4-FFF2-40B4-BE49-F238E27FC236}">
                  <a16:creationId xmlns:a16="http://schemas.microsoft.com/office/drawing/2014/main" id="{D5168354-29C2-68AC-5E6A-2CDC857A1AFA}"/>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1" name="Title 1">
              <a:extLst>
                <a:ext uri="{FF2B5EF4-FFF2-40B4-BE49-F238E27FC236}">
                  <a16:creationId xmlns:a16="http://schemas.microsoft.com/office/drawing/2014/main" id="{89DB9E3A-A7C6-116A-7439-37EDE8155735}"/>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جنوني</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sp>
        <p:nvSpPr>
          <p:cNvPr id="12" name="Title 1">
            <a:extLst>
              <a:ext uri="{FF2B5EF4-FFF2-40B4-BE49-F238E27FC236}">
                <a16:creationId xmlns:a16="http://schemas.microsoft.com/office/drawing/2014/main" id="{5F0022D0-F51F-8D11-B3C6-B7B077DC10B9}"/>
              </a:ext>
            </a:extLst>
          </p:cNvPr>
          <p:cNvSpPr txBox="1">
            <a:spLocks/>
          </p:cNvSpPr>
          <p:nvPr/>
        </p:nvSpPr>
        <p:spPr bwMode="auto">
          <a:xfrm>
            <a:off x="-164937" y="2362310"/>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a:t>
            </a:r>
            <a:r>
              <a:rPr kumimoji="0" lang="ar-JO" altLang="en-US" sz="3600" b="1" i="0" u="none" strike="noStrike" kern="0" cap="none" spc="0" normalizeH="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 إدعاؤه</a:t>
            </a: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 صحيحًا </a:t>
            </a:r>
            <a:r>
              <a:rPr kumimoji="0" lang="ar-JO" altLang="en-US" sz="3600" b="1" i="0" u="none" strike="noStrike" kern="0" cap="none" spc="0" normalizeH="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4" name="Title 1">
            <a:extLst>
              <a:ext uri="{FF2B5EF4-FFF2-40B4-BE49-F238E27FC236}">
                <a16:creationId xmlns:a16="http://schemas.microsoft.com/office/drawing/2014/main" id="{A5B2DD86-ACC7-9506-ED6C-5F5D255074D4}"/>
              </a:ext>
            </a:extLst>
          </p:cNvPr>
          <p:cNvSpPr txBox="1">
            <a:spLocks/>
          </p:cNvSpPr>
          <p:nvPr/>
        </p:nvSpPr>
        <p:spPr bwMode="auto">
          <a:xfrm>
            <a:off x="5790011" y="2358735"/>
            <a:ext cx="2891604"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a:t>
            </a:r>
            <a:r>
              <a:rPr kumimoji="0" lang="ar-JO" altLang="en-US" sz="3600" b="1" i="0" u="none" strike="noStrike" kern="0" cap="none" spc="0" normalizeH="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 ادعاؤه خاطئًا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5" name="Title 1">
            <a:extLst>
              <a:ext uri="{FF2B5EF4-FFF2-40B4-BE49-F238E27FC236}">
                <a16:creationId xmlns:a16="http://schemas.microsoft.com/office/drawing/2014/main" id="{028A3CA0-BC58-B463-96A2-19300235F91C}"/>
              </a:ext>
            </a:extLst>
          </p:cNvPr>
          <p:cNvSpPr txBox="1">
            <a:spLocks/>
          </p:cNvSpPr>
          <p:nvPr/>
        </p:nvSpPr>
        <p:spPr bwMode="auto">
          <a:xfrm>
            <a:off x="2436550" y="3780415"/>
            <a:ext cx="3340859"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a:t>
            </a:r>
            <a:r>
              <a:rPr kumimoji="0" lang="ar-JO" altLang="en-US" sz="3600" b="1" i="0" u="none" strike="noStrike" kern="0" cap="none" spc="0" normalizeH="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 كان غير صادق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6" name="Title 1">
            <a:extLst>
              <a:ext uri="{FF2B5EF4-FFF2-40B4-BE49-F238E27FC236}">
                <a16:creationId xmlns:a16="http://schemas.microsoft.com/office/drawing/2014/main" id="{3A761326-E18C-6C88-7E96-30F6EDF3BC45}"/>
              </a:ext>
            </a:extLst>
          </p:cNvPr>
          <p:cNvSpPr txBox="1">
            <a:spLocks/>
          </p:cNvSpPr>
          <p:nvPr/>
        </p:nvSpPr>
        <p:spPr bwMode="auto">
          <a:xfrm>
            <a:off x="6227019" y="3761511"/>
            <a:ext cx="297873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صادقًا</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nvGrpSpPr>
          <p:cNvPr id="17" name="Group 16">
            <a:extLst>
              <a:ext uri="{FF2B5EF4-FFF2-40B4-BE49-F238E27FC236}">
                <a16:creationId xmlns:a16="http://schemas.microsoft.com/office/drawing/2014/main" id="{8B3025CE-BDA0-7164-02A7-EA4BF512F508}"/>
              </a:ext>
            </a:extLst>
          </p:cNvPr>
          <p:cNvGrpSpPr/>
          <p:nvPr/>
        </p:nvGrpSpPr>
        <p:grpSpPr>
          <a:xfrm>
            <a:off x="2827050" y="5081153"/>
            <a:ext cx="3464827" cy="1475510"/>
            <a:chOff x="-2905629" y="4682835"/>
            <a:chExt cx="3629891" cy="1475510"/>
          </a:xfrm>
        </p:grpSpPr>
        <p:sp>
          <p:nvSpPr>
            <p:cNvPr id="18" name="Title 1">
              <a:extLst>
                <a:ext uri="{FF2B5EF4-FFF2-40B4-BE49-F238E27FC236}">
                  <a16:creationId xmlns:a16="http://schemas.microsoft.com/office/drawing/2014/main" id="{215874B7-3B8D-3AC4-0936-EB02276923D6}"/>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9" name="Title 1">
              <a:extLst>
                <a:ext uri="{FF2B5EF4-FFF2-40B4-BE49-F238E27FC236}">
                  <a16:creationId xmlns:a16="http://schemas.microsoft.com/office/drawing/2014/main" id="{195E72D6-BEF7-76A8-DB4A-526F2553921D}"/>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كاذب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cxnSp>
        <p:nvCxnSpPr>
          <p:cNvPr id="21" name="Straight Arrow Connector 20">
            <a:extLst>
              <a:ext uri="{FF2B5EF4-FFF2-40B4-BE49-F238E27FC236}">
                <a16:creationId xmlns:a16="http://schemas.microsoft.com/office/drawing/2014/main" id="{55A8C2A7-3DD2-248B-E4C5-4DF61F1BE24D}"/>
              </a:ext>
            </a:extLst>
          </p:cNvPr>
          <p:cNvCxnSpPr/>
          <p:nvPr/>
        </p:nvCxnSpPr>
        <p:spPr>
          <a:xfrm flipH="1">
            <a:off x="1246306" y="2549236"/>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A12AF47D-3C23-8498-6141-2796C9AF8B55}"/>
              </a:ext>
            </a:extLst>
          </p:cNvPr>
          <p:cNvCxnSpPr>
            <a:cxnSpLocks/>
          </p:cNvCxnSpPr>
          <p:nvPr/>
        </p:nvCxnSpPr>
        <p:spPr>
          <a:xfrm flipH="1">
            <a:off x="4917771" y="3848099"/>
            <a:ext cx="1205941" cy="1205345"/>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C5D5299D-0412-E24F-F648-D412D7A88531}"/>
              </a:ext>
            </a:extLst>
          </p:cNvPr>
          <p:cNvCxnSpPr>
            <a:cxnSpLocks/>
          </p:cNvCxnSpPr>
          <p:nvPr/>
        </p:nvCxnSpPr>
        <p:spPr>
          <a:xfrm>
            <a:off x="4915686" y="2582141"/>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20" name="Title 19">
            <a:extLst>
              <a:ext uri="{FF2B5EF4-FFF2-40B4-BE49-F238E27FC236}">
                <a16:creationId xmlns:a16="http://schemas.microsoft.com/office/drawing/2014/main" id="{6B5EB113-FCD3-F5E1-A79E-74D5850C83B8}"/>
              </a:ext>
            </a:extLst>
          </p:cNvPr>
          <p:cNvSpPr>
            <a:spLocks noGrp="1"/>
          </p:cNvSpPr>
          <p:nvPr>
            <p:ph type="title"/>
          </p:nvPr>
        </p:nvSpPr>
        <p:spPr>
          <a:xfrm>
            <a:off x="0" y="0"/>
            <a:ext cx="9144000" cy="768928"/>
          </a:xfrm>
        </p:spPr>
        <p:txBody>
          <a:bodyPr/>
          <a:lstStyle/>
          <a:p>
            <a:pPr algn="r" eaLnBrk="1" hangingPunct="1"/>
            <a:r>
              <a:rPr lang="ar-JO" sz="4800" kern="0" dirty="0">
                <a:latin typeface="Arial" charset="0"/>
              </a:rPr>
              <a:t>4. قرّر مَن هو يسوع</a:t>
            </a:r>
            <a:endParaRPr lang="en-US" sz="4800" kern="0" dirty="0">
              <a:latin typeface="Arial" charset="0"/>
            </a:endParaRPr>
          </a:p>
        </p:txBody>
      </p:sp>
    </p:spTree>
    <p:extLst>
      <p:ext uri="{BB962C8B-B14F-4D97-AF65-F5344CB8AC3E}">
        <p14:creationId xmlns:p14="http://schemas.microsoft.com/office/powerpoint/2010/main" val="6817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ar-JO" sz="2800" dirty="0"/>
              <a:t>5. أظهر منطقية هذا الافتراض </a:t>
            </a:r>
            <a:endParaRPr lang="en-US" sz="2800" dirty="0"/>
          </a:p>
        </p:txBody>
      </p:sp>
      <p:sp>
        <p:nvSpPr>
          <p:cNvPr id="3" name="Title 1"/>
          <p:cNvSpPr txBox="1">
            <a:spLocks/>
          </p:cNvSpPr>
          <p:nvPr/>
        </p:nvSpPr>
        <p:spPr bwMode="auto">
          <a:xfrm>
            <a:off x="381000" y="1143000"/>
            <a:ext cx="8305800" cy="293738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ar-JO" sz="3600" dirty="0">
                <a:solidFill>
                  <a:srgbClr val="FFFFFF"/>
                </a:solidFill>
                <a:latin typeface="Arial"/>
              </a:rPr>
              <a:t>إن كانت الثلاثة أقانيم الكتابية تسّمى كلّها الله وهي تشترك بنفس صفات الله، ولكن يوجد فقط إله واحد، هم بالتالي الله الواحد الحقيقي. (إن كان يمكن برهنة هذا، فإن الثالوث حقيقي). </a:t>
            </a:r>
          </a:p>
        </p:txBody>
      </p:sp>
      <p:sp>
        <p:nvSpPr>
          <p:cNvPr id="5" name="Title 1"/>
          <p:cNvSpPr txBox="1">
            <a:spLocks/>
          </p:cNvSpPr>
          <p:nvPr/>
        </p:nvSpPr>
        <p:spPr bwMode="auto">
          <a:xfrm>
            <a:off x="30018" y="4470319"/>
            <a:ext cx="91440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lnSpc>
                <a:spcPct val="90000"/>
              </a:lnSpc>
            </a:pPr>
            <a:r>
              <a:rPr lang="ar-JO" sz="3200" b="1" i="1" dirty="0">
                <a:solidFill>
                  <a:srgbClr val="FFFFFF"/>
                </a:solidFill>
                <a:effectLst>
                  <a:outerShdw blurRad="38100" dist="38100" dir="2700000" algn="tl">
                    <a:srgbClr val="000000">
                      <a:alpha val="43137"/>
                    </a:srgbClr>
                  </a:outerShdw>
                </a:effectLst>
                <a:latin typeface="Arial"/>
              </a:rPr>
              <a:t>اسأل: "إن كان بإمكاني إثبات هذا لك، فهل ستؤمن بالثالوث؟" </a:t>
            </a:r>
          </a:p>
        </p:txBody>
      </p:sp>
      <p:sp>
        <p:nvSpPr>
          <p:cNvPr id="6" name="Title 1"/>
          <p:cNvSpPr txBox="1">
            <a:spLocks/>
          </p:cNvSpPr>
          <p:nvPr/>
        </p:nvSpPr>
        <p:spPr bwMode="auto">
          <a:xfrm>
            <a:off x="0" y="5708073"/>
            <a:ext cx="911398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rtl="1">
              <a:lnSpc>
                <a:spcPct val="90000"/>
              </a:lnSpc>
            </a:pPr>
            <a:r>
              <a:rPr lang="ar-JO" sz="3200" b="1" i="1" dirty="0">
                <a:solidFill>
                  <a:srgbClr val="FFFFFF"/>
                </a:solidFill>
                <a:effectLst>
                  <a:outerShdw blurRad="38100" dist="38100" dir="2700000" algn="tl">
                    <a:srgbClr val="000000">
                      <a:alpha val="43137"/>
                    </a:srgbClr>
                  </a:outerShdw>
                </a:effectLst>
                <a:latin typeface="Arial"/>
              </a:rPr>
              <a:t>إن قال الشخص: لا، فإذن هو يعتبر أن له سلطة فوق سلطة الكتاب المقدس</a:t>
            </a:r>
            <a:r>
              <a:rPr lang="en-US" sz="3200" b="1" i="1" dirty="0">
                <a:solidFill>
                  <a:srgbClr val="FFFFFF"/>
                </a:solidFill>
                <a:effectLst>
                  <a:outerShdw blurRad="38100" dist="38100" dir="2700000" algn="tl">
                    <a:srgbClr val="000000">
                      <a:alpha val="43137"/>
                    </a:srgbClr>
                  </a:outerShdw>
                </a:effectLst>
                <a:latin typeface="Arial"/>
              </a:rPr>
              <a:t>!</a:t>
            </a:r>
          </a:p>
        </p:txBody>
      </p:sp>
      <p:sp>
        <p:nvSpPr>
          <p:cNvPr id="7" name="TextBox 6"/>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409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charset="0"/>
              <a:ea typeface="ＭＳ Ｐゴシック" charset="0"/>
            </a:endParaRPr>
          </a:p>
        </p:txBody>
      </p:sp>
      <p:grpSp>
        <p:nvGrpSpPr>
          <p:cNvPr id="218114" name="Group 3"/>
          <p:cNvGrpSpPr>
            <a:grpSpLocks/>
          </p:cNvGrpSpPr>
          <p:nvPr/>
        </p:nvGrpSpPr>
        <p:grpSpPr bwMode="auto">
          <a:xfrm>
            <a:off x="0" y="-1"/>
            <a:ext cx="9164954" cy="6894903"/>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4" name="Text Box 24"/>
          <p:cNvSpPr txBox="1">
            <a:spLocks noChangeArrowheads="1"/>
          </p:cNvSpPr>
          <p:nvPr/>
        </p:nvSpPr>
        <p:spPr bwMode="auto">
          <a:xfrm>
            <a:off x="5519541" y="4459883"/>
            <a:ext cx="1574668"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الروح القدس</a:t>
            </a:r>
            <a:endParaRPr kumimoji="0" lang="en-US"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واين هاوس، مخططات اللاهوت والعقيدة المسيحية،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18134" name="Title 28"/>
          <p:cNvSpPr>
            <a:spLocks noGrp="1"/>
          </p:cNvSpPr>
          <p:nvPr>
            <p:ph type="title" idx="4294967295"/>
          </p:nvPr>
        </p:nvSpPr>
        <p:spPr>
          <a:xfrm>
            <a:off x="5943600" y="5683202"/>
            <a:ext cx="2896376"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
        <p:nvSpPr>
          <p:cNvPr id="31" name="Title 1">
            <a:extLst>
              <a:ext uri="{FF2B5EF4-FFF2-40B4-BE49-F238E27FC236}">
                <a16:creationId xmlns:a16="http://schemas.microsoft.com/office/drawing/2014/main" id="{469F3703-20CF-4C4B-9C38-9F7D40D84BA2}"/>
              </a:ext>
            </a:extLst>
          </p:cNvPr>
          <p:cNvSpPr txBox="1">
            <a:spLocks/>
          </p:cNvSpPr>
          <p:nvPr/>
        </p:nvSpPr>
        <p:spPr bwMode="auto">
          <a:xfrm>
            <a:off x="97154" y="-36903"/>
            <a:ext cx="9067800" cy="1299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6. الكتاب المقدس يثبت بشكل حصري الافتراض السابق في الفقرة التالية التي تعرّف نفس الصفات/الألقاب للآب والابن والروح القدس.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626603" y="0"/>
            <a:ext cx="4411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b="1" dirty="0">
                <a:solidFill>
                  <a:srgbClr val="000000"/>
                </a:solidFill>
                <a:latin typeface="Arial" charset="0"/>
                <a:cs typeface="Arial" charset="0"/>
              </a:rPr>
              <a:t>iii</a:t>
            </a:r>
          </a:p>
        </p:txBody>
      </p:sp>
      <p:sp>
        <p:nvSpPr>
          <p:cNvPr id="94211" name="Text Box 56"/>
          <p:cNvSpPr txBox="1">
            <a:spLocks noChangeArrowheads="1"/>
          </p:cNvSpPr>
          <p:nvPr/>
        </p:nvSpPr>
        <p:spPr bwMode="auto">
          <a:xfrm>
            <a:off x="3118398" y="121615"/>
            <a:ext cx="3397085" cy="523220"/>
          </a:xfrm>
          <a:prstGeom prst="rect">
            <a:avLst/>
          </a:prstGeom>
          <a:solidFill>
            <a:srgbClr val="000090"/>
          </a:solidFill>
          <a:ln w="12700" cap="sq">
            <a:solidFill>
              <a:schemeClr val="tx1"/>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altLang="zh-CN" sz="2800" b="1" dirty="0">
                <a:solidFill>
                  <a:srgbClr val="FFFFFF"/>
                </a:solidFill>
                <a:latin typeface="Arial" charset="0"/>
                <a:ea typeface="Arial" charset="0"/>
                <a:cs typeface="Arial" charset="0"/>
              </a:rPr>
              <a:t>الدليل الكتابي لعقيدة الثالوث</a:t>
            </a:r>
            <a:endParaRPr lang="en-US" sz="2800" b="1" dirty="0">
              <a:solidFill>
                <a:srgbClr val="FFFFFF"/>
              </a:solidFill>
              <a:latin typeface="Arial" charset="0"/>
              <a:ea typeface="Arial" charset="0"/>
              <a:cs typeface="Arial" charset="0"/>
            </a:endParaRPr>
          </a:p>
        </p:txBody>
      </p:sp>
      <p:grpSp>
        <p:nvGrpSpPr>
          <p:cNvPr id="94212" name="Group 287"/>
          <p:cNvGrpSpPr>
            <a:grpSpLocks/>
          </p:cNvGrpSpPr>
          <p:nvPr/>
        </p:nvGrpSpPr>
        <p:grpSpPr bwMode="auto">
          <a:xfrm>
            <a:off x="179388" y="627891"/>
            <a:ext cx="8785008" cy="5922646"/>
            <a:chOff x="-23" y="-91"/>
            <a:chExt cx="3586" cy="8898"/>
          </a:xfrm>
        </p:grpSpPr>
        <p:grpSp>
          <p:nvGrpSpPr>
            <p:cNvPr id="94214" name="Group 285"/>
            <p:cNvGrpSpPr>
              <a:grpSpLocks/>
            </p:cNvGrpSpPr>
            <p:nvPr/>
          </p:nvGrpSpPr>
          <p:grpSpPr bwMode="auto">
            <a:xfrm>
              <a:off x="-23" y="0"/>
              <a:ext cx="3562" cy="8807"/>
              <a:chOff x="-23" y="0"/>
              <a:chExt cx="3562" cy="8807"/>
            </a:xfrm>
          </p:grpSpPr>
          <p:grpSp>
            <p:nvGrpSpPr>
              <p:cNvPr id="94216" name="Group 134"/>
              <p:cNvGrpSpPr>
                <a:grpSpLocks/>
              </p:cNvGrpSpPr>
              <p:nvPr/>
            </p:nvGrpSpPr>
            <p:grpSpPr bwMode="auto">
              <a:xfrm>
                <a:off x="0" y="0"/>
                <a:ext cx="917" cy="403"/>
                <a:chOff x="0" y="0"/>
                <a:chExt cx="917" cy="403"/>
              </a:xfrm>
            </p:grpSpPr>
            <p:sp>
              <p:nvSpPr>
                <p:cNvPr id="94442" name="Rectangle 57"/>
                <p:cNvSpPr>
                  <a:spLocks noChangeArrowheads="1"/>
                </p:cNvSpPr>
                <p:nvPr/>
              </p:nvSpPr>
              <p:spPr bwMode="auto">
                <a:xfrm>
                  <a:off x="43"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400" b="1" u="sng" dirty="0">
                      <a:solidFill>
                        <a:srgbClr val="000000"/>
                      </a:solidFill>
                      <a:latin typeface="Arial" charset="0"/>
                      <a:ea typeface="ＭＳ Ｐゴシック" charset="0"/>
                      <a:cs typeface="Arial" charset="0"/>
                    </a:rPr>
                    <a:t>الصفة/اللقب</a:t>
                  </a:r>
                  <a:endParaRPr lang="en-US" sz="2400" b="1" dirty="0">
                    <a:solidFill>
                      <a:srgbClr val="000000"/>
                    </a:solidFill>
                    <a:latin typeface="Arial" charset="0"/>
                    <a:ea typeface="ＭＳ Ｐゴシック" charset="0"/>
                    <a:cs typeface="Arial" charset="0"/>
                  </a:endParaRPr>
                </a:p>
              </p:txBody>
            </p:sp>
            <p:sp>
              <p:nvSpPr>
                <p:cNvPr id="94443" name="Rectangle 133"/>
                <p:cNvSpPr>
                  <a:spLocks noChangeArrowheads="1"/>
                </p:cNvSpPr>
                <p:nvPr/>
              </p:nvSpPr>
              <p:spPr bwMode="auto">
                <a:xfrm>
                  <a:off x="0" y="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sp>
              <p:nvSpPr>
                <p:cNvPr id="2" name="Rectangle 57">
                  <a:extLst>
                    <a:ext uri="{FF2B5EF4-FFF2-40B4-BE49-F238E27FC236}">
                      <a16:creationId xmlns:a16="http://schemas.microsoft.com/office/drawing/2014/main" id="{0A566E24-9134-F728-A34A-32036814A4CF}"/>
                    </a:ext>
                  </a:extLst>
                </p:cNvPr>
                <p:cNvSpPr>
                  <a:spLocks noChangeArrowheads="1"/>
                </p:cNvSpPr>
                <p:nvPr/>
              </p:nvSpPr>
              <p:spPr bwMode="auto">
                <a:xfrm>
                  <a:off x="50"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400" b="1" u="sng" dirty="0">
                      <a:solidFill>
                        <a:srgbClr val="000000"/>
                      </a:solidFill>
                      <a:latin typeface="Arial" charset="0"/>
                      <a:ea typeface="ＭＳ Ｐゴシック" charset="0"/>
                      <a:cs typeface="Arial" charset="0"/>
                    </a:rPr>
                    <a:t>الصفة/اللقب</a:t>
                  </a:r>
                  <a:endParaRPr lang="en-US" sz="2400" b="1" dirty="0">
                    <a:solidFill>
                      <a:srgbClr val="000000"/>
                    </a:solidFill>
                    <a:latin typeface="Arial" charset="0"/>
                    <a:ea typeface="ＭＳ Ｐゴシック" charset="0"/>
                    <a:cs typeface="Arial" charset="0"/>
                  </a:endParaRPr>
                </a:p>
              </p:txBody>
            </p:sp>
          </p:grpSp>
          <p:grpSp>
            <p:nvGrpSpPr>
              <p:cNvPr id="94217" name="Group 136"/>
              <p:cNvGrpSpPr>
                <a:grpSpLocks/>
              </p:cNvGrpSpPr>
              <p:nvPr/>
            </p:nvGrpSpPr>
            <p:grpSpPr bwMode="auto">
              <a:xfrm>
                <a:off x="917" y="0"/>
                <a:ext cx="874" cy="403"/>
                <a:chOff x="917" y="0"/>
                <a:chExt cx="874" cy="403"/>
              </a:xfrm>
            </p:grpSpPr>
            <p:sp>
              <p:nvSpPr>
                <p:cNvPr id="94440" name="Rectangle 58"/>
                <p:cNvSpPr>
                  <a:spLocks noChangeArrowheads="1"/>
                </p:cNvSpPr>
                <p:nvPr/>
              </p:nvSpPr>
              <p:spPr bwMode="auto">
                <a:xfrm>
                  <a:off x="960"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400" b="1" u="sng" dirty="0">
                      <a:solidFill>
                        <a:srgbClr val="000000"/>
                      </a:solidFill>
                      <a:latin typeface="Arial" charset="0"/>
                      <a:ea typeface="ＭＳ Ｐゴシック" charset="0"/>
                      <a:cs typeface="Arial" charset="0"/>
                    </a:rPr>
                    <a:t>الآب</a:t>
                  </a:r>
                  <a:endParaRPr lang="en-US" sz="2400" b="1" dirty="0">
                    <a:solidFill>
                      <a:srgbClr val="000000"/>
                    </a:solidFill>
                    <a:latin typeface="Arial" charset="0"/>
                    <a:ea typeface="ＭＳ Ｐゴシック" charset="0"/>
                    <a:cs typeface="Arial" charset="0"/>
                  </a:endParaRPr>
                </a:p>
              </p:txBody>
            </p:sp>
            <p:sp>
              <p:nvSpPr>
                <p:cNvPr id="94441" name="Rectangle 135"/>
                <p:cNvSpPr>
                  <a:spLocks noChangeArrowheads="1"/>
                </p:cNvSpPr>
                <p:nvPr/>
              </p:nvSpPr>
              <p:spPr bwMode="auto">
                <a:xfrm>
                  <a:off x="917"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18" name="Group 138"/>
              <p:cNvGrpSpPr>
                <a:grpSpLocks/>
              </p:cNvGrpSpPr>
              <p:nvPr/>
            </p:nvGrpSpPr>
            <p:grpSpPr bwMode="auto">
              <a:xfrm>
                <a:off x="1791" y="0"/>
                <a:ext cx="874" cy="403"/>
                <a:chOff x="1791" y="0"/>
                <a:chExt cx="874" cy="403"/>
              </a:xfrm>
            </p:grpSpPr>
            <p:sp>
              <p:nvSpPr>
                <p:cNvPr id="94438" name="Rectangle 59"/>
                <p:cNvSpPr>
                  <a:spLocks noChangeArrowheads="1"/>
                </p:cNvSpPr>
                <p:nvPr/>
              </p:nvSpPr>
              <p:spPr bwMode="auto">
                <a:xfrm>
                  <a:off x="1834"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400" b="1" u="sng" dirty="0">
                      <a:solidFill>
                        <a:srgbClr val="000000"/>
                      </a:solidFill>
                      <a:latin typeface="Arial" charset="0"/>
                      <a:ea typeface="ＭＳ Ｐゴシック" charset="0"/>
                      <a:cs typeface="Arial" charset="0"/>
                    </a:rPr>
                    <a:t>الابن</a:t>
                  </a:r>
                  <a:endParaRPr lang="en-US" sz="2400" b="1" dirty="0">
                    <a:solidFill>
                      <a:srgbClr val="000000"/>
                    </a:solidFill>
                    <a:latin typeface="Arial" charset="0"/>
                    <a:ea typeface="ＭＳ Ｐゴシック" charset="0"/>
                    <a:cs typeface="Arial" charset="0"/>
                  </a:endParaRPr>
                </a:p>
              </p:txBody>
            </p:sp>
            <p:sp>
              <p:nvSpPr>
                <p:cNvPr id="94439" name="Rectangle 137"/>
                <p:cNvSpPr>
                  <a:spLocks noChangeArrowheads="1"/>
                </p:cNvSpPr>
                <p:nvPr/>
              </p:nvSpPr>
              <p:spPr bwMode="auto">
                <a:xfrm>
                  <a:off x="1791"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19" name="Group 140"/>
              <p:cNvGrpSpPr>
                <a:grpSpLocks/>
              </p:cNvGrpSpPr>
              <p:nvPr/>
            </p:nvGrpSpPr>
            <p:grpSpPr bwMode="auto">
              <a:xfrm>
                <a:off x="2665" y="0"/>
                <a:ext cx="874" cy="403"/>
                <a:chOff x="2665" y="0"/>
                <a:chExt cx="874" cy="403"/>
              </a:xfrm>
            </p:grpSpPr>
            <p:sp>
              <p:nvSpPr>
                <p:cNvPr id="94436" name="Rectangle 60"/>
                <p:cNvSpPr>
                  <a:spLocks noChangeArrowheads="1"/>
                </p:cNvSpPr>
                <p:nvPr/>
              </p:nvSpPr>
              <p:spPr bwMode="auto">
                <a:xfrm>
                  <a:off x="2708"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400" b="1" u="sng" dirty="0">
                      <a:solidFill>
                        <a:srgbClr val="000000"/>
                      </a:solidFill>
                      <a:latin typeface="Arial" charset="0"/>
                      <a:ea typeface="ＭＳ Ｐゴシック" charset="0"/>
                      <a:cs typeface="Arial" charset="0"/>
                    </a:rPr>
                    <a:t>الروح القدس</a:t>
                  </a:r>
                  <a:endParaRPr lang="en-US" sz="2400" b="1" dirty="0">
                    <a:solidFill>
                      <a:srgbClr val="000000"/>
                    </a:solidFill>
                    <a:latin typeface="Arial" charset="0"/>
                    <a:ea typeface="ＭＳ Ｐゴシック" charset="0"/>
                    <a:cs typeface="Arial" charset="0"/>
                  </a:endParaRPr>
                </a:p>
              </p:txBody>
            </p:sp>
            <p:sp>
              <p:nvSpPr>
                <p:cNvPr id="94437" name="Rectangle 139"/>
                <p:cNvSpPr>
                  <a:spLocks noChangeArrowheads="1"/>
                </p:cNvSpPr>
                <p:nvPr/>
              </p:nvSpPr>
              <p:spPr bwMode="auto">
                <a:xfrm>
                  <a:off x="2665"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0" name="Group 142"/>
              <p:cNvGrpSpPr>
                <a:grpSpLocks/>
              </p:cNvGrpSpPr>
              <p:nvPr/>
            </p:nvGrpSpPr>
            <p:grpSpPr bwMode="auto">
              <a:xfrm>
                <a:off x="0" y="403"/>
                <a:ext cx="1094" cy="518"/>
                <a:chOff x="0" y="403"/>
                <a:chExt cx="1094" cy="518"/>
              </a:xfrm>
            </p:grpSpPr>
            <p:sp>
              <p:nvSpPr>
                <p:cNvPr id="94434" name="Rectangle 61"/>
                <p:cNvSpPr>
                  <a:spLocks noChangeArrowheads="1"/>
                </p:cNvSpPr>
                <p:nvPr/>
              </p:nvSpPr>
              <p:spPr bwMode="auto">
                <a:xfrm>
                  <a:off x="43" y="403"/>
                  <a:ext cx="105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يُدعى الله (الألوهية) </a:t>
                  </a:r>
                  <a:endParaRPr lang="en-US" sz="2000" b="1" dirty="0">
                    <a:solidFill>
                      <a:srgbClr val="000000"/>
                    </a:solidFill>
                    <a:latin typeface="Arial" charset="0"/>
                    <a:ea typeface="ＭＳ Ｐゴシック" charset="0"/>
                    <a:cs typeface="Arial" charset="0"/>
                  </a:endParaRPr>
                </a:p>
              </p:txBody>
            </p:sp>
            <p:sp>
              <p:nvSpPr>
                <p:cNvPr id="94435" name="Rectangle 141"/>
                <p:cNvSpPr>
                  <a:spLocks noChangeArrowheads="1"/>
                </p:cNvSpPr>
                <p:nvPr/>
              </p:nvSpPr>
              <p:spPr bwMode="auto">
                <a:xfrm>
                  <a:off x="0" y="40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1" name="Group 144"/>
              <p:cNvGrpSpPr>
                <a:grpSpLocks/>
              </p:cNvGrpSpPr>
              <p:nvPr/>
            </p:nvGrpSpPr>
            <p:grpSpPr bwMode="auto">
              <a:xfrm>
                <a:off x="917" y="403"/>
                <a:ext cx="874" cy="518"/>
                <a:chOff x="917" y="403"/>
                <a:chExt cx="874" cy="518"/>
              </a:xfrm>
            </p:grpSpPr>
            <p:sp>
              <p:nvSpPr>
                <p:cNvPr id="94432" name="Rectangle 62"/>
                <p:cNvSpPr>
                  <a:spLocks noChangeArrowheads="1"/>
                </p:cNvSpPr>
                <p:nvPr/>
              </p:nvSpPr>
              <p:spPr bwMode="auto">
                <a:xfrm>
                  <a:off x="960"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2بطرس 1: 17 </a:t>
                  </a:r>
                  <a:endParaRPr lang="en-US" sz="2000" b="1" dirty="0">
                    <a:solidFill>
                      <a:srgbClr val="000000"/>
                    </a:solidFill>
                    <a:latin typeface="Arial" charset="0"/>
                    <a:ea typeface="ＭＳ Ｐゴシック" charset="0"/>
                    <a:cs typeface="Arial" charset="0"/>
                  </a:endParaRPr>
                </a:p>
              </p:txBody>
            </p:sp>
            <p:sp>
              <p:nvSpPr>
                <p:cNvPr id="94433" name="Rectangle 143"/>
                <p:cNvSpPr>
                  <a:spLocks noChangeArrowheads="1"/>
                </p:cNvSpPr>
                <p:nvPr/>
              </p:nvSpPr>
              <p:spPr bwMode="auto">
                <a:xfrm>
                  <a:off x="917"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2" name="Group 146"/>
              <p:cNvGrpSpPr>
                <a:grpSpLocks/>
              </p:cNvGrpSpPr>
              <p:nvPr/>
            </p:nvGrpSpPr>
            <p:grpSpPr bwMode="auto">
              <a:xfrm>
                <a:off x="1791" y="403"/>
                <a:ext cx="874" cy="518"/>
                <a:chOff x="1791" y="403"/>
                <a:chExt cx="874" cy="518"/>
              </a:xfrm>
            </p:grpSpPr>
            <p:sp>
              <p:nvSpPr>
                <p:cNvPr id="94430" name="Rectangle 63"/>
                <p:cNvSpPr>
                  <a:spLocks noChangeArrowheads="1"/>
                </p:cNvSpPr>
                <p:nvPr/>
              </p:nvSpPr>
              <p:spPr bwMode="auto">
                <a:xfrm>
                  <a:off x="1834"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عبرانيين 1: 6-8 </a:t>
                  </a:r>
                  <a:endParaRPr lang="en-US" sz="2000" b="1" dirty="0">
                    <a:solidFill>
                      <a:srgbClr val="000000"/>
                    </a:solidFill>
                    <a:latin typeface="Arial" charset="0"/>
                    <a:ea typeface="ＭＳ Ｐゴシック" charset="0"/>
                    <a:cs typeface="Arial" charset="0"/>
                  </a:endParaRPr>
                </a:p>
              </p:txBody>
            </p:sp>
            <p:sp>
              <p:nvSpPr>
                <p:cNvPr id="94431" name="Rectangle 145"/>
                <p:cNvSpPr>
                  <a:spLocks noChangeArrowheads="1"/>
                </p:cNvSpPr>
                <p:nvPr/>
              </p:nvSpPr>
              <p:spPr bwMode="auto">
                <a:xfrm>
                  <a:off x="1791"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3" name="Group 148"/>
              <p:cNvGrpSpPr>
                <a:grpSpLocks/>
              </p:cNvGrpSpPr>
              <p:nvPr/>
            </p:nvGrpSpPr>
            <p:grpSpPr bwMode="auto">
              <a:xfrm>
                <a:off x="2665" y="403"/>
                <a:ext cx="874" cy="662"/>
                <a:chOff x="2665" y="403"/>
                <a:chExt cx="874" cy="662"/>
              </a:xfrm>
            </p:grpSpPr>
            <p:sp>
              <p:nvSpPr>
                <p:cNvPr id="94428" name="Rectangle 64"/>
                <p:cNvSpPr>
                  <a:spLocks noChangeArrowheads="1"/>
                </p:cNvSpPr>
                <p:nvPr/>
              </p:nvSpPr>
              <p:spPr bwMode="auto">
                <a:xfrm>
                  <a:off x="2710" y="547"/>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أعمال الرسل 5: 3-4 </a:t>
                  </a:r>
                  <a:endParaRPr lang="en-US" sz="2000" b="1" dirty="0">
                    <a:solidFill>
                      <a:srgbClr val="000000"/>
                    </a:solidFill>
                    <a:latin typeface="Arial" charset="0"/>
                    <a:ea typeface="ＭＳ Ｐゴシック" charset="0"/>
                    <a:cs typeface="Arial" charset="0"/>
                  </a:endParaRPr>
                </a:p>
              </p:txBody>
            </p:sp>
            <p:sp>
              <p:nvSpPr>
                <p:cNvPr id="94429" name="Rectangle 147"/>
                <p:cNvSpPr>
                  <a:spLocks noChangeArrowheads="1"/>
                </p:cNvSpPr>
                <p:nvPr/>
              </p:nvSpPr>
              <p:spPr bwMode="auto">
                <a:xfrm>
                  <a:off x="2665"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4" name="Group 150"/>
              <p:cNvGrpSpPr>
                <a:grpSpLocks/>
              </p:cNvGrpSpPr>
              <p:nvPr/>
            </p:nvGrpSpPr>
            <p:grpSpPr bwMode="auto">
              <a:xfrm>
                <a:off x="0" y="872"/>
                <a:ext cx="1035" cy="567"/>
                <a:chOff x="0" y="872"/>
                <a:chExt cx="1035" cy="567"/>
              </a:xfrm>
            </p:grpSpPr>
            <p:sp>
              <p:nvSpPr>
                <p:cNvPr id="94426" name="Rectangle 65"/>
                <p:cNvSpPr>
                  <a:spLocks noChangeArrowheads="1"/>
                </p:cNvSpPr>
                <p:nvPr/>
              </p:nvSpPr>
              <p:spPr bwMode="auto">
                <a:xfrm>
                  <a:off x="43" y="872"/>
                  <a:ext cx="99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يُعبَد كالله</a:t>
                  </a:r>
                  <a:endParaRPr lang="en-US" sz="2000" b="1" dirty="0">
                    <a:solidFill>
                      <a:srgbClr val="000000"/>
                    </a:solidFill>
                    <a:latin typeface="Arial" charset="0"/>
                    <a:ea typeface="ＭＳ Ｐゴシック" charset="0"/>
                    <a:cs typeface="Arial" charset="0"/>
                  </a:endParaRPr>
                </a:p>
              </p:txBody>
            </p:sp>
            <p:sp>
              <p:nvSpPr>
                <p:cNvPr id="94427" name="Rectangle 149"/>
                <p:cNvSpPr>
                  <a:spLocks noChangeArrowheads="1"/>
                </p:cNvSpPr>
                <p:nvPr/>
              </p:nvSpPr>
              <p:spPr bwMode="auto">
                <a:xfrm>
                  <a:off x="0" y="92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5" name="Group 152"/>
              <p:cNvGrpSpPr>
                <a:grpSpLocks/>
              </p:cNvGrpSpPr>
              <p:nvPr/>
            </p:nvGrpSpPr>
            <p:grpSpPr bwMode="auto">
              <a:xfrm>
                <a:off x="917" y="921"/>
                <a:ext cx="874" cy="518"/>
                <a:chOff x="917" y="921"/>
                <a:chExt cx="874" cy="518"/>
              </a:xfrm>
            </p:grpSpPr>
            <p:sp>
              <p:nvSpPr>
                <p:cNvPr id="94424" name="Rectangle 66"/>
                <p:cNvSpPr>
                  <a:spLocks noChangeArrowheads="1"/>
                </p:cNvSpPr>
                <p:nvPr/>
              </p:nvSpPr>
              <p:spPr bwMode="auto">
                <a:xfrm>
                  <a:off x="960"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متى 4: 10 </a:t>
                  </a:r>
                  <a:endParaRPr lang="en-US" sz="2000" b="1" dirty="0">
                    <a:solidFill>
                      <a:srgbClr val="000000"/>
                    </a:solidFill>
                    <a:latin typeface="Arial" charset="0"/>
                    <a:ea typeface="ＭＳ Ｐゴシック" charset="0"/>
                    <a:cs typeface="Arial" charset="0"/>
                  </a:endParaRPr>
                </a:p>
              </p:txBody>
            </p:sp>
            <p:sp>
              <p:nvSpPr>
                <p:cNvPr id="94425" name="Rectangle 151"/>
                <p:cNvSpPr>
                  <a:spLocks noChangeArrowheads="1"/>
                </p:cNvSpPr>
                <p:nvPr/>
              </p:nvSpPr>
              <p:spPr bwMode="auto">
                <a:xfrm>
                  <a:off x="917"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6" name="Group 154"/>
              <p:cNvGrpSpPr>
                <a:grpSpLocks/>
              </p:cNvGrpSpPr>
              <p:nvPr/>
            </p:nvGrpSpPr>
            <p:grpSpPr bwMode="auto">
              <a:xfrm>
                <a:off x="1791" y="921"/>
                <a:ext cx="874" cy="518"/>
                <a:chOff x="1791" y="921"/>
                <a:chExt cx="874" cy="518"/>
              </a:xfrm>
            </p:grpSpPr>
            <p:sp>
              <p:nvSpPr>
                <p:cNvPr id="94422" name="Rectangle 67"/>
                <p:cNvSpPr>
                  <a:spLocks noChangeArrowheads="1"/>
                </p:cNvSpPr>
                <p:nvPr/>
              </p:nvSpPr>
              <p:spPr bwMode="auto">
                <a:xfrm>
                  <a:off x="1834"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يوحنا 20: 28 </a:t>
                  </a:r>
                  <a:endParaRPr lang="en-US" sz="2000" b="1" dirty="0">
                    <a:solidFill>
                      <a:srgbClr val="000000"/>
                    </a:solidFill>
                    <a:latin typeface="Arial" charset="0"/>
                    <a:ea typeface="ＭＳ Ｐゴシック" charset="0"/>
                    <a:cs typeface="Arial" charset="0"/>
                  </a:endParaRPr>
                </a:p>
              </p:txBody>
            </p:sp>
            <p:sp>
              <p:nvSpPr>
                <p:cNvPr id="94423" name="Rectangle 153"/>
                <p:cNvSpPr>
                  <a:spLocks noChangeArrowheads="1"/>
                </p:cNvSpPr>
                <p:nvPr/>
              </p:nvSpPr>
              <p:spPr bwMode="auto">
                <a:xfrm>
                  <a:off x="1791"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7" name="Group 156"/>
              <p:cNvGrpSpPr>
                <a:grpSpLocks/>
              </p:cNvGrpSpPr>
              <p:nvPr/>
            </p:nvGrpSpPr>
            <p:grpSpPr bwMode="auto">
              <a:xfrm>
                <a:off x="2665" y="921"/>
                <a:ext cx="874" cy="518"/>
                <a:chOff x="2665" y="921"/>
                <a:chExt cx="874" cy="518"/>
              </a:xfrm>
            </p:grpSpPr>
            <p:sp>
              <p:nvSpPr>
                <p:cNvPr id="94420" name="Rectangle 68"/>
                <p:cNvSpPr>
                  <a:spLocks noChangeArrowheads="1"/>
                </p:cNvSpPr>
                <p:nvPr/>
              </p:nvSpPr>
              <p:spPr bwMode="auto">
                <a:xfrm>
                  <a:off x="2708"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421" name="Rectangle 155"/>
                <p:cNvSpPr>
                  <a:spLocks noChangeArrowheads="1"/>
                </p:cNvSpPr>
                <p:nvPr/>
              </p:nvSpPr>
              <p:spPr bwMode="auto">
                <a:xfrm>
                  <a:off x="2665"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8" name="Group 158"/>
              <p:cNvGrpSpPr>
                <a:grpSpLocks/>
              </p:cNvGrpSpPr>
              <p:nvPr/>
            </p:nvGrpSpPr>
            <p:grpSpPr bwMode="auto">
              <a:xfrm>
                <a:off x="0" y="1439"/>
                <a:ext cx="1065" cy="518"/>
                <a:chOff x="0" y="1439"/>
                <a:chExt cx="1065" cy="518"/>
              </a:xfrm>
            </p:grpSpPr>
            <p:sp>
              <p:nvSpPr>
                <p:cNvPr id="94418" name="Rectangle 69"/>
                <p:cNvSpPr>
                  <a:spLocks noChangeArrowheads="1"/>
                </p:cNvSpPr>
                <p:nvPr/>
              </p:nvSpPr>
              <p:spPr bwMode="auto">
                <a:xfrm>
                  <a:off x="43" y="1439"/>
                  <a:ext cx="102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يسكن المؤمنين </a:t>
                  </a:r>
                  <a:endParaRPr lang="en-US" sz="2000" b="1" dirty="0">
                    <a:solidFill>
                      <a:srgbClr val="000000"/>
                    </a:solidFill>
                    <a:latin typeface="Arial" charset="0"/>
                    <a:ea typeface="ＭＳ Ｐゴシック" charset="0"/>
                    <a:cs typeface="Arial" charset="0"/>
                  </a:endParaRPr>
                </a:p>
              </p:txBody>
            </p:sp>
            <p:sp>
              <p:nvSpPr>
                <p:cNvPr id="94419" name="Rectangle 157"/>
                <p:cNvSpPr>
                  <a:spLocks noChangeArrowheads="1"/>
                </p:cNvSpPr>
                <p:nvPr/>
              </p:nvSpPr>
              <p:spPr bwMode="auto">
                <a:xfrm>
                  <a:off x="0" y="143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29" name="Group 160"/>
              <p:cNvGrpSpPr>
                <a:grpSpLocks/>
              </p:cNvGrpSpPr>
              <p:nvPr/>
            </p:nvGrpSpPr>
            <p:grpSpPr bwMode="auto">
              <a:xfrm>
                <a:off x="917" y="1439"/>
                <a:ext cx="874" cy="518"/>
                <a:chOff x="917" y="1439"/>
                <a:chExt cx="874" cy="518"/>
              </a:xfrm>
            </p:grpSpPr>
            <p:sp>
              <p:nvSpPr>
                <p:cNvPr id="94416" name="Rectangle 70"/>
                <p:cNvSpPr>
                  <a:spLocks noChangeArrowheads="1"/>
                </p:cNvSpPr>
                <p:nvPr/>
              </p:nvSpPr>
              <p:spPr bwMode="auto">
                <a:xfrm>
                  <a:off x="960"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1كورنثوس 3: 16أ </a:t>
                  </a:r>
                  <a:endParaRPr lang="en-US" sz="2000" b="1" dirty="0">
                    <a:solidFill>
                      <a:srgbClr val="000000"/>
                    </a:solidFill>
                    <a:latin typeface="Arial" charset="0"/>
                    <a:ea typeface="ＭＳ Ｐゴシック" charset="0"/>
                    <a:cs typeface="Arial" charset="0"/>
                  </a:endParaRPr>
                </a:p>
              </p:txBody>
            </p:sp>
            <p:sp>
              <p:nvSpPr>
                <p:cNvPr id="94417" name="Rectangle 159"/>
                <p:cNvSpPr>
                  <a:spLocks noChangeArrowheads="1"/>
                </p:cNvSpPr>
                <p:nvPr/>
              </p:nvSpPr>
              <p:spPr bwMode="auto">
                <a:xfrm>
                  <a:off x="917"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0" name="Group 162"/>
              <p:cNvGrpSpPr>
                <a:grpSpLocks/>
              </p:cNvGrpSpPr>
              <p:nvPr/>
            </p:nvGrpSpPr>
            <p:grpSpPr bwMode="auto">
              <a:xfrm>
                <a:off x="1791" y="1439"/>
                <a:ext cx="874" cy="518"/>
                <a:chOff x="1791" y="1439"/>
                <a:chExt cx="874" cy="518"/>
              </a:xfrm>
            </p:grpSpPr>
            <p:sp>
              <p:nvSpPr>
                <p:cNvPr id="94414" name="Rectangle 71"/>
                <p:cNvSpPr>
                  <a:spLocks noChangeArrowheads="1"/>
                </p:cNvSpPr>
                <p:nvPr/>
              </p:nvSpPr>
              <p:spPr bwMode="auto">
                <a:xfrm>
                  <a:off x="1834"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كولوسي 1: 27 </a:t>
                  </a:r>
                  <a:endParaRPr lang="en-US" sz="2000" b="1" dirty="0">
                    <a:solidFill>
                      <a:srgbClr val="000000"/>
                    </a:solidFill>
                    <a:latin typeface="Arial" charset="0"/>
                    <a:ea typeface="ＭＳ Ｐゴシック" charset="0"/>
                    <a:cs typeface="Arial" charset="0"/>
                  </a:endParaRPr>
                </a:p>
              </p:txBody>
            </p:sp>
            <p:sp>
              <p:nvSpPr>
                <p:cNvPr id="94415" name="Rectangle 161"/>
                <p:cNvSpPr>
                  <a:spLocks noChangeArrowheads="1"/>
                </p:cNvSpPr>
                <p:nvPr/>
              </p:nvSpPr>
              <p:spPr bwMode="auto">
                <a:xfrm>
                  <a:off x="1791"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1" name="Group 164"/>
              <p:cNvGrpSpPr>
                <a:grpSpLocks/>
              </p:cNvGrpSpPr>
              <p:nvPr/>
            </p:nvGrpSpPr>
            <p:grpSpPr bwMode="auto">
              <a:xfrm>
                <a:off x="2665" y="1439"/>
                <a:ext cx="874" cy="518"/>
                <a:chOff x="2665" y="1439"/>
                <a:chExt cx="874" cy="518"/>
              </a:xfrm>
            </p:grpSpPr>
            <p:sp>
              <p:nvSpPr>
                <p:cNvPr id="94412" name="Rectangle 72"/>
                <p:cNvSpPr>
                  <a:spLocks noChangeArrowheads="1"/>
                </p:cNvSpPr>
                <p:nvPr/>
              </p:nvSpPr>
              <p:spPr bwMode="auto">
                <a:xfrm>
                  <a:off x="2708"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1كورنثوس 3: 16ب </a:t>
                  </a:r>
                  <a:endParaRPr lang="en-US" sz="2000" b="1" dirty="0">
                    <a:solidFill>
                      <a:srgbClr val="000000"/>
                    </a:solidFill>
                    <a:latin typeface="Arial" charset="0"/>
                    <a:ea typeface="ＭＳ Ｐゴシック" charset="0"/>
                    <a:cs typeface="Arial" charset="0"/>
                  </a:endParaRPr>
                </a:p>
              </p:txBody>
            </p:sp>
            <p:sp>
              <p:nvSpPr>
                <p:cNvPr id="94413" name="Rectangle 163"/>
                <p:cNvSpPr>
                  <a:spLocks noChangeArrowheads="1"/>
                </p:cNvSpPr>
                <p:nvPr/>
              </p:nvSpPr>
              <p:spPr bwMode="auto">
                <a:xfrm>
                  <a:off x="2665"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2" name="Group 166"/>
              <p:cNvGrpSpPr>
                <a:grpSpLocks/>
              </p:cNvGrpSpPr>
              <p:nvPr/>
            </p:nvGrpSpPr>
            <p:grpSpPr bwMode="auto">
              <a:xfrm>
                <a:off x="0" y="1957"/>
                <a:ext cx="917" cy="403"/>
                <a:chOff x="0" y="1957"/>
                <a:chExt cx="917" cy="403"/>
              </a:xfrm>
            </p:grpSpPr>
            <p:sp>
              <p:nvSpPr>
                <p:cNvPr id="94410" name="Rectangle 73"/>
                <p:cNvSpPr>
                  <a:spLocks noChangeArrowheads="1"/>
                </p:cNvSpPr>
                <p:nvPr/>
              </p:nvSpPr>
              <p:spPr bwMode="auto">
                <a:xfrm>
                  <a:off x="43" y="195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هو الحقّ</a:t>
                  </a:r>
                  <a:endParaRPr lang="en-US" sz="2000" b="1" dirty="0">
                    <a:solidFill>
                      <a:srgbClr val="000000"/>
                    </a:solidFill>
                    <a:latin typeface="Arial" charset="0"/>
                    <a:ea typeface="ＭＳ Ｐゴシック" charset="0"/>
                    <a:cs typeface="Arial" charset="0"/>
                  </a:endParaRPr>
                </a:p>
              </p:txBody>
            </p:sp>
            <p:sp>
              <p:nvSpPr>
                <p:cNvPr id="94411" name="Rectangle 165"/>
                <p:cNvSpPr>
                  <a:spLocks noChangeArrowheads="1"/>
                </p:cNvSpPr>
                <p:nvPr/>
              </p:nvSpPr>
              <p:spPr bwMode="auto">
                <a:xfrm>
                  <a:off x="0" y="195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3" name="Group 168"/>
              <p:cNvGrpSpPr>
                <a:grpSpLocks/>
              </p:cNvGrpSpPr>
              <p:nvPr/>
            </p:nvGrpSpPr>
            <p:grpSpPr bwMode="auto">
              <a:xfrm>
                <a:off x="917" y="1957"/>
                <a:ext cx="874" cy="403"/>
                <a:chOff x="917" y="1957"/>
                <a:chExt cx="874" cy="403"/>
              </a:xfrm>
            </p:grpSpPr>
            <p:sp>
              <p:nvSpPr>
                <p:cNvPr id="94408" name="Rectangle 74"/>
                <p:cNvSpPr>
                  <a:spLocks noChangeArrowheads="1"/>
                </p:cNvSpPr>
                <p:nvPr/>
              </p:nvSpPr>
              <p:spPr bwMode="auto">
                <a:xfrm>
                  <a:off x="960"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يوحنا 3: 33 </a:t>
                  </a:r>
                  <a:endParaRPr lang="en-US" sz="2000" b="1" dirty="0">
                    <a:solidFill>
                      <a:srgbClr val="000000"/>
                    </a:solidFill>
                    <a:latin typeface="Arial" charset="0"/>
                    <a:ea typeface="ＭＳ Ｐゴシック" charset="0"/>
                    <a:cs typeface="Arial" charset="0"/>
                  </a:endParaRPr>
                </a:p>
              </p:txBody>
            </p:sp>
            <p:sp>
              <p:nvSpPr>
                <p:cNvPr id="94409" name="Rectangle 167"/>
                <p:cNvSpPr>
                  <a:spLocks noChangeArrowheads="1"/>
                </p:cNvSpPr>
                <p:nvPr/>
              </p:nvSpPr>
              <p:spPr bwMode="auto">
                <a:xfrm>
                  <a:off x="917"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4" name="Group 170"/>
              <p:cNvGrpSpPr>
                <a:grpSpLocks/>
              </p:cNvGrpSpPr>
              <p:nvPr/>
            </p:nvGrpSpPr>
            <p:grpSpPr bwMode="auto">
              <a:xfrm>
                <a:off x="1791" y="1957"/>
                <a:ext cx="874" cy="403"/>
                <a:chOff x="1791" y="1957"/>
                <a:chExt cx="874" cy="403"/>
              </a:xfrm>
            </p:grpSpPr>
            <p:sp>
              <p:nvSpPr>
                <p:cNvPr id="94406" name="Rectangle 75"/>
                <p:cNvSpPr>
                  <a:spLocks noChangeArrowheads="1"/>
                </p:cNvSpPr>
                <p:nvPr/>
              </p:nvSpPr>
              <p:spPr bwMode="auto">
                <a:xfrm>
                  <a:off x="1834"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يوحنا 14: 6 </a:t>
                  </a:r>
                  <a:endParaRPr lang="en-US" sz="2000" b="1" dirty="0">
                    <a:solidFill>
                      <a:srgbClr val="000000"/>
                    </a:solidFill>
                    <a:latin typeface="Arial" charset="0"/>
                    <a:ea typeface="ＭＳ Ｐゴシック" charset="0"/>
                    <a:cs typeface="Arial" charset="0"/>
                  </a:endParaRPr>
                </a:p>
              </p:txBody>
            </p:sp>
            <p:sp>
              <p:nvSpPr>
                <p:cNvPr id="94407" name="Rectangle 169"/>
                <p:cNvSpPr>
                  <a:spLocks noChangeArrowheads="1"/>
                </p:cNvSpPr>
                <p:nvPr/>
              </p:nvSpPr>
              <p:spPr bwMode="auto">
                <a:xfrm>
                  <a:off x="1791"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5" name="Group 172"/>
              <p:cNvGrpSpPr>
                <a:grpSpLocks/>
              </p:cNvGrpSpPr>
              <p:nvPr/>
            </p:nvGrpSpPr>
            <p:grpSpPr bwMode="auto">
              <a:xfrm>
                <a:off x="2665" y="1957"/>
                <a:ext cx="874" cy="403"/>
                <a:chOff x="2665" y="1957"/>
                <a:chExt cx="874" cy="403"/>
              </a:xfrm>
            </p:grpSpPr>
            <p:sp>
              <p:nvSpPr>
                <p:cNvPr id="94404" name="Rectangle 76"/>
                <p:cNvSpPr>
                  <a:spLocks noChangeArrowheads="1"/>
                </p:cNvSpPr>
                <p:nvPr/>
              </p:nvSpPr>
              <p:spPr bwMode="auto">
                <a:xfrm>
                  <a:off x="2708"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1يوحنا 5: 6 </a:t>
                  </a:r>
                  <a:endParaRPr lang="en-US" sz="2000" b="1" dirty="0">
                    <a:solidFill>
                      <a:srgbClr val="000000"/>
                    </a:solidFill>
                    <a:latin typeface="Arial" charset="0"/>
                    <a:ea typeface="ＭＳ Ｐゴシック" charset="0"/>
                    <a:cs typeface="Arial" charset="0"/>
                  </a:endParaRPr>
                </a:p>
              </p:txBody>
            </p:sp>
            <p:sp>
              <p:nvSpPr>
                <p:cNvPr id="94405" name="Rectangle 171"/>
                <p:cNvSpPr>
                  <a:spLocks noChangeArrowheads="1"/>
                </p:cNvSpPr>
                <p:nvPr/>
              </p:nvSpPr>
              <p:spPr bwMode="auto">
                <a:xfrm>
                  <a:off x="2665"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6" name="Group 174"/>
              <p:cNvGrpSpPr>
                <a:grpSpLocks/>
              </p:cNvGrpSpPr>
              <p:nvPr/>
            </p:nvGrpSpPr>
            <p:grpSpPr bwMode="auto">
              <a:xfrm>
                <a:off x="0" y="2360"/>
                <a:ext cx="917" cy="403"/>
                <a:chOff x="0" y="2360"/>
                <a:chExt cx="917" cy="403"/>
              </a:xfrm>
            </p:grpSpPr>
            <p:sp>
              <p:nvSpPr>
                <p:cNvPr id="94402" name="Rectangle 77"/>
                <p:cNvSpPr>
                  <a:spLocks noChangeArrowheads="1"/>
                </p:cNvSpPr>
                <p:nvPr/>
              </p:nvSpPr>
              <p:spPr bwMode="auto">
                <a:xfrm>
                  <a:off x="43" y="236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أقام المسيح </a:t>
                  </a:r>
                  <a:endParaRPr lang="en-US" sz="2000" b="1" dirty="0">
                    <a:solidFill>
                      <a:srgbClr val="000000"/>
                    </a:solidFill>
                    <a:latin typeface="Arial" charset="0"/>
                    <a:ea typeface="ＭＳ Ｐゴシック" charset="0"/>
                    <a:cs typeface="Arial" charset="0"/>
                  </a:endParaRPr>
                </a:p>
              </p:txBody>
            </p:sp>
            <p:sp>
              <p:nvSpPr>
                <p:cNvPr id="94403" name="Rectangle 173"/>
                <p:cNvSpPr>
                  <a:spLocks noChangeArrowheads="1"/>
                </p:cNvSpPr>
                <p:nvPr/>
              </p:nvSpPr>
              <p:spPr bwMode="auto">
                <a:xfrm>
                  <a:off x="0" y="236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7" name="Group 176"/>
              <p:cNvGrpSpPr>
                <a:grpSpLocks/>
              </p:cNvGrpSpPr>
              <p:nvPr/>
            </p:nvGrpSpPr>
            <p:grpSpPr bwMode="auto">
              <a:xfrm>
                <a:off x="917" y="2360"/>
                <a:ext cx="874" cy="403"/>
                <a:chOff x="917" y="2360"/>
                <a:chExt cx="874" cy="403"/>
              </a:xfrm>
            </p:grpSpPr>
            <p:sp>
              <p:nvSpPr>
                <p:cNvPr id="94400" name="Rectangle 78"/>
                <p:cNvSpPr>
                  <a:spLocks noChangeArrowheads="1"/>
                </p:cNvSpPr>
                <p:nvPr/>
              </p:nvSpPr>
              <p:spPr bwMode="auto">
                <a:xfrm>
                  <a:off x="960"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أعمال الرسل 3: 26 </a:t>
                  </a:r>
                  <a:endParaRPr lang="en-US" sz="2000" b="1" dirty="0">
                    <a:solidFill>
                      <a:srgbClr val="000000"/>
                    </a:solidFill>
                    <a:latin typeface="Arial" charset="0"/>
                    <a:ea typeface="ＭＳ Ｐゴシック" charset="0"/>
                    <a:cs typeface="Arial" charset="0"/>
                  </a:endParaRPr>
                </a:p>
              </p:txBody>
            </p:sp>
            <p:sp>
              <p:nvSpPr>
                <p:cNvPr id="94401" name="Rectangle 175"/>
                <p:cNvSpPr>
                  <a:spLocks noChangeArrowheads="1"/>
                </p:cNvSpPr>
                <p:nvPr/>
              </p:nvSpPr>
              <p:spPr bwMode="auto">
                <a:xfrm>
                  <a:off x="917"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8" name="Group 178"/>
              <p:cNvGrpSpPr>
                <a:grpSpLocks/>
              </p:cNvGrpSpPr>
              <p:nvPr/>
            </p:nvGrpSpPr>
            <p:grpSpPr bwMode="auto">
              <a:xfrm>
                <a:off x="1791" y="2360"/>
                <a:ext cx="874" cy="403"/>
                <a:chOff x="1791" y="2360"/>
                <a:chExt cx="874" cy="403"/>
              </a:xfrm>
            </p:grpSpPr>
            <p:sp>
              <p:nvSpPr>
                <p:cNvPr id="94398" name="Rectangle 79"/>
                <p:cNvSpPr>
                  <a:spLocks noChangeArrowheads="1"/>
                </p:cNvSpPr>
                <p:nvPr/>
              </p:nvSpPr>
              <p:spPr bwMode="auto">
                <a:xfrm>
                  <a:off x="1834"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يوحنا 10: 17 </a:t>
                  </a:r>
                  <a:endParaRPr lang="en-US" sz="2000" b="1" dirty="0">
                    <a:solidFill>
                      <a:srgbClr val="000000"/>
                    </a:solidFill>
                    <a:latin typeface="Arial" charset="0"/>
                    <a:ea typeface="ＭＳ Ｐゴシック" charset="0"/>
                    <a:cs typeface="Arial" charset="0"/>
                  </a:endParaRPr>
                </a:p>
              </p:txBody>
            </p:sp>
            <p:sp>
              <p:nvSpPr>
                <p:cNvPr id="94399" name="Rectangle 177"/>
                <p:cNvSpPr>
                  <a:spLocks noChangeArrowheads="1"/>
                </p:cNvSpPr>
                <p:nvPr/>
              </p:nvSpPr>
              <p:spPr bwMode="auto">
                <a:xfrm>
                  <a:off x="1791"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39" name="Group 180"/>
              <p:cNvGrpSpPr>
                <a:grpSpLocks/>
              </p:cNvGrpSpPr>
              <p:nvPr/>
            </p:nvGrpSpPr>
            <p:grpSpPr bwMode="auto">
              <a:xfrm>
                <a:off x="2665" y="2360"/>
                <a:ext cx="874" cy="403"/>
                <a:chOff x="2665" y="2360"/>
                <a:chExt cx="874" cy="403"/>
              </a:xfrm>
            </p:grpSpPr>
            <p:sp>
              <p:nvSpPr>
                <p:cNvPr id="94396" name="Rectangle 80"/>
                <p:cNvSpPr>
                  <a:spLocks noChangeArrowheads="1"/>
                </p:cNvSpPr>
                <p:nvPr/>
              </p:nvSpPr>
              <p:spPr bwMode="auto">
                <a:xfrm>
                  <a:off x="2708"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رومية 8: 11 </a:t>
                  </a:r>
                  <a:endParaRPr lang="en-US" sz="2000" b="1" dirty="0">
                    <a:solidFill>
                      <a:srgbClr val="000000"/>
                    </a:solidFill>
                    <a:latin typeface="Arial" charset="0"/>
                    <a:ea typeface="ＭＳ Ｐゴシック" charset="0"/>
                    <a:cs typeface="Arial" charset="0"/>
                  </a:endParaRPr>
                </a:p>
              </p:txBody>
            </p:sp>
            <p:sp>
              <p:nvSpPr>
                <p:cNvPr id="94397" name="Rectangle 179"/>
                <p:cNvSpPr>
                  <a:spLocks noChangeArrowheads="1"/>
                </p:cNvSpPr>
                <p:nvPr/>
              </p:nvSpPr>
              <p:spPr bwMode="auto">
                <a:xfrm>
                  <a:off x="2665"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0" name="Group 182"/>
              <p:cNvGrpSpPr>
                <a:grpSpLocks/>
              </p:cNvGrpSpPr>
              <p:nvPr/>
            </p:nvGrpSpPr>
            <p:grpSpPr bwMode="auto">
              <a:xfrm>
                <a:off x="0" y="2763"/>
                <a:ext cx="917" cy="518"/>
                <a:chOff x="0" y="2763"/>
                <a:chExt cx="917" cy="518"/>
              </a:xfrm>
            </p:grpSpPr>
            <p:sp>
              <p:nvSpPr>
                <p:cNvPr id="94394" name="Rectangle 81"/>
                <p:cNvSpPr>
                  <a:spLocks noChangeArrowheads="1"/>
                </p:cNvSpPr>
                <p:nvPr/>
              </p:nvSpPr>
              <p:spPr bwMode="auto">
                <a:xfrm>
                  <a:off x="43"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كليّ المعرفة</a:t>
                  </a:r>
                  <a:endParaRPr lang="en-US" sz="2000" b="1" dirty="0">
                    <a:solidFill>
                      <a:srgbClr val="000000"/>
                    </a:solidFill>
                    <a:latin typeface="Arial" charset="0"/>
                    <a:ea typeface="ＭＳ Ｐゴシック" charset="0"/>
                    <a:cs typeface="Arial" charset="0"/>
                  </a:endParaRPr>
                </a:p>
              </p:txBody>
            </p:sp>
            <p:sp>
              <p:nvSpPr>
                <p:cNvPr id="94395" name="Rectangle 181"/>
                <p:cNvSpPr>
                  <a:spLocks noChangeArrowheads="1"/>
                </p:cNvSpPr>
                <p:nvPr/>
              </p:nvSpPr>
              <p:spPr bwMode="auto">
                <a:xfrm>
                  <a:off x="0" y="276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1" name="Group 184"/>
              <p:cNvGrpSpPr>
                <a:grpSpLocks/>
              </p:cNvGrpSpPr>
              <p:nvPr/>
            </p:nvGrpSpPr>
            <p:grpSpPr bwMode="auto">
              <a:xfrm>
                <a:off x="917" y="2763"/>
                <a:ext cx="874" cy="518"/>
                <a:chOff x="917" y="2763"/>
                <a:chExt cx="874" cy="518"/>
              </a:xfrm>
            </p:grpSpPr>
            <p:sp>
              <p:nvSpPr>
                <p:cNvPr id="94392" name="Rectangle 82"/>
                <p:cNvSpPr>
                  <a:spLocks noChangeArrowheads="1"/>
                </p:cNvSpPr>
                <p:nvPr/>
              </p:nvSpPr>
              <p:spPr bwMode="auto">
                <a:xfrm>
                  <a:off x="960"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مزمور 139: 1- 5 </a:t>
                  </a:r>
                  <a:endParaRPr lang="en-US" sz="2000" b="1" dirty="0">
                    <a:solidFill>
                      <a:srgbClr val="000000"/>
                    </a:solidFill>
                    <a:latin typeface="Arial" charset="0"/>
                    <a:ea typeface="ＭＳ Ｐゴシック" charset="0"/>
                    <a:cs typeface="Arial" charset="0"/>
                  </a:endParaRPr>
                </a:p>
              </p:txBody>
            </p:sp>
            <p:sp>
              <p:nvSpPr>
                <p:cNvPr id="94393" name="Rectangle 183"/>
                <p:cNvSpPr>
                  <a:spLocks noChangeArrowheads="1"/>
                </p:cNvSpPr>
                <p:nvPr/>
              </p:nvSpPr>
              <p:spPr bwMode="auto">
                <a:xfrm>
                  <a:off x="917"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2" name="Group 186"/>
              <p:cNvGrpSpPr>
                <a:grpSpLocks/>
              </p:cNvGrpSpPr>
              <p:nvPr/>
            </p:nvGrpSpPr>
            <p:grpSpPr bwMode="auto">
              <a:xfrm>
                <a:off x="1791" y="2763"/>
                <a:ext cx="874" cy="518"/>
                <a:chOff x="1791" y="2763"/>
                <a:chExt cx="874" cy="518"/>
              </a:xfrm>
            </p:grpSpPr>
            <p:sp>
              <p:nvSpPr>
                <p:cNvPr id="94390" name="Rectangle 83"/>
                <p:cNvSpPr>
                  <a:spLocks noChangeArrowheads="1"/>
                </p:cNvSpPr>
                <p:nvPr/>
              </p:nvSpPr>
              <p:spPr bwMode="auto">
                <a:xfrm>
                  <a:off x="1834"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16: 3 </a:t>
                  </a:r>
                  <a:endParaRPr lang="en-US" sz="2000" b="1" dirty="0">
                    <a:solidFill>
                      <a:srgbClr val="000000"/>
                    </a:solidFill>
                    <a:latin typeface="Arial" charset="0"/>
                    <a:ea typeface="ＭＳ Ｐゴシック" charset="0"/>
                    <a:cs typeface="Arial" charset="0"/>
                  </a:endParaRPr>
                </a:p>
              </p:txBody>
            </p:sp>
            <p:sp>
              <p:nvSpPr>
                <p:cNvPr id="94391" name="Rectangle 185"/>
                <p:cNvSpPr>
                  <a:spLocks noChangeArrowheads="1"/>
                </p:cNvSpPr>
                <p:nvPr/>
              </p:nvSpPr>
              <p:spPr bwMode="auto">
                <a:xfrm>
                  <a:off x="1791"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3" name="Group 188"/>
              <p:cNvGrpSpPr>
                <a:grpSpLocks/>
              </p:cNvGrpSpPr>
              <p:nvPr/>
            </p:nvGrpSpPr>
            <p:grpSpPr bwMode="auto">
              <a:xfrm>
                <a:off x="2665" y="2763"/>
                <a:ext cx="874" cy="518"/>
                <a:chOff x="2665" y="2763"/>
                <a:chExt cx="874" cy="518"/>
              </a:xfrm>
            </p:grpSpPr>
            <p:sp>
              <p:nvSpPr>
                <p:cNvPr id="94388" name="Rectangle 84"/>
                <p:cNvSpPr>
                  <a:spLocks noChangeArrowheads="1"/>
                </p:cNvSpPr>
                <p:nvPr/>
              </p:nvSpPr>
              <p:spPr bwMode="auto">
                <a:xfrm>
                  <a:off x="2708"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1كورنثوس 2: 10-11 </a:t>
                  </a:r>
                  <a:endParaRPr lang="en-US" sz="2000" b="1" dirty="0">
                    <a:solidFill>
                      <a:srgbClr val="000000"/>
                    </a:solidFill>
                    <a:latin typeface="Arial" charset="0"/>
                    <a:ea typeface="ＭＳ Ｐゴシック" charset="0"/>
                    <a:cs typeface="Arial" charset="0"/>
                  </a:endParaRPr>
                </a:p>
              </p:txBody>
            </p:sp>
            <p:sp>
              <p:nvSpPr>
                <p:cNvPr id="94389" name="Rectangle 187"/>
                <p:cNvSpPr>
                  <a:spLocks noChangeArrowheads="1"/>
                </p:cNvSpPr>
                <p:nvPr/>
              </p:nvSpPr>
              <p:spPr bwMode="auto">
                <a:xfrm>
                  <a:off x="2665"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4" name="Group 190"/>
              <p:cNvGrpSpPr>
                <a:grpSpLocks/>
              </p:cNvGrpSpPr>
              <p:nvPr/>
            </p:nvGrpSpPr>
            <p:grpSpPr bwMode="auto">
              <a:xfrm>
                <a:off x="0" y="3281"/>
                <a:ext cx="917" cy="518"/>
                <a:chOff x="0" y="3281"/>
                <a:chExt cx="917" cy="518"/>
              </a:xfrm>
            </p:grpSpPr>
            <p:sp>
              <p:nvSpPr>
                <p:cNvPr id="94386" name="Rectangle 85"/>
                <p:cNvSpPr>
                  <a:spLocks noChangeArrowheads="1"/>
                </p:cNvSpPr>
                <p:nvPr/>
              </p:nvSpPr>
              <p:spPr bwMode="auto">
                <a:xfrm>
                  <a:off x="43" y="3281"/>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كلي القدرة</a:t>
                  </a:r>
                  <a:endParaRPr lang="en-US" sz="2000" b="1" dirty="0">
                    <a:solidFill>
                      <a:srgbClr val="000000"/>
                    </a:solidFill>
                    <a:latin typeface="Arial" charset="0"/>
                    <a:ea typeface="ＭＳ Ｐゴシック" charset="0"/>
                    <a:cs typeface="Arial" charset="0"/>
                  </a:endParaRPr>
                </a:p>
              </p:txBody>
            </p:sp>
            <p:sp>
              <p:nvSpPr>
                <p:cNvPr id="94387" name="Rectangle 189"/>
                <p:cNvSpPr>
                  <a:spLocks noChangeArrowheads="1"/>
                </p:cNvSpPr>
                <p:nvPr/>
              </p:nvSpPr>
              <p:spPr bwMode="auto">
                <a:xfrm>
                  <a:off x="0" y="328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5" name="Group 192"/>
              <p:cNvGrpSpPr>
                <a:grpSpLocks/>
              </p:cNvGrpSpPr>
              <p:nvPr/>
            </p:nvGrpSpPr>
            <p:grpSpPr bwMode="auto">
              <a:xfrm>
                <a:off x="917" y="3281"/>
                <a:ext cx="874" cy="518"/>
                <a:chOff x="917" y="3281"/>
                <a:chExt cx="874" cy="518"/>
              </a:xfrm>
            </p:grpSpPr>
            <p:sp>
              <p:nvSpPr>
                <p:cNvPr id="94384" name="Rectangle 86"/>
                <p:cNvSpPr>
                  <a:spLocks noChangeArrowheads="1"/>
                </p:cNvSpPr>
                <p:nvPr/>
              </p:nvSpPr>
              <p:spPr bwMode="auto">
                <a:xfrm>
                  <a:off x="960"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متى 19: 26 </a:t>
                  </a:r>
                  <a:endParaRPr lang="en-US" sz="2000" b="1" dirty="0">
                    <a:solidFill>
                      <a:srgbClr val="000000"/>
                    </a:solidFill>
                    <a:latin typeface="Arial" charset="0"/>
                    <a:ea typeface="ＭＳ Ｐゴシック" charset="0"/>
                    <a:cs typeface="Arial" charset="0"/>
                  </a:endParaRPr>
                </a:p>
              </p:txBody>
            </p:sp>
            <p:sp>
              <p:nvSpPr>
                <p:cNvPr id="94385" name="Rectangle 191"/>
                <p:cNvSpPr>
                  <a:spLocks noChangeArrowheads="1"/>
                </p:cNvSpPr>
                <p:nvPr/>
              </p:nvSpPr>
              <p:spPr bwMode="auto">
                <a:xfrm>
                  <a:off x="917"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6" name="Group 194"/>
              <p:cNvGrpSpPr>
                <a:grpSpLocks/>
              </p:cNvGrpSpPr>
              <p:nvPr/>
            </p:nvGrpSpPr>
            <p:grpSpPr bwMode="auto">
              <a:xfrm>
                <a:off x="1791" y="3281"/>
                <a:ext cx="874" cy="518"/>
                <a:chOff x="1791" y="3281"/>
                <a:chExt cx="874" cy="518"/>
              </a:xfrm>
            </p:grpSpPr>
            <p:sp>
              <p:nvSpPr>
                <p:cNvPr id="94382" name="Rectangle 87"/>
                <p:cNvSpPr>
                  <a:spLocks noChangeArrowheads="1"/>
                </p:cNvSpPr>
                <p:nvPr/>
              </p:nvSpPr>
              <p:spPr bwMode="auto">
                <a:xfrm>
                  <a:off x="1834"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فيلبي 4: 13 </a:t>
                  </a:r>
                  <a:endParaRPr lang="en-US" sz="2000" b="1" dirty="0">
                    <a:solidFill>
                      <a:srgbClr val="000000"/>
                    </a:solidFill>
                    <a:latin typeface="Arial" charset="0"/>
                    <a:ea typeface="ＭＳ Ｐゴシック" charset="0"/>
                    <a:cs typeface="Arial" charset="0"/>
                  </a:endParaRPr>
                </a:p>
              </p:txBody>
            </p:sp>
            <p:sp>
              <p:nvSpPr>
                <p:cNvPr id="94383" name="Rectangle 193"/>
                <p:cNvSpPr>
                  <a:spLocks noChangeArrowheads="1"/>
                </p:cNvSpPr>
                <p:nvPr/>
              </p:nvSpPr>
              <p:spPr bwMode="auto">
                <a:xfrm>
                  <a:off x="1791"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7" name="Group 196"/>
              <p:cNvGrpSpPr>
                <a:grpSpLocks/>
              </p:cNvGrpSpPr>
              <p:nvPr/>
            </p:nvGrpSpPr>
            <p:grpSpPr bwMode="auto">
              <a:xfrm>
                <a:off x="2665" y="3281"/>
                <a:ext cx="874" cy="518"/>
                <a:chOff x="2665" y="3281"/>
                <a:chExt cx="874" cy="518"/>
              </a:xfrm>
            </p:grpSpPr>
            <p:sp>
              <p:nvSpPr>
                <p:cNvPr id="94380" name="Rectangle 88"/>
                <p:cNvSpPr>
                  <a:spLocks noChangeArrowheads="1"/>
                </p:cNvSpPr>
                <p:nvPr/>
              </p:nvSpPr>
              <p:spPr bwMode="auto">
                <a:xfrm>
                  <a:off x="2708"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زكريا 4: 6 </a:t>
                  </a:r>
                  <a:endParaRPr lang="en-US" sz="2000" b="1" dirty="0">
                    <a:solidFill>
                      <a:srgbClr val="000000"/>
                    </a:solidFill>
                    <a:latin typeface="Arial" charset="0"/>
                    <a:ea typeface="ＭＳ Ｐゴシック" charset="0"/>
                    <a:cs typeface="Arial" charset="0"/>
                  </a:endParaRPr>
                </a:p>
              </p:txBody>
            </p:sp>
            <p:sp>
              <p:nvSpPr>
                <p:cNvPr id="94381" name="Rectangle 195"/>
                <p:cNvSpPr>
                  <a:spLocks noChangeArrowheads="1"/>
                </p:cNvSpPr>
                <p:nvPr/>
              </p:nvSpPr>
              <p:spPr bwMode="auto">
                <a:xfrm>
                  <a:off x="2665"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8" name="Group 198"/>
              <p:cNvGrpSpPr>
                <a:grpSpLocks/>
              </p:cNvGrpSpPr>
              <p:nvPr/>
            </p:nvGrpSpPr>
            <p:grpSpPr bwMode="auto">
              <a:xfrm>
                <a:off x="0" y="3799"/>
                <a:ext cx="917" cy="518"/>
                <a:chOff x="0" y="3799"/>
                <a:chExt cx="917" cy="518"/>
              </a:xfrm>
            </p:grpSpPr>
            <p:sp>
              <p:nvSpPr>
                <p:cNvPr id="94378" name="Rectangle 89"/>
                <p:cNvSpPr>
                  <a:spLocks noChangeArrowheads="1"/>
                </p:cNvSpPr>
                <p:nvPr/>
              </p:nvSpPr>
              <p:spPr bwMode="auto">
                <a:xfrm>
                  <a:off x="43" y="3799"/>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كلي الوجود</a:t>
                  </a:r>
                  <a:endParaRPr lang="en-US" sz="2000" b="1" dirty="0">
                    <a:solidFill>
                      <a:srgbClr val="000000"/>
                    </a:solidFill>
                    <a:latin typeface="Arial" charset="0"/>
                    <a:ea typeface="ＭＳ Ｐゴシック" charset="0"/>
                    <a:cs typeface="Arial" charset="0"/>
                  </a:endParaRPr>
                </a:p>
              </p:txBody>
            </p:sp>
            <p:sp>
              <p:nvSpPr>
                <p:cNvPr id="94379" name="Rectangle 197"/>
                <p:cNvSpPr>
                  <a:spLocks noChangeArrowheads="1"/>
                </p:cNvSpPr>
                <p:nvPr/>
              </p:nvSpPr>
              <p:spPr bwMode="auto">
                <a:xfrm>
                  <a:off x="0" y="379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49" name="Group 200"/>
              <p:cNvGrpSpPr>
                <a:grpSpLocks/>
              </p:cNvGrpSpPr>
              <p:nvPr/>
            </p:nvGrpSpPr>
            <p:grpSpPr bwMode="auto">
              <a:xfrm>
                <a:off x="917" y="3799"/>
                <a:ext cx="874" cy="518"/>
                <a:chOff x="917" y="3799"/>
                <a:chExt cx="874" cy="518"/>
              </a:xfrm>
            </p:grpSpPr>
            <p:sp>
              <p:nvSpPr>
                <p:cNvPr id="94376" name="Rectangle 90"/>
                <p:cNvSpPr>
                  <a:spLocks noChangeArrowheads="1"/>
                </p:cNvSpPr>
                <p:nvPr/>
              </p:nvSpPr>
              <p:spPr bwMode="auto">
                <a:xfrm>
                  <a:off x="960"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إرميا 23: 24 </a:t>
                  </a:r>
                  <a:endParaRPr lang="en-US" sz="2000" b="1" dirty="0">
                    <a:solidFill>
                      <a:srgbClr val="000000"/>
                    </a:solidFill>
                    <a:latin typeface="Arial" charset="0"/>
                    <a:ea typeface="ＭＳ Ｐゴシック" charset="0"/>
                    <a:cs typeface="Arial" charset="0"/>
                  </a:endParaRPr>
                </a:p>
              </p:txBody>
            </p:sp>
            <p:sp>
              <p:nvSpPr>
                <p:cNvPr id="94377" name="Rectangle 199"/>
                <p:cNvSpPr>
                  <a:spLocks noChangeArrowheads="1"/>
                </p:cNvSpPr>
                <p:nvPr/>
              </p:nvSpPr>
              <p:spPr bwMode="auto">
                <a:xfrm>
                  <a:off x="917"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0" name="Group 202"/>
              <p:cNvGrpSpPr>
                <a:grpSpLocks/>
              </p:cNvGrpSpPr>
              <p:nvPr/>
            </p:nvGrpSpPr>
            <p:grpSpPr bwMode="auto">
              <a:xfrm>
                <a:off x="1791" y="3799"/>
                <a:ext cx="874" cy="518"/>
                <a:chOff x="1791" y="3799"/>
                <a:chExt cx="874" cy="518"/>
              </a:xfrm>
            </p:grpSpPr>
            <p:sp>
              <p:nvSpPr>
                <p:cNvPr id="94374" name="Rectangle 91"/>
                <p:cNvSpPr>
                  <a:spLocks noChangeArrowheads="1"/>
                </p:cNvSpPr>
                <p:nvPr/>
              </p:nvSpPr>
              <p:spPr bwMode="auto">
                <a:xfrm>
                  <a:off x="1834"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متى 18: 20 </a:t>
                  </a:r>
                  <a:endParaRPr lang="en-US" sz="2000" b="1" dirty="0">
                    <a:solidFill>
                      <a:srgbClr val="000000"/>
                    </a:solidFill>
                    <a:latin typeface="Arial" charset="0"/>
                    <a:ea typeface="ＭＳ Ｐゴシック" charset="0"/>
                    <a:cs typeface="Arial" charset="0"/>
                  </a:endParaRPr>
                </a:p>
              </p:txBody>
            </p:sp>
            <p:sp>
              <p:nvSpPr>
                <p:cNvPr id="94375" name="Rectangle 201"/>
                <p:cNvSpPr>
                  <a:spLocks noChangeArrowheads="1"/>
                </p:cNvSpPr>
                <p:nvPr/>
              </p:nvSpPr>
              <p:spPr bwMode="auto">
                <a:xfrm>
                  <a:off x="1791"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1" name="Group 204"/>
              <p:cNvGrpSpPr>
                <a:grpSpLocks/>
              </p:cNvGrpSpPr>
              <p:nvPr/>
            </p:nvGrpSpPr>
            <p:grpSpPr bwMode="auto">
              <a:xfrm>
                <a:off x="2665" y="3799"/>
                <a:ext cx="874" cy="518"/>
                <a:chOff x="2665" y="3799"/>
                <a:chExt cx="874" cy="518"/>
              </a:xfrm>
            </p:grpSpPr>
            <p:sp>
              <p:nvSpPr>
                <p:cNvPr id="94372" name="Rectangle 92"/>
                <p:cNvSpPr>
                  <a:spLocks noChangeArrowheads="1"/>
                </p:cNvSpPr>
                <p:nvPr/>
              </p:nvSpPr>
              <p:spPr bwMode="auto">
                <a:xfrm>
                  <a:off x="2708"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مزمور 139: 7 -12 </a:t>
                  </a:r>
                  <a:endParaRPr lang="en-US" sz="2000" b="1" dirty="0">
                    <a:solidFill>
                      <a:srgbClr val="000000"/>
                    </a:solidFill>
                    <a:latin typeface="Arial" charset="0"/>
                    <a:ea typeface="ＭＳ Ｐゴシック" charset="0"/>
                    <a:cs typeface="Arial" charset="0"/>
                  </a:endParaRPr>
                </a:p>
              </p:txBody>
            </p:sp>
            <p:sp>
              <p:nvSpPr>
                <p:cNvPr id="94373" name="Rectangle 203"/>
                <p:cNvSpPr>
                  <a:spLocks noChangeArrowheads="1"/>
                </p:cNvSpPr>
                <p:nvPr/>
              </p:nvSpPr>
              <p:spPr bwMode="auto">
                <a:xfrm>
                  <a:off x="2665"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2" name="Group 206"/>
              <p:cNvGrpSpPr>
                <a:grpSpLocks/>
              </p:cNvGrpSpPr>
              <p:nvPr/>
            </p:nvGrpSpPr>
            <p:grpSpPr bwMode="auto">
              <a:xfrm>
                <a:off x="0" y="4317"/>
                <a:ext cx="917" cy="403"/>
                <a:chOff x="0" y="4317"/>
                <a:chExt cx="917" cy="403"/>
              </a:xfrm>
            </p:grpSpPr>
            <p:sp>
              <p:nvSpPr>
                <p:cNvPr id="94370" name="Rectangle 93"/>
                <p:cNvSpPr>
                  <a:spLocks noChangeArrowheads="1"/>
                </p:cNvSpPr>
                <p:nvPr/>
              </p:nvSpPr>
              <p:spPr bwMode="auto">
                <a:xfrm>
                  <a:off x="43" y="431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له شخصيّة </a:t>
                  </a:r>
                  <a:endParaRPr lang="en-US" sz="2000" b="1" dirty="0">
                    <a:solidFill>
                      <a:srgbClr val="000000"/>
                    </a:solidFill>
                    <a:latin typeface="Arial" charset="0"/>
                    <a:ea typeface="ＭＳ Ｐゴシック" charset="0"/>
                    <a:cs typeface="Arial" charset="0"/>
                  </a:endParaRPr>
                </a:p>
              </p:txBody>
            </p:sp>
            <p:sp>
              <p:nvSpPr>
                <p:cNvPr id="94371" name="Rectangle 205"/>
                <p:cNvSpPr>
                  <a:spLocks noChangeArrowheads="1"/>
                </p:cNvSpPr>
                <p:nvPr/>
              </p:nvSpPr>
              <p:spPr bwMode="auto">
                <a:xfrm>
                  <a:off x="0" y="431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3" name="Group 208"/>
              <p:cNvGrpSpPr>
                <a:grpSpLocks/>
              </p:cNvGrpSpPr>
              <p:nvPr/>
            </p:nvGrpSpPr>
            <p:grpSpPr bwMode="auto">
              <a:xfrm>
                <a:off x="917" y="4317"/>
                <a:ext cx="874" cy="403"/>
                <a:chOff x="917" y="4317"/>
                <a:chExt cx="874" cy="403"/>
              </a:xfrm>
            </p:grpSpPr>
            <p:sp>
              <p:nvSpPr>
                <p:cNvPr id="94368" name="Rectangle 94"/>
                <p:cNvSpPr>
                  <a:spLocks noChangeArrowheads="1"/>
                </p:cNvSpPr>
                <p:nvPr/>
              </p:nvSpPr>
              <p:spPr bwMode="auto">
                <a:xfrm>
                  <a:off x="960"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3: 16 </a:t>
                  </a:r>
                  <a:endParaRPr lang="en-US" sz="2000" b="1" dirty="0">
                    <a:solidFill>
                      <a:srgbClr val="000000"/>
                    </a:solidFill>
                    <a:latin typeface="Arial" charset="0"/>
                    <a:ea typeface="ＭＳ Ｐゴシック" charset="0"/>
                    <a:cs typeface="Arial" charset="0"/>
                  </a:endParaRPr>
                </a:p>
              </p:txBody>
            </p:sp>
            <p:sp>
              <p:nvSpPr>
                <p:cNvPr id="94369" name="Rectangle 207"/>
                <p:cNvSpPr>
                  <a:spLocks noChangeArrowheads="1"/>
                </p:cNvSpPr>
                <p:nvPr/>
              </p:nvSpPr>
              <p:spPr bwMode="auto">
                <a:xfrm>
                  <a:off x="917"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4" name="Group 210"/>
              <p:cNvGrpSpPr>
                <a:grpSpLocks/>
              </p:cNvGrpSpPr>
              <p:nvPr/>
            </p:nvGrpSpPr>
            <p:grpSpPr bwMode="auto">
              <a:xfrm>
                <a:off x="1791" y="4317"/>
                <a:ext cx="874" cy="403"/>
                <a:chOff x="1791" y="4317"/>
                <a:chExt cx="874" cy="403"/>
              </a:xfrm>
            </p:grpSpPr>
            <p:sp>
              <p:nvSpPr>
                <p:cNvPr id="94366" name="Rectangle 95"/>
                <p:cNvSpPr>
                  <a:spLocks noChangeArrowheads="1"/>
                </p:cNvSpPr>
                <p:nvPr/>
              </p:nvSpPr>
              <p:spPr bwMode="auto">
                <a:xfrm>
                  <a:off x="1834"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1: 9-18 </a:t>
                  </a:r>
                  <a:endParaRPr lang="en-US" sz="2000" b="1" dirty="0">
                    <a:solidFill>
                      <a:srgbClr val="000000"/>
                    </a:solidFill>
                    <a:latin typeface="Arial" charset="0"/>
                    <a:ea typeface="ＭＳ Ｐゴシック" charset="0"/>
                    <a:cs typeface="Arial" charset="0"/>
                  </a:endParaRPr>
                </a:p>
              </p:txBody>
            </p:sp>
            <p:sp>
              <p:nvSpPr>
                <p:cNvPr id="94367" name="Rectangle 209"/>
                <p:cNvSpPr>
                  <a:spLocks noChangeArrowheads="1"/>
                </p:cNvSpPr>
                <p:nvPr/>
              </p:nvSpPr>
              <p:spPr bwMode="auto">
                <a:xfrm>
                  <a:off x="1791"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5" name="Group 212"/>
              <p:cNvGrpSpPr>
                <a:grpSpLocks/>
              </p:cNvGrpSpPr>
              <p:nvPr/>
            </p:nvGrpSpPr>
            <p:grpSpPr bwMode="auto">
              <a:xfrm>
                <a:off x="2665" y="4317"/>
                <a:ext cx="874" cy="403"/>
                <a:chOff x="2665" y="4317"/>
                <a:chExt cx="874" cy="403"/>
              </a:xfrm>
            </p:grpSpPr>
            <p:sp>
              <p:nvSpPr>
                <p:cNvPr id="94364" name="Rectangle 96"/>
                <p:cNvSpPr>
                  <a:spLocks noChangeArrowheads="1"/>
                </p:cNvSpPr>
                <p:nvPr/>
              </p:nvSpPr>
              <p:spPr bwMode="auto">
                <a:xfrm>
                  <a:off x="2708"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14: 17 </a:t>
                  </a:r>
                  <a:endParaRPr lang="en-US" sz="2000" b="1" dirty="0">
                    <a:solidFill>
                      <a:srgbClr val="000000"/>
                    </a:solidFill>
                    <a:latin typeface="Arial" charset="0"/>
                    <a:ea typeface="ＭＳ Ｐゴシック" charset="0"/>
                    <a:cs typeface="Arial" charset="0"/>
                  </a:endParaRPr>
                </a:p>
              </p:txBody>
            </p:sp>
            <p:sp>
              <p:nvSpPr>
                <p:cNvPr id="94365" name="Rectangle 211"/>
                <p:cNvSpPr>
                  <a:spLocks noChangeArrowheads="1"/>
                </p:cNvSpPr>
                <p:nvPr/>
              </p:nvSpPr>
              <p:spPr bwMode="auto">
                <a:xfrm>
                  <a:off x="2665"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6" name="Group 214"/>
              <p:cNvGrpSpPr>
                <a:grpSpLocks/>
              </p:cNvGrpSpPr>
              <p:nvPr/>
            </p:nvGrpSpPr>
            <p:grpSpPr bwMode="auto">
              <a:xfrm>
                <a:off x="-23" y="4720"/>
                <a:ext cx="1022" cy="518"/>
                <a:chOff x="-23" y="4720"/>
                <a:chExt cx="1022" cy="518"/>
              </a:xfrm>
            </p:grpSpPr>
            <p:sp>
              <p:nvSpPr>
                <p:cNvPr id="94362" name="Rectangle 97"/>
                <p:cNvSpPr>
                  <a:spLocks noChangeArrowheads="1"/>
                </p:cNvSpPr>
                <p:nvPr/>
              </p:nvSpPr>
              <p:spPr bwMode="auto">
                <a:xfrm>
                  <a:off x="-23" y="4720"/>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المعزّي (البارقليط)</a:t>
                  </a:r>
                  <a:endParaRPr lang="en-US" sz="2000" b="1" dirty="0">
                    <a:solidFill>
                      <a:srgbClr val="000000"/>
                    </a:solidFill>
                    <a:latin typeface="Arial" charset="0"/>
                    <a:ea typeface="ＭＳ Ｐゴシック" charset="0"/>
                    <a:cs typeface="Arial" charset="0"/>
                  </a:endParaRPr>
                </a:p>
              </p:txBody>
            </p:sp>
            <p:sp>
              <p:nvSpPr>
                <p:cNvPr id="94363" name="Rectangle 213"/>
                <p:cNvSpPr>
                  <a:spLocks noChangeArrowheads="1"/>
                </p:cNvSpPr>
                <p:nvPr/>
              </p:nvSpPr>
              <p:spPr bwMode="auto">
                <a:xfrm>
                  <a:off x="0" y="4720"/>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7" name="Group 216"/>
              <p:cNvGrpSpPr>
                <a:grpSpLocks/>
              </p:cNvGrpSpPr>
              <p:nvPr/>
            </p:nvGrpSpPr>
            <p:grpSpPr bwMode="auto">
              <a:xfrm>
                <a:off x="917" y="4720"/>
                <a:ext cx="874" cy="518"/>
                <a:chOff x="917" y="4720"/>
                <a:chExt cx="874" cy="518"/>
              </a:xfrm>
            </p:grpSpPr>
            <p:sp>
              <p:nvSpPr>
                <p:cNvPr id="94360" name="Rectangle 98"/>
                <p:cNvSpPr>
                  <a:spLocks noChangeArrowheads="1"/>
                </p:cNvSpPr>
                <p:nvPr/>
              </p:nvSpPr>
              <p:spPr bwMode="auto">
                <a:xfrm>
                  <a:off x="960"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2كورنثوس 1: 3-6 </a:t>
                  </a:r>
                  <a:endParaRPr lang="en-US" sz="2000" b="1" dirty="0">
                    <a:solidFill>
                      <a:srgbClr val="000000"/>
                    </a:solidFill>
                    <a:latin typeface="Arial" charset="0"/>
                    <a:ea typeface="ＭＳ Ｐゴシック" charset="0"/>
                    <a:cs typeface="Arial" charset="0"/>
                  </a:endParaRPr>
                </a:p>
              </p:txBody>
            </p:sp>
            <p:sp>
              <p:nvSpPr>
                <p:cNvPr id="94361" name="Rectangle 215"/>
                <p:cNvSpPr>
                  <a:spLocks noChangeArrowheads="1"/>
                </p:cNvSpPr>
                <p:nvPr/>
              </p:nvSpPr>
              <p:spPr bwMode="auto">
                <a:xfrm>
                  <a:off x="917"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8" name="Group 218"/>
              <p:cNvGrpSpPr>
                <a:grpSpLocks/>
              </p:cNvGrpSpPr>
              <p:nvPr/>
            </p:nvGrpSpPr>
            <p:grpSpPr bwMode="auto">
              <a:xfrm>
                <a:off x="1791" y="4720"/>
                <a:ext cx="874" cy="518"/>
                <a:chOff x="1791" y="4720"/>
                <a:chExt cx="874" cy="518"/>
              </a:xfrm>
            </p:grpSpPr>
            <p:sp>
              <p:nvSpPr>
                <p:cNvPr id="94358" name="Rectangle 99"/>
                <p:cNvSpPr>
                  <a:spLocks noChangeArrowheads="1"/>
                </p:cNvSpPr>
                <p:nvPr/>
              </p:nvSpPr>
              <p:spPr bwMode="auto">
                <a:xfrm>
                  <a:off x="1834"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1يوحنا 2: 1 </a:t>
                  </a:r>
                  <a:endParaRPr lang="en-US" sz="2000" b="1" dirty="0">
                    <a:solidFill>
                      <a:srgbClr val="000000"/>
                    </a:solidFill>
                    <a:latin typeface="Arial" charset="0"/>
                    <a:ea typeface="ＭＳ Ｐゴシック" charset="0"/>
                    <a:cs typeface="Arial" charset="0"/>
                  </a:endParaRPr>
                </a:p>
              </p:txBody>
            </p:sp>
            <p:sp>
              <p:nvSpPr>
                <p:cNvPr id="94359" name="Rectangle 217"/>
                <p:cNvSpPr>
                  <a:spLocks noChangeArrowheads="1"/>
                </p:cNvSpPr>
                <p:nvPr/>
              </p:nvSpPr>
              <p:spPr bwMode="auto">
                <a:xfrm>
                  <a:off x="1791"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59" name="Group 220"/>
              <p:cNvGrpSpPr>
                <a:grpSpLocks/>
              </p:cNvGrpSpPr>
              <p:nvPr/>
            </p:nvGrpSpPr>
            <p:grpSpPr bwMode="auto">
              <a:xfrm>
                <a:off x="2665" y="4720"/>
                <a:ext cx="874" cy="518"/>
                <a:chOff x="2665" y="4720"/>
                <a:chExt cx="874" cy="518"/>
              </a:xfrm>
            </p:grpSpPr>
            <p:sp>
              <p:nvSpPr>
                <p:cNvPr id="94356" name="Rectangle 100"/>
                <p:cNvSpPr>
                  <a:spLocks noChangeArrowheads="1"/>
                </p:cNvSpPr>
                <p:nvPr/>
              </p:nvSpPr>
              <p:spPr bwMode="auto">
                <a:xfrm>
                  <a:off x="2708"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14: 26 </a:t>
                  </a:r>
                  <a:endParaRPr lang="en-US" sz="2000" b="1" dirty="0">
                    <a:solidFill>
                      <a:srgbClr val="000000"/>
                    </a:solidFill>
                    <a:latin typeface="Arial" charset="0"/>
                    <a:ea typeface="ＭＳ Ｐゴシック" charset="0"/>
                    <a:cs typeface="Arial" charset="0"/>
                  </a:endParaRPr>
                </a:p>
              </p:txBody>
            </p:sp>
            <p:sp>
              <p:nvSpPr>
                <p:cNvPr id="94357" name="Rectangle 219"/>
                <p:cNvSpPr>
                  <a:spLocks noChangeArrowheads="1"/>
                </p:cNvSpPr>
                <p:nvPr/>
              </p:nvSpPr>
              <p:spPr bwMode="auto">
                <a:xfrm>
                  <a:off x="2665"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0" name="Group 222"/>
              <p:cNvGrpSpPr>
                <a:grpSpLocks/>
              </p:cNvGrpSpPr>
              <p:nvPr/>
            </p:nvGrpSpPr>
            <p:grpSpPr bwMode="auto">
              <a:xfrm>
                <a:off x="0" y="5238"/>
                <a:ext cx="917" cy="403"/>
                <a:chOff x="0" y="5238"/>
                <a:chExt cx="917" cy="403"/>
              </a:xfrm>
            </p:grpSpPr>
            <p:sp>
              <p:nvSpPr>
                <p:cNvPr id="94354" name="Rectangle 101"/>
                <p:cNvSpPr>
                  <a:spLocks noChangeArrowheads="1"/>
                </p:cNvSpPr>
                <p:nvPr/>
              </p:nvSpPr>
              <p:spPr bwMode="auto">
                <a:xfrm>
                  <a:off x="43" y="5238"/>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يغفر الخطايا </a:t>
                  </a:r>
                  <a:endParaRPr lang="en-US" sz="2000" b="1" dirty="0">
                    <a:solidFill>
                      <a:srgbClr val="000000"/>
                    </a:solidFill>
                    <a:latin typeface="Arial" charset="0"/>
                    <a:ea typeface="ＭＳ Ｐゴシック" charset="0"/>
                    <a:cs typeface="Arial" charset="0"/>
                  </a:endParaRPr>
                </a:p>
              </p:txBody>
            </p:sp>
            <p:sp>
              <p:nvSpPr>
                <p:cNvPr id="94355" name="Rectangle 221"/>
                <p:cNvSpPr>
                  <a:spLocks noChangeArrowheads="1"/>
                </p:cNvSpPr>
                <p:nvPr/>
              </p:nvSpPr>
              <p:spPr bwMode="auto">
                <a:xfrm>
                  <a:off x="0" y="5238"/>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1" name="Group 224"/>
              <p:cNvGrpSpPr>
                <a:grpSpLocks/>
              </p:cNvGrpSpPr>
              <p:nvPr/>
            </p:nvGrpSpPr>
            <p:grpSpPr bwMode="auto">
              <a:xfrm>
                <a:off x="917" y="5238"/>
                <a:ext cx="874" cy="403"/>
                <a:chOff x="917" y="5238"/>
                <a:chExt cx="874" cy="403"/>
              </a:xfrm>
            </p:grpSpPr>
            <p:sp>
              <p:nvSpPr>
                <p:cNvPr id="94352" name="Rectangle 102"/>
                <p:cNvSpPr>
                  <a:spLocks noChangeArrowheads="1"/>
                </p:cNvSpPr>
                <p:nvPr/>
              </p:nvSpPr>
              <p:spPr bwMode="auto">
                <a:xfrm>
                  <a:off x="960"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أشعياء 45: 25 </a:t>
                  </a:r>
                  <a:endParaRPr lang="en-US" sz="2000" b="1" dirty="0">
                    <a:solidFill>
                      <a:srgbClr val="000000"/>
                    </a:solidFill>
                    <a:latin typeface="Arial" charset="0"/>
                    <a:ea typeface="ＭＳ Ｐゴシック" charset="0"/>
                    <a:cs typeface="Arial" charset="0"/>
                  </a:endParaRPr>
                </a:p>
              </p:txBody>
            </p:sp>
            <p:sp>
              <p:nvSpPr>
                <p:cNvPr id="94353" name="Rectangle 223"/>
                <p:cNvSpPr>
                  <a:spLocks noChangeArrowheads="1"/>
                </p:cNvSpPr>
                <p:nvPr/>
              </p:nvSpPr>
              <p:spPr bwMode="auto">
                <a:xfrm>
                  <a:off x="917"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2" name="Group 226"/>
              <p:cNvGrpSpPr>
                <a:grpSpLocks/>
              </p:cNvGrpSpPr>
              <p:nvPr/>
            </p:nvGrpSpPr>
            <p:grpSpPr bwMode="auto">
              <a:xfrm>
                <a:off x="1791" y="5238"/>
                <a:ext cx="874" cy="403"/>
                <a:chOff x="1791" y="5238"/>
                <a:chExt cx="874" cy="403"/>
              </a:xfrm>
            </p:grpSpPr>
            <p:sp>
              <p:nvSpPr>
                <p:cNvPr id="94350" name="Rectangle 103"/>
                <p:cNvSpPr>
                  <a:spLocks noChangeArrowheads="1"/>
                </p:cNvSpPr>
                <p:nvPr/>
              </p:nvSpPr>
              <p:spPr bwMode="auto">
                <a:xfrm>
                  <a:off x="1834"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1يوحنا 2: 12 </a:t>
                  </a:r>
                  <a:endParaRPr lang="en-US" sz="2000" b="1" dirty="0">
                    <a:solidFill>
                      <a:srgbClr val="000000"/>
                    </a:solidFill>
                    <a:latin typeface="Arial" charset="0"/>
                    <a:ea typeface="ＭＳ Ｐゴシック" charset="0"/>
                    <a:cs typeface="Arial" charset="0"/>
                  </a:endParaRPr>
                </a:p>
              </p:txBody>
            </p:sp>
            <p:sp>
              <p:nvSpPr>
                <p:cNvPr id="94351" name="Rectangle 225"/>
                <p:cNvSpPr>
                  <a:spLocks noChangeArrowheads="1"/>
                </p:cNvSpPr>
                <p:nvPr/>
              </p:nvSpPr>
              <p:spPr bwMode="auto">
                <a:xfrm>
                  <a:off x="1791"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3" name="Group 228"/>
              <p:cNvGrpSpPr>
                <a:grpSpLocks/>
              </p:cNvGrpSpPr>
              <p:nvPr/>
            </p:nvGrpSpPr>
            <p:grpSpPr bwMode="auto">
              <a:xfrm>
                <a:off x="2665" y="5238"/>
                <a:ext cx="874" cy="403"/>
                <a:chOff x="2665" y="5238"/>
                <a:chExt cx="874" cy="403"/>
              </a:xfrm>
            </p:grpSpPr>
            <p:sp>
              <p:nvSpPr>
                <p:cNvPr id="94348" name="Rectangle 104"/>
                <p:cNvSpPr>
                  <a:spLocks noChangeArrowheads="1"/>
                </p:cNvSpPr>
                <p:nvPr/>
              </p:nvSpPr>
              <p:spPr bwMode="auto">
                <a:xfrm>
                  <a:off x="2708"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349" name="Rectangle 227"/>
                <p:cNvSpPr>
                  <a:spLocks noChangeArrowheads="1"/>
                </p:cNvSpPr>
                <p:nvPr/>
              </p:nvSpPr>
              <p:spPr bwMode="auto">
                <a:xfrm>
                  <a:off x="2665"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4" name="Group 230"/>
              <p:cNvGrpSpPr>
                <a:grpSpLocks/>
              </p:cNvGrpSpPr>
              <p:nvPr/>
            </p:nvGrpSpPr>
            <p:grpSpPr bwMode="auto">
              <a:xfrm>
                <a:off x="0" y="5641"/>
                <a:ext cx="917" cy="403"/>
                <a:chOff x="0" y="5641"/>
                <a:chExt cx="917" cy="403"/>
              </a:xfrm>
            </p:grpSpPr>
            <p:sp>
              <p:nvSpPr>
                <p:cNvPr id="94346" name="Rectangle 105"/>
                <p:cNvSpPr>
                  <a:spLocks noChangeArrowheads="1"/>
                </p:cNvSpPr>
                <p:nvPr/>
              </p:nvSpPr>
              <p:spPr bwMode="auto">
                <a:xfrm>
                  <a:off x="43" y="5641"/>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ينسى الخطايا</a:t>
                  </a:r>
                  <a:endParaRPr lang="en-US" sz="2000" b="1" dirty="0">
                    <a:solidFill>
                      <a:srgbClr val="000000"/>
                    </a:solidFill>
                    <a:latin typeface="Arial" charset="0"/>
                    <a:ea typeface="ＭＳ Ｐゴシック" charset="0"/>
                    <a:cs typeface="Arial" charset="0"/>
                  </a:endParaRPr>
                </a:p>
              </p:txBody>
            </p:sp>
            <p:sp>
              <p:nvSpPr>
                <p:cNvPr id="94347" name="Rectangle 229"/>
                <p:cNvSpPr>
                  <a:spLocks noChangeArrowheads="1"/>
                </p:cNvSpPr>
                <p:nvPr/>
              </p:nvSpPr>
              <p:spPr bwMode="auto">
                <a:xfrm>
                  <a:off x="0" y="5641"/>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5" name="Group 232"/>
              <p:cNvGrpSpPr>
                <a:grpSpLocks/>
              </p:cNvGrpSpPr>
              <p:nvPr/>
            </p:nvGrpSpPr>
            <p:grpSpPr bwMode="auto">
              <a:xfrm>
                <a:off x="917" y="5641"/>
                <a:ext cx="874" cy="403"/>
                <a:chOff x="917" y="5641"/>
                <a:chExt cx="874" cy="403"/>
              </a:xfrm>
            </p:grpSpPr>
            <p:sp>
              <p:nvSpPr>
                <p:cNvPr id="94344" name="Rectangle 106"/>
                <p:cNvSpPr>
                  <a:spLocks noChangeArrowheads="1"/>
                </p:cNvSpPr>
                <p:nvPr/>
              </p:nvSpPr>
              <p:spPr bwMode="auto">
                <a:xfrm>
                  <a:off x="960"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إرميا 31: 34 </a:t>
                  </a:r>
                  <a:endParaRPr lang="en-US" sz="2000" b="1" dirty="0">
                    <a:solidFill>
                      <a:srgbClr val="000000"/>
                    </a:solidFill>
                    <a:latin typeface="Arial" charset="0"/>
                    <a:ea typeface="ＭＳ Ｐゴシック" charset="0"/>
                    <a:cs typeface="Arial" charset="0"/>
                  </a:endParaRPr>
                </a:p>
              </p:txBody>
            </p:sp>
            <p:sp>
              <p:nvSpPr>
                <p:cNvPr id="94345" name="Rectangle 231"/>
                <p:cNvSpPr>
                  <a:spLocks noChangeArrowheads="1"/>
                </p:cNvSpPr>
                <p:nvPr/>
              </p:nvSpPr>
              <p:spPr bwMode="auto">
                <a:xfrm>
                  <a:off x="917"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6" name="Group 234"/>
              <p:cNvGrpSpPr>
                <a:grpSpLocks/>
              </p:cNvGrpSpPr>
              <p:nvPr/>
            </p:nvGrpSpPr>
            <p:grpSpPr bwMode="auto">
              <a:xfrm>
                <a:off x="1791" y="5641"/>
                <a:ext cx="874" cy="403"/>
                <a:chOff x="1791" y="5641"/>
                <a:chExt cx="874" cy="403"/>
              </a:xfrm>
            </p:grpSpPr>
            <p:sp>
              <p:nvSpPr>
                <p:cNvPr id="94342" name="Rectangle 107"/>
                <p:cNvSpPr>
                  <a:spLocks noChangeArrowheads="1"/>
                </p:cNvSpPr>
                <p:nvPr/>
              </p:nvSpPr>
              <p:spPr bwMode="auto">
                <a:xfrm>
                  <a:off x="1834"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عبرانيين 8: 12 </a:t>
                  </a:r>
                  <a:endParaRPr lang="en-US" sz="2000" b="1" dirty="0">
                    <a:solidFill>
                      <a:srgbClr val="000000"/>
                    </a:solidFill>
                    <a:latin typeface="Arial" charset="0"/>
                    <a:ea typeface="ＭＳ Ｐゴシック" charset="0"/>
                    <a:cs typeface="Arial" charset="0"/>
                  </a:endParaRPr>
                </a:p>
              </p:txBody>
            </p:sp>
            <p:sp>
              <p:nvSpPr>
                <p:cNvPr id="94343" name="Rectangle 233"/>
                <p:cNvSpPr>
                  <a:spLocks noChangeArrowheads="1"/>
                </p:cNvSpPr>
                <p:nvPr/>
              </p:nvSpPr>
              <p:spPr bwMode="auto">
                <a:xfrm>
                  <a:off x="1791"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7" name="Group 236"/>
              <p:cNvGrpSpPr>
                <a:grpSpLocks/>
              </p:cNvGrpSpPr>
              <p:nvPr/>
            </p:nvGrpSpPr>
            <p:grpSpPr bwMode="auto">
              <a:xfrm>
                <a:off x="2665" y="5641"/>
                <a:ext cx="874" cy="403"/>
                <a:chOff x="2665" y="5641"/>
                <a:chExt cx="874" cy="403"/>
              </a:xfrm>
            </p:grpSpPr>
            <p:sp>
              <p:nvSpPr>
                <p:cNvPr id="94340" name="Rectangle 108"/>
                <p:cNvSpPr>
                  <a:spLocks noChangeArrowheads="1"/>
                </p:cNvSpPr>
                <p:nvPr/>
              </p:nvSpPr>
              <p:spPr bwMode="auto">
                <a:xfrm>
                  <a:off x="2708"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عبرانيين 10: 17 </a:t>
                  </a:r>
                  <a:endParaRPr lang="en-US" sz="2000" b="1" dirty="0">
                    <a:solidFill>
                      <a:srgbClr val="000000"/>
                    </a:solidFill>
                    <a:latin typeface="Arial" charset="0"/>
                    <a:ea typeface="ＭＳ Ｐゴシック" charset="0"/>
                    <a:cs typeface="Arial" charset="0"/>
                  </a:endParaRPr>
                </a:p>
              </p:txBody>
            </p:sp>
            <p:sp>
              <p:nvSpPr>
                <p:cNvPr id="94341" name="Rectangle 235"/>
                <p:cNvSpPr>
                  <a:spLocks noChangeArrowheads="1"/>
                </p:cNvSpPr>
                <p:nvPr/>
              </p:nvSpPr>
              <p:spPr bwMode="auto">
                <a:xfrm>
                  <a:off x="2665"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8" name="Group 238"/>
              <p:cNvGrpSpPr>
                <a:grpSpLocks/>
              </p:cNvGrpSpPr>
              <p:nvPr/>
            </p:nvGrpSpPr>
            <p:grpSpPr bwMode="auto">
              <a:xfrm>
                <a:off x="0" y="6044"/>
                <a:ext cx="917" cy="518"/>
                <a:chOff x="0" y="6044"/>
                <a:chExt cx="917" cy="518"/>
              </a:xfrm>
            </p:grpSpPr>
            <p:sp>
              <p:nvSpPr>
                <p:cNvPr id="94338" name="Rectangle 109"/>
                <p:cNvSpPr>
                  <a:spLocks noChangeArrowheads="1"/>
                </p:cNvSpPr>
                <p:nvPr/>
              </p:nvSpPr>
              <p:spPr bwMode="auto">
                <a:xfrm>
                  <a:off x="43" y="6044"/>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لا يتغيّر</a:t>
                  </a:r>
                  <a:endParaRPr lang="en-US" sz="2000" b="1" dirty="0">
                    <a:solidFill>
                      <a:srgbClr val="000000"/>
                    </a:solidFill>
                    <a:latin typeface="Arial" charset="0"/>
                    <a:ea typeface="ＭＳ Ｐゴシック" charset="0"/>
                    <a:cs typeface="Arial" charset="0"/>
                  </a:endParaRPr>
                </a:p>
              </p:txBody>
            </p:sp>
            <p:sp>
              <p:nvSpPr>
                <p:cNvPr id="94339" name="Rectangle 237"/>
                <p:cNvSpPr>
                  <a:spLocks noChangeArrowheads="1"/>
                </p:cNvSpPr>
                <p:nvPr/>
              </p:nvSpPr>
              <p:spPr bwMode="auto">
                <a:xfrm>
                  <a:off x="0" y="6044"/>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69" name="Group 240"/>
              <p:cNvGrpSpPr>
                <a:grpSpLocks/>
              </p:cNvGrpSpPr>
              <p:nvPr/>
            </p:nvGrpSpPr>
            <p:grpSpPr bwMode="auto">
              <a:xfrm>
                <a:off x="917" y="6044"/>
                <a:ext cx="874" cy="518"/>
                <a:chOff x="917" y="6044"/>
                <a:chExt cx="874" cy="518"/>
              </a:xfrm>
            </p:grpSpPr>
            <p:sp>
              <p:nvSpPr>
                <p:cNvPr id="94336" name="Rectangle 110"/>
                <p:cNvSpPr>
                  <a:spLocks noChangeArrowheads="1"/>
                </p:cNvSpPr>
                <p:nvPr/>
              </p:nvSpPr>
              <p:spPr bwMode="auto">
                <a:xfrm>
                  <a:off x="960"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ملاخي 3: 6 </a:t>
                  </a:r>
                  <a:endParaRPr lang="en-US" sz="2000" b="1" dirty="0">
                    <a:solidFill>
                      <a:srgbClr val="000000"/>
                    </a:solidFill>
                    <a:latin typeface="Arial" charset="0"/>
                    <a:ea typeface="ＭＳ Ｐゴシック" charset="0"/>
                    <a:cs typeface="Arial" charset="0"/>
                  </a:endParaRPr>
                </a:p>
              </p:txBody>
            </p:sp>
            <p:sp>
              <p:nvSpPr>
                <p:cNvPr id="94337" name="Rectangle 239"/>
                <p:cNvSpPr>
                  <a:spLocks noChangeArrowheads="1"/>
                </p:cNvSpPr>
                <p:nvPr/>
              </p:nvSpPr>
              <p:spPr bwMode="auto">
                <a:xfrm>
                  <a:off x="917"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0" name="Group 242"/>
              <p:cNvGrpSpPr>
                <a:grpSpLocks/>
              </p:cNvGrpSpPr>
              <p:nvPr/>
            </p:nvGrpSpPr>
            <p:grpSpPr bwMode="auto">
              <a:xfrm>
                <a:off x="1791" y="6044"/>
                <a:ext cx="874" cy="518"/>
                <a:chOff x="1791" y="6044"/>
                <a:chExt cx="874" cy="518"/>
              </a:xfrm>
            </p:grpSpPr>
            <p:sp>
              <p:nvSpPr>
                <p:cNvPr id="94334" name="Rectangle 111"/>
                <p:cNvSpPr>
                  <a:spLocks noChangeArrowheads="1"/>
                </p:cNvSpPr>
                <p:nvPr/>
              </p:nvSpPr>
              <p:spPr bwMode="auto">
                <a:xfrm>
                  <a:off x="1834"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عبرانيين 13: 8 </a:t>
                  </a:r>
                  <a:endParaRPr lang="en-US" sz="2000" b="1" dirty="0">
                    <a:solidFill>
                      <a:srgbClr val="000000"/>
                    </a:solidFill>
                    <a:latin typeface="Arial" charset="0"/>
                    <a:ea typeface="ＭＳ Ｐゴシック" charset="0"/>
                    <a:cs typeface="Arial" charset="0"/>
                  </a:endParaRPr>
                </a:p>
              </p:txBody>
            </p:sp>
            <p:sp>
              <p:nvSpPr>
                <p:cNvPr id="94335" name="Rectangle 241"/>
                <p:cNvSpPr>
                  <a:spLocks noChangeArrowheads="1"/>
                </p:cNvSpPr>
                <p:nvPr/>
              </p:nvSpPr>
              <p:spPr bwMode="auto">
                <a:xfrm>
                  <a:off x="1791"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1" name="Group 244"/>
              <p:cNvGrpSpPr>
                <a:grpSpLocks/>
              </p:cNvGrpSpPr>
              <p:nvPr/>
            </p:nvGrpSpPr>
            <p:grpSpPr bwMode="auto">
              <a:xfrm>
                <a:off x="2665" y="6044"/>
                <a:ext cx="874" cy="518"/>
                <a:chOff x="2665" y="6044"/>
                <a:chExt cx="874" cy="518"/>
              </a:xfrm>
            </p:grpSpPr>
            <p:sp>
              <p:nvSpPr>
                <p:cNvPr id="94332" name="Rectangle 112"/>
                <p:cNvSpPr>
                  <a:spLocks noChangeArrowheads="1"/>
                </p:cNvSpPr>
                <p:nvPr/>
              </p:nvSpPr>
              <p:spPr bwMode="auto">
                <a:xfrm>
                  <a:off x="2708"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333" name="Rectangle 243"/>
                <p:cNvSpPr>
                  <a:spLocks noChangeArrowheads="1"/>
                </p:cNvSpPr>
                <p:nvPr/>
              </p:nvSpPr>
              <p:spPr bwMode="auto">
                <a:xfrm>
                  <a:off x="2665"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2" name="Group 246"/>
              <p:cNvGrpSpPr>
                <a:grpSpLocks/>
              </p:cNvGrpSpPr>
              <p:nvPr/>
            </p:nvGrpSpPr>
            <p:grpSpPr bwMode="auto">
              <a:xfrm>
                <a:off x="0" y="6562"/>
                <a:ext cx="917" cy="403"/>
                <a:chOff x="0" y="6562"/>
                <a:chExt cx="917" cy="403"/>
              </a:xfrm>
            </p:grpSpPr>
            <p:sp>
              <p:nvSpPr>
                <p:cNvPr id="94330" name="Rectangle 113"/>
                <p:cNvSpPr>
                  <a:spLocks noChangeArrowheads="1"/>
                </p:cNvSpPr>
                <p:nvPr/>
              </p:nvSpPr>
              <p:spPr bwMode="auto">
                <a:xfrm>
                  <a:off x="43" y="6562"/>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أبدي </a:t>
                  </a:r>
                  <a:endParaRPr lang="en-US" sz="2000" b="1" dirty="0">
                    <a:solidFill>
                      <a:srgbClr val="000000"/>
                    </a:solidFill>
                    <a:latin typeface="Arial" charset="0"/>
                    <a:ea typeface="ＭＳ Ｐゴシック" charset="0"/>
                    <a:cs typeface="Arial" charset="0"/>
                  </a:endParaRPr>
                </a:p>
              </p:txBody>
            </p:sp>
            <p:sp>
              <p:nvSpPr>
                <p:cNvPr id="94331" name="Rectangle 245"/>
                <p:cNvSpPr>
                  <a:spLocks noChangeArrowheads="1"/>
                </p:cNvSpPr>
                <p:nvPr/>
              </p:nvSpPr>
              <p:spPr bwMode="auto">
                <a:xfrm>
                  <a:off x="0" y="6562"/>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3" name="Group 248"/>
              <p:cNvGrpSpPr>
                <a:grpSpLocks/>
              </p:cNvGrpSpPr>
              <p:nvPr/>
            </p:nvGrpSpPr>
            <p:grpSpPr bwMode="auto">
              <a:xfrm>
                <a:off x="917" y="6562"/>
                <a:ext cx="874" cy="403"/>
                <a:chOff x="917" y="6562"/>
                <a:chExt cx="874" cy="403"/>
              </a:xfrm>
            </p:grpSpPr>
            <p:sp>
              <p:nvSpPr>
                <p:cNvPr id="94328" name="Rectangle 114"/>
                <p:cNvSpPr>
                  <a:spLocks noChangeArrowheads="1"/>
                </p:cNvSpPr>
                <p:nvPr/>
              </p:nvSpPr>
              <p:spPr bwMode="auto">
                <a:xfrm>
                  <a:off x="960"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خروج 15: 18 </a:t>
                  </a:r>
                  <a:endParaRPr lang="en-US" sz="2000" b="1" dirty="0">
                    <a:solidFill>
                      <a:srgbClr val="000000"/>
                    </a:solidFill>
                    <a:latin typeface="Arial" charset="0"/>
                    <a:ea typeface="ＭＳ Ｐゴシック" charset="0"/>
                    <a:cs typeface="Arial" charset="0"/>
                  </a:endParaRPr>
                </a:p>
              </p:txBody>
            </p:sp>
            <p:sp>
              <p:nvSpPr>
                <p:cNvPr id="94329" name="Rectangle 247"/>
                <p:cNvSpPr>
                  <a:spLocks noChangeArrowheads="1"/>
                </p:cNvSpPr>
                <p:nvPr/>
              </p:nvSpPr>
              <p:spPr bwMode="auto">
                <a:xfrm>
                  <a:off x="917"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4" name="Group 250"/>
              <p:cNvGrpSpPr>
                <a:grpSpLocks/>
              </p:cNvGrpSpPr>
              <p:nvPr/>
            </p:nvGrpSpPr>
            <p:grpSpPr bwMode="auto">
              <a:xfrm>
                <a:off x="1791" y="6562"/>
                <a:ext cx="874" cy="403"/>
                <a:chOff x="1791" y="6562"/>
                <a:chExt cx="874" cy="403"/>
              </a:xfrm>
            </p:grpSpPr>
            <p:sp>
              <p:nvSpPr>
                <p:cNvPr id="94326" name="Rectangle 115"/>
                <p:cNvSpPr>
                  <a:spLocks noChangeArrowheads="1"/>
                </p:cNvSpPr>
                <p:nvPr/>
              </p:nvSpPr>
              <p:spPr bwMode="auto">
                <a:xfrm>
                  <a:off x="1834"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1: 1-2 </a:t>
                  </a:r>
                  <a:endParaRPr lang="en-US" sz="2000" b="1" dirty="0">
                    <a:solidFill>
                      <a:srgbClr val="000000"/>
                    </a:solidFill>
                    <a:latin typeface="Arial" charset="0"/>
                    <a:ea typeface="ＭＳ Ｐゴシック" charset="0"/>
                    <a:cs typeface="Arial" charset="0"/>
                  </a:endParaRPr>
                </a:p>
              </p:txBody>
            </p:sp>
            <p:sp>
              <p:nvSpPr>
                <p:cNvPr id="94327" name="Rectangle 249"/>
                <p:cNvSpPr>
                  <a:spLocks noChangeArrowheads="1"/>
                </p:cNvSpPr>
                <p:nvPr/>
              </p:nvSpPr>
              <p:spPr bwMode="auto">
                <a:xfrm>
                  <a:off x="1791"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5" name="Group 252"/>
              <p:cNvGrpSpPr>
                <a:grpSpLocks/>
              </p:cNvGrpSpPr>
              <p:nvPr/>
            </p:nvGrpSpPr>
            <p:grpSpPr bwMode="auto">
              <a:xfrm>
                <a:off x="2665" y="6562"/>
                <a:ext cx="874" cy="403"/>
                <a:chOff x="2665" y="6562"/>
                <a:chExt cx="874" cy="403"/>
              </a:xfrm>
            </p:grpSpPr>
            <p:sp>
              <p:nvSpPr>
                <p:cNvPr id="94324" name="Rectangle 116"/>
                <p:cNvSpPr>
                  <a:spLocks noChangeArrowheads="1"/>
                </p:cNvSpPr>
                <p:nvPr/>
              </p:nvSpPr>
              <p:spPr bwMode="auto">
                <a:xfrm>
                  <a:off x="2708"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325" name="Rectangle 251"/>
                <p:cNvSpPr>
                  <a:spLocks noChangeArrowheads="1"/>
                </p:cNvSpPr>
                <p:nvPr/>
              </p:nvSpPr>
              <p:spPr bwMode="auto">
                <a:xfrm>
                  <a:off x="2665"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6" name="Group 254"/>
              <p:cNvGrpSpPr>
                <a:grpSpLocks/>
              </p:cNvGrpSpPr>
              <p:nvPr/>
            </p:nvGrpSpPr>
            <p:grpSpPr bwMode="auto">
              <a:xfrm>
                <a:off x="0" y="6965"/>
                <a:ext cx="917" cy="403"/>
                <a:chOff x="0" y="6965"/>
                <a:chExt cx="917" cy="403"/>
              </a:xfrm>
            </p:grpSpPr>
            <p:sp>
              <p:nvSpPr>
                <p:cNvPr id="94322" name="Rectangle 117"/>
                <p:cNvSpPr>
                  <a:spLocks noChangeArrowheads="1"/>
                </p:cNvSpPr>
                <p:nvPr/>
              </p:nvSpPr>
              <p:spPr bwMode="auto">
                <a:xfrm>
                  <a:off x="43" y="6965"/>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altLang="ja-JP" sz="2000" b="1" dirty="0">
                      <a:solidFill>
                        <a:srgbClr val="000000"/>
                      </a:solidFill>
                      <a:latin typeface="Arial" charset="0"/>
                      <a:ea typeface="ＭＳ Ｐゴシック" charset="0"/>
                      <a:cs typeface="Arial" charset="0"/>
                    </a:rPr>
                    <a:t>"أنا هو" </a:t>
                  </a:r>
                  <a:endParaRPr lang="en-US" sz="2000" b="1" dirty="0">
                    <a:solidFill>
                      <a:srgbClr val="000000"/>
                    </a:solidFill>
                    <a:latin typeface="Arial" charset="0"/>
                    <a:ea typeface="ＭＳ Ｐゴシック" charset="0"/>
                    <a:cs typeface="Arial" charset="0"/>
                  </a:endParaRPr>
                </a:p>
              </p:txBody>
            </p:sp>
            <p:sp>
              <p:nvSpPr>
                <p:cNvPr id="94323" name="Rectangle 253"/>
                <p:cNvSpPr>
                  <a:spLocks noChangeArrowheads="1"/>
                </p:cNvSpPr>
                <p:nvPr/>
              </p:nvSpPr>
              <p:spPr bwMode="auto">
                <a:xfrm>
                  <a:off x="0" y="6965"/>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7" name="Group 256"/>
              <p:cNvGrpSpPr>
                <a:grpSpLocks/>
              </p:cNvGrpSpPr>
              <p:nvPr/>
            </p:nvGrpSpPr>
            <p:grpSpPr bwMode="auto">
              <a:xfrm>
                <a:off x="917" y="6965"/>
                <a:ext cx="874" cy="403"/>
                <a:chOff x="917" y="6965"/>
                <a:chExt cx="874" cy="403"/>
              </a:xfrm>
            </p:grpSpPr>
            <p:sp>
              <p:nvSpPr>
                <p:cNvPr id="94320" name="Rectangle 118"/>
                <p:cNvSpPr>
                  <a:spLocks noChangeArrowheads="1"/>
                </p:cNvSpPr>
                <p:nvPr/>
              </p:nvSpPr>
              <p:spPr bwMode="auto">
                <a:xfrm>
                  <a:off x="960"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خروج 3: 14 </a:t>
                  </a:r>
                  <a:endParaRPr lang="en-US" sz="2000" b="1" dirty="0">
                    <a:solidFill>
                      <a:srgbClr val="000000"/>
                    </a:solidFill>
                    <a:latin typeface="Arial" charset="0"/>
                    <a:ea typeface="ＭＳ Ｐゴシック" charset="0"/>
                    <a:cs typeface="Arial" charset="0"/>
                  </a:endParaRPr>
                </a:p>
              </p:txBody>
            </p:sp>
            <p:sp>
              <p:nvSpPr>
                <p:cNvPr id="94321" name="Rectangle 255"/>
                <p:cNvSpPr>
                  <a:spLocks noChangeArrowheads="1"/>
                </p:cNvSpPr>
                <p:nvPr/>
              </p:nvSpPr>
              <p:spPr bwMode="auto">
                <a:xfrm>
                  <a:off x="917"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8" name="Group 258"/>
              <p:cNvGrpSpPr>
                <a:grpSpLocks/>
              </p:cNvGrpSpPr>
              <p:nvPr/>
            </p:nvGrpSpPr>
            <p:grpSpPr bwMode="auto">
              <a:xfrm>
                <a:off x="1791" y="6965"/>
                <a:ext cx="874" cy="403"/>
                <a:chOff x="1791" y="6965"/>
                <a:chExt cx="874" cy="403"/>
              </a:xfrm>
            </p:grpSpPr>
            <p:sp>
              <p:nvSpPr>
                <p:cNvPr id="94318" name="Rectangle 119"/>
                <p:cNvSpPr>
                  <a:spLocks noChangeArrowheads="1"/>
                </p:cNvSpPr>
                <p:nvPr/>
              </p:nvSpPr>
              <p:spPr bwMode="auto">
                <a:xfrm>
                  <a:off x="1834"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يوحنا 8: 58 </a:t>
                  </a:r>
                  <a:endParaRPr lang="en-US" sz="2000" b="1" dirty="0">
                    <a:solidFill>
                      <a:srgbClr val="000000"/>
                    </a:solidFill>
                    <a:latin typeface="Arial" charset="0"/>
                    <a:ea typeface="ＭＳ Ｐゴシック" charset="0"/>
                    <a:cs typeface="Arial" charset="0"/>
                  </a:endParaRPr>
                </a:p>
              </p:txBody>
            </p:sp>
            <p:sp>
              <p:nvSpPr>
                <p:cNvPr id="94319" name="Rectangle 257"/>
                <p:cNvSpPr>
                  <a:spLocks noChangeArrowheads="1"/>
                </p:cNvSpPr>
                <p:nvPr/>
              </p:nvSpPr>
              <p:spPr bwMode="auto">
                <a:xfrm>
                  <a:off x="1791"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79" name="Group 260"/>
              <p:cNvGrpSpPr>
                <a:grpSpLocks/>
              </p:cNvGrpSpPr>
              <p:nvPr/>
            </p:nvGrpSpPr>
            <p:grpSpPr bwMode="auto">
              <a:xfrm>
                <a:off x="2665" y="6965"/>
                <a:ext cx="874" cy="403"/>
                <a:chOff x="2665" y="6965"/>
                <a:chExt cx="874" cy="403"/>
              </a:xfrm>
            </p:grpSpPr>
            <p:sp>
              <p:nvSpPr>
                <p:cNvPr id="94316" name="Rectangle 120"/>
                <p:cNvSpPr>
                  <a:spLocks noChangeArrowheads="1"/>
                </p:cNvSpPr>
                <p:nvPr/>
              </p:nvSpPr>
              <p:spPr bwMode="auto">
                <a:xfrm>
                  <a:off x="2708"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317" name="Rectangle 259"/>
                <p:cNvSpPr>
                  <a:spLocks noChangeArrowheads="1"/>
                </p:cNvSpPr>
                <p:nvPr/>
              </p:nvSpPr>
              <p:spPr bwMode="auto">
                <a:xfrm>
                  <a:off x="2665"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0" name="Group 262"/>
              <p:cNvGrpSpPr>
                <a:grpSpLocks/>
              </p:cNvGrpSpPr>
              <p:nvPr/>
            </p:nvGrpSpPr>
            <p:grpSpPr bwMode="auto">
              <a:xfrm>
                <a:off x="-23" y="7368"/>
                <a:ext cx="1022" cy="518"/>
                <a:chOff x="-23" y="7368"/>
                <a:chExt cx="1022" cy="518"/>
              </a:xfrm>
            </p:grpSpPr>
            <p:sp>
              <p:nvSpPr>
                <p:cNvPr id="94314" name="Rectangle 121"/>
                <p:cNvSpPr>
                  <a:spLocks noChangeArrowheads="1"/>
                </p:cNvSpPr>
                <p:nvPr/>
              </p:nvSpPr>
              <p:spPr bwMode="auto">
                <a:xfrm>
                  <a:off x="-23" y="7368"/>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"الألف والياء"</a:t>
                  </a:r>
                  <a:endParaRPr lang="en-US" sz="2000" b="1" dirty="0">
                    <a:solidFill>
                      <a:srgbClr val="000000"/>
                    </a:solidFill>
                    <a:latin typeface="Arial" charset="0"/>
                    <a:ea typeface="ＭＳ Ｐゴシック" charset="0"/>
                    <a:cs typeface="Arial" charset="0"/>
                  </a:endParaRPr>
                </a:p>
              </p:txBody>
            </p:sp>
            <p:sp>
              <p:nvSpPr>
                <p:cNvPr id="94315" name="Rectangle 261"/>
                <p:cNvSpPr>
                  <a:spLocks noChangeArrowheads="1"/>
                </p:cNvSpPr>
                <p:nvPr/>
              </p:nvSpPr>
              <p:spPr bwMode="auto">
                <a:xfrm>
                  <a:off x="0" y="7368"/>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1" name="Group 264"/>
              <p:cNvGrpSpPr>
                <a:grpSpLocks/>
              </p:cNvGrpSpPr>
              <p:nvPr/>
            </p:nvGrpSpPr>
            <p:grpSpPr bwMode="auto">
              <a:xfrm>
                <a:off x="917" y="7368"/>
                <a:ext cx="874" cy="518"/>
                <a:chOff x="917" y="7368"/>
                <a:chExt cx="874" cy="518"/>
              </a:xfrm>
            </p:grpSpPr>
            <p:sp>
              <p:nvSpPr>
                <p:cNvPr id="94312" name="Rectangle 122"/>
                <p:cNvSpPr>
                  <a:spLocks noChangeArrowheads="1"/>
                </p:cNvSpPr>
                <p:nvPr/>
              </p:nvSpPr>
              <p:spPr bwMode="auto">
                <a:xfrm>
                  <a:off x="960"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رؤيا 1: 8 </a:t>
                  </a:r>
                  <a:endParaRPr lang="en-US" sz="2000" b="1" dirty="0">
                    <a:solidFill>
                      <a:srgbClr val="000000"/>
                    </a:solidFill>
                    <a:latin typeface="Arial" charset="0"/>
                    <a:ea typeface="ＭＳ Ｐゴシック" charset="0"/>
                    <a:cs typeface="Arial" charset="0"/>
                  </a:endParaRPr>
                </a:p>
              </p:txBody>
            </p:sp>
            <p:sp>
              <p:nvSpPr>
                <p:cNvPr id="94313" name="Rectangle 263"/>
                <p:cNvSpPr>
                  <a:spLocks noChangeArrowheads="1"/>
                </p:cNvSpPr>
                <p:nvPr/>
              </p:nvSpPr>
              <p:spPr bwMode="auto">
                <a:xfrm>
                  <a:off x="917"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2" name="Group 266"/>
              <p:cNvGrpSpPr>
                <a:grpSpLocks/>
              </p:cNvGrpSpPr>
              <p:nvPr/>
            </p:nvGrpSpPr>
            <p:grpSpPr bwMode="auto">
              <a:xfrm>
                <a:off x="1791" y="7368"/>
                <a:ext cx="874" cy="518"/>
                <a:chOff x="1791" y="7368"/>
                <a:chExt cx="874" cy="518"/>
              </a:xfrm>
            </p:grpSpPr>
            <p:sp>
              <p:nvSpPr>
                <p:cNvPr id="94310" name="Rectangle 123"/>
                <p:cNvSpPr>
                  <a:spLocks noChangeArrowheads="1"/>
                </p:cNvSpPr>
                <p:nvPr/>
              </p:nvSpPr>
              <p:spPr bwMode="auto">
                <a:xfrm>
                  <a:off x="1834"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رؤيا 22: 13، 16 </a:t>
                  </a:r>
                  <a:endParaRPr lang="en-US" sz="2000" b="1" dirty="0">
                    <a:solidFill>
                      <a:srgbClr val="000000"/>
                    </a:solidFill>
                    <a:latin typeface="Arial" charset="0"/>
                    <a:ea typeface="ＭＳ Ｐゴシック" charset="0"/>
                    <a:cs typeface="Arial" charset="0"/>
                  </a:endParaRPr>
                </a:p>
              </p:txBody>
            </p:sp>
            <p:sp>
              <p:nvSpPr>
                <p:cNvPr id="94311" name="Rectangle 265"/>
                <p:cNvSpPr>
                  <a:spLocks noChangeArrowheads="1"/>
                </p:cNvSpPr>
                <p:nvPr/>
              </p:nvSpPr>
              <p:spPr bwMode="auto">
                <a:xfrm>
                  <a:off x="1791"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3" name="Group 268"/>
              <p:cNvGrpSpPr>
                <a:grpSpLocks/>
              </p:cNvGrpSpPr>
              <p:nvPr/>
            </p:nvGrpSpPr>
            <p:grpSpPr bwMode="auto">
              <a:xfrm>
                <a:off x="2665" y="7368"/>
                <a:ext cx="874" cy="518"/>
                <a:chOff x="2665" y="7368"/>
                <a:chExt cx="874" cy="518"/>
              </a:xfrm>
            </p:grpSpPr>
            <p:sp>
              <p:nvSpPr>
                <p:cNvPr id="94308" name="Rectangle 124"/>
                <p:cNvSpPr>
                  <a:spLocks noChangeArrowheads="1"/>
                </p:cNvSpPr>
                <p:nvPr/>
              </p:nvSpPr>
              <p:spPr bwMode="auto">
                <a:xfrm>
                  <a:off x="2708"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dirty="0">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dirty="0">
                    <a:solidFill>
                      <a:srgbClr val="000000"/>
                    </a:solidFill>
                    <a:latin typeface="Arial" charset="0"/>
                    <a:ea typeface="ＭＳ Ｐゴシック" charset="0"/>
                    <a:cs typeface="Arial" charset="0"/>
                  </a:endParaRPr>
                </a:p>
              </p:txBody>
            </p:sp>
            <p:sp>
              <p:nvSpPr>
                <p:cNvPr id="94309" name="Rectangle 267"/>
                <p:cNvSpPr>
                  <a:spLocks noChangeArrowheads="1"/>
                </p:cNvSpPr>
                <p:nvPr/>
              </p:nvSpPr>
              <p:spPr bwMode="auto">
                <a:xfrm>
                  <a:off x="2665"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4" name="Group 270"/>
              <p:cNvGrpSpPr>
                <a:grpSpLocks/>
              </p:cNvGrpSpPr>
              <p:nvPr/>
            </p:nvGrpSpPr>
            <p:grpSpPr bwMode="auto">
              <a:xfrm>
                <a:off x="-23" y="7886"/>
                <a:ext cx="1022" cy="518"/>
                <a:chOff x="-23" y="7886"/>
                <a:chExt cx="1022" cy="518"/>
              </a:xfrm>
            </p:grpSpPr>
            <p:sp>
              <p:nvSpPr>
                <p:cNvPr id="94306" name="Rectangle 125"/>
                <p:cNvSpPr>
                  <a:spLocks noChangeArrowheads="1"/>
                </p:cNvSpPr>
                <p:nvPr/>
              </p:nvSpPr>
              <p:spPr bwMode="auto">
                <a:xfrm>
                  <a:off x="-23" y="7886"/>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altLang="ja-JP" sz="2000" b="1" dirty="0">
                      <a:solidFill>
                        <a:srgbClr val="000000"/>
                      </a:solidFill>
                      <a:latin typeface="Arial" charset="0"/>
                      <a:ea typeface="ＭＳ Ｐゴシック" charset="0"/>
                      <a:cs typeface="Arial" charset="0"/>
                    </a:rPr>
                    <a:t>"البداية والنهاية" </a:t>
                  </a:r>
                  <a:endParaRPr lang="en-US" sz="2000" b="1" dirty="0">
                    <a:solidFill>
                      <a:srgbClr val="000000"/>
                    </a:solidFill>
                    <a:latin typeface="Arial" charset="0"/>
                    <a:ea typeface="ＭＳ Ｐゴシック" charset="0"/>
                    <a:cs typeface="Arial" charset="0"/>
                  </a:endParaRPr>
                </a:p>
              </p:txBody>
            </p:sp>
            <p:sp>
              <p:nvSpPr>
                <p:cNvPr id="94307" name="Rectangle 269"/>
                <p:cNvSpPr>
                  <a:spLocks noChangeArrowheads="1"/>
                </p:cNvSpPr>
                <p:nvPr/>
              </p:nvSpPr>
              <p:spPr bwMode="auto">
                <a:xfrm>
                  <a:off x="0" y="7886"/>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5" name="Group 272"/>
              <p:cNvGrpSpPr>
                <a:grpSpLocks/>
              </p:cNvGrpSpPr>
              <p:nvPr/>
            </p:nvGrpSpPr>
            <p:grpSpPr bwMode="auto">
              <a:xfrm>
                <a:off x="917" y="7886"/>
                <a:ext cx="874" cy="518"/>
                <a:chOff x="917" y="7886"/>
                <a:chExt cx="874" cy="518"/>
              </a:xfrm>
            </p:grpSpPr>
            <p:sp>
              <p:nvSpPr>
                <p:cNvPr id="94304" name="Rectangle 126"/>
                <p:cNvSpPr>
                  <a:spLocks noChangeArrowheads="1"/>
                </p:cNvSpPr>
                <p:nvPr/>
              </p:nvSpPr>
              <p:spPr bwMode="auto">
                <a:xfrm>
                  <a:off x="960"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أشعياء 44: 6 </a:t>
                  </a:r>
                  <a:endParaRPr lang="en-US" sz="2000" b="1" dirty="0">
                    <a:solidFill>
                      <a:srgbClr val="000000"/>
                    </a:solidFill>
                    <a:latin typeface="Arial" charset="0"/>
                    <a:ea typeface="ＭＳ Ｐゴシック" charset="0"/>
                    <a:cs typeface="Arial" charset="0"/>
                  </a:endParaRPr>
                </a:p>
              </p:txBody>
            </p:sp>
            <p:sp>
              <p:nvSpPr>
                <p:cNvPr id="94305" name="Rectangle 271"/>
                <p:cNvSpPr>
                  <a:spLocks noChangeArrowheads="1"/>
                </p:cNvSpPr>
                <p:nvPr/>
              </p:nvSpPr>
              <p:spPr bwMode="auto">
                <a:xfrm>
                  <a:off x="917"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6" name="Group 274"/>
              <p:cNvGrpSpPr>
                <a:grpSpLocks/>
              </p:cNvGrpSpPr>
              <p:nvPr/>
            </p:nvGrpSpPr>
            <p:grpSpPr bwMode="auto">
              <a:xfrm>
                <a:off x="1791" y="7886"/>
                <a:ext cx="874" cy="518"/>
                <a:chOff x="1791" y="7886"/>
                <a:chExt cx="874" cy="518"/>
              </a:xfrm>
            </p:grpSpPr>
            <p:sp>
              <p:nvSpPr>
                <p:cNvPr id="94302" name="Rectangle 127"/>
                <p:cNvSpPr>
                  <a:spLocks noChangeArrowheads="1"/>
                </p:cNvSpPr>
                <p:nvPr/>
              </p:nvSpPr>
              <p:spPr bwMode="auto">
                <a:xfrm>
                  <a:off x="1834"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u="sng" dirty="0">
                      <a:solidFill>
                        <a:srgbClr val="000000"/>
                      </a:solidFill>
                      <a:latin typeface="Arial" charset="0"/>
                      <a:ea typeface="ＭＳ Ｐゴシック" charset="0"/>
                      <a:cs typeface="Arial" charset="0"/>
                    </a:rPr>
                    <a:t>رؤيا 1: 17 </a:t>
                  </a:r>
                  <a:endParaRPr lang="en-US" sz="2000" b="1" dirty="0">
                    <a:solidFill>
                      <a:srgbClr val="000000"/>
                    </a:solidFill>
                    <a:latin typeface="Arial" charset="0"/>
                    <a:ea typeface="ＭＳ Ｐゴシック" charset="0"/>
                    <a:cs typeface="Arial" charset="0"/>
                  </a:endParaRPr>
                </a:p>
              </p:txBody>
            </p:sp>
            <p:sp>
              <p:nvSpPr>
                <p:cNvPr id="94303" name="Rectangle 273"/>
                <p:cNvSpPr>
                  <a:spLocks noChangeArrowheads="1"/>
                </p:cNvSpPr>
                <p:nvPr/>
              </p:nvSpPr>
              <p:spPr bwMode="auto">
                <a:xfrm>
                  <a:off x="1791"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7" name="Group 276"/>
              <p:cNvGrpSpPr>
                <a:grpSpLocks/>
              </p:cNvGrpSpPr>
              <p:nvPr/>
            </p:nvGrpSpPr>
            <p:grpSpPr bwMode="auto">
              <a:xfrm>
                <a:off x="2665" y="7886"/>
                <a:ext cx="874" cy="518"/>
                <a:chOff x="2665" y="7886"/>
                <a:chExt cx="874" cy="518"/>
              </a:xfrm>
            </p:grpSpPr>
            <p:sp>
              <p:nvSpPr>
                <p:cNvPr id="94300" name="Rectangle 128"/>
                <p:cNvSpPr>
                  <a:spLocks noChangeArrowheads="1"/>
                </p:cNvSpPr>
                <p:nvPr/>
              </p:nvSpPr>
              <p:spPr bwMode="auto">
                <a:xfrm>
                  <a:off x="2708"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sz="2000" b="1">
                      <a:solidFill>
                        <a:srgbClr val="000000"/>
                      </a:solidFill>
                      <a:latin typeface="Arial" charset="0"/>
                      <a:ea typeface="ＭＳ Ｐゴシック" charset="0"/>
                      <a:cs typeface="Arial" charset="0"/>
                    </a:rPr>
                    <a:t> </a:t>
                  </a:r>
                </a:p>
                <a:p>
                  <a:pPr algn="ctr" defTabSz="914400" eaLnBrk="0" fontAlgn="base" hangingPunct="0">
                    <a:spcBef>
                      <a:spcPct val="0"/>
                    </a:spcBef>
                    <a:spcAft>
                      <a:spcPct val="0"/>
                    </a:spcAft>
                  </a:pPr>
                  <a:endParaRPr lang="en-US" sz="2000" b="1">
                    <a:solidFill>
                      <a:srgbClr val="000000"/>
                    </a:solidFill>
                    <a:latin typeface="Arial" charset="0"/>
                    <a:ea typeface="ＭＳ Ｐゴシック" charset="0"/>
                    <a:cs typeface="Arial" charset="0"/>
                  </a:endParaRPr>
                </a:p>
              </p:txBody>
            </p:sp>
            <p:sp>
              <p:nvSpPr>
                <p:cNvPr id="94301" name="Rectangle 275"/>
                <p:cNvSpPr>
                  <a:spLocks noChangeArrowheads="1"/>
                </p:cNvSpPr>
                <p:nvPr/>
              </p:nvSpPr>
              <p:spPr bwMode="auto">
                <a:xfrm>
                  <a:off x="2665"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88" name="Group 278"/>
              <p:cNvGrpSpPr>
                <a:grpSpLocks/>
              </p:cNvGrpSpPr>
              <p:nvPr/>
            </p:nvGrpSpPr>
            <p:grpSpPr bwMode="auto">
              <a:xfrm>
                <a:off x="-23" y="8404"/>
                <a:ext cx="1029" cy="403"/>
                <a:chOff x="-23" y="8404"/>
                <a:chExt cx="1029" cy="403"/>
              </a:xfrm>
            </p:grpSpPr>
            <p:sp>
              <p:nvSpPr>
                <p:cNvPr id="94298" name="Rectangle 129"/>
                <p:cNvSpPr>
                  <a:spLocks noChangeArrowheads="1"/>
                </p:cNvSpPr>
                <p:nvPr/>
              </p:nvSpPr>
              <p:spPr bwMode="auto">
                <a:xfrm>
                  <a:off x="-23"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قدوس</a:t>
                  </a:r>
                  <a:endParaRPr lang="en-US" sz="2000" b="1" dirty="0">
                    <a:solidFill>
                      <a:srgbClr val="000000"/>
                    </a:solidFill>
                    <a:latin typeface="Arial" charset="0"/>
                    <a:ea typeface="ＭＳ Ｐゴシック" charset="0"/>
                    <a:cs typeface="Arial" charset="0"/>
                  </a:endParaRPr>
                </a:p>
              </p:txBody>
            </p:sp>
            <p:sp>
              <p:nvSpPr>
                <p:cNvPr id="94299" name="Rectangle 277"/>
                <p:cNvSpPr>
                  <a:spLocks noChangeArrowheads="1"/>
                </p:cNvSpPr>
                <p:nvPr/>
              </p:nvSpPr>
              <p:spPr bwMode="auto">
                <a:xfrm>
                  <a:off x="0" y="8404"/>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sp>
              <p:nvSpPr>
                <p:cNvPr id="3" name="Rectangle 129">
                  <a:extLst>
                    <a:ext uri="{FF2B5EF4-FFF2-40B4-BE49-F238E27FC236}">
                      <a16:creationId xmlns:a16="http://schemas.microsoft.com/office/drawing/2014/main" id="{B7BEF888-F49A-A3D1-CE46-631F454FDDF1}"/>
                    </a:ext>
                  </a:extLst>
                </p:cNvPr>
                <p:cNvSpPr>
                  <a:spLocks noChangeArrowheads="1"/>
                </p:cNvSpPr>
                <p:nvPr/>
              </p:nvSpPr>
              <p:spPr bwMode="auto">
                <a:xfrm>
                  <a:off x="-16"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قدوس</a:t>
                  </a:r>
                  <a:endParaRPr lang="en-US" sz="2000" b="1" dirty="0">
                    <a:solidFill>
                      <a:srgbClr val="000000"/>
                    </a:solidFill>
                    <a:latin typeface="Arial" charset="0"/>
                    <a:ea typeface="ＭＳ Ｐゴシック" charset="0"/>
                    <a:cs typeface="Arial" charset="0"/>
                  </a:endParaRPr>
                </a:p>
              </p:txBody>
            </p:sp>
          </p:grpSp>
          <p:grpSp>
            <p:nvGrpSpPr>
              <p:cNvPr id="94289" name="Group 280"/>
              <p:cNvGrpSpPr>
                <a:grpSpLocks/>
              </p:cNvGrpSpPr>
              <p:nvPr/>
            </p:nvGrpSpPr>
            <p:grpSpPr bwMode="auto">
              <a:xfrm>
                <a:off x="917" y="8404"/>
                <a:ext cx="874" cy="403"/>
                <a:chOff x="917" y="8404"/>
                <a:chExt cx="874" cy="403"/>
              </a:xfrm>
            </p:grpSpPr>
            <p:sp>
              <p:nvSpPr>
                <p:cNvPr id="94296" name="Rectangle 130"/>
                <p:cNvSpPr>
                  <a:spLocks noChangeArrowheads="1"/>
                </p:cNvSpPr>
                <p:nvPr/>
              </p:nvSpPr>
              <p:spPr bwMode="auto">
                <a:xfrm>
                  <a:off x="960"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أشعياء 6: 3 </a:t>
                  </a:r>
                  <a:endParaRPr lang="en-US" sz="2000" b="1" dirty="0">
                    <a:solidFill>
                      <a:srgbClr val="000000"/>
                    </a:solidFill>
                    <a:latin typeface="Arial" charset="0"/>
                    <a:ea typeface="ＭＳ Ｐゴシック" charset="0"/>
                    <a:cs typeface="Arial" charset="0"/>
                  </a:endParaRPr>
                </a:p>
              </p:txBody>
            </p:sp>
            <p:sp>
              <p:nvSpPr>
                <p:cNvPr id="94297" name="Rectangle 279"/>
                <p:cNvSpPr>
                  <a:spLocks noChangeArrowheads="1"/>
                </p:cNvSpPr>
                <p:nvPr/>
              </p:nvSpPr>
              <p:spPr bwMode="auto">
                <a:xfrm>
                  <a:off x="917"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90" name="Group 282"/>
              <p:cNvGrpSpPr>
                <a:grpSpLocks/>
              </p:cNvGrpSpPr>
              <p:nvPr/>
            </p:nvGrpSpPr>
            <p:grpSpPr bwMode="auto">
              <a:xfrm>
                <a:off x="1791" y="8404"/>
                <a:ext cx="874" cy="403"/>
                <a:chOff x="1791" y="8404"/>
                <a:chExt cx="874" cy="403"/>
              </a:xfrm>
            </p:grpSpPr>
            <p:sp>
              <p:nvSpPr>
                <p:cNvPr id="94294" name="Rectangle 131"/>
                <p:cNvSpPr>
                  <a:spLocks noChangeArrowheads="1"/>
                </p:cNvSpPr>
                <p:nvPr/>
              </p:nvSpPr>
              <p:spPr bwMode="auto">
                <a:xfrm>
                  <a:off x="1834"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مرقس 1: 24 </a:t>
                  </a:r>
                  <a:endParaRPr lang="en-US" sz="2000" b="1" dirty="0">
                    <a:solidFill>
                      <a:srgbClr val="000000"/>
                    </a:solidFill>
                    <a:latin typeface="Arial" charset="0"/>
                    <a:ea typeface="ＭＳ Ｐゴシック" charset="0"/>
                    <a:cs typeface="Arial" charset="0"/>
                  </a:endParaRPr>
                </a:p>
              </p:txBody>
            </p:sp>
            <p:sp>
              <p:nvSpPr>
                <p:cNvPr id="94295" name="Rectangle 281"/>
                <p:cNvSpPr>
                  <a:spLocks noChangeArrowheads="1"/>
                </p:cNvSpPr>
                <p:nvPr/>
              </p:nvSpPr>
              <p:spPr bwMode="auto">
                <a:xfrm>
                  <a:off x="1791"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nvGrpSpPr>
              <p:cNvPr id="94291" name="Group 284"/>
              <p:cNvGrpSpPr>
                <a:grpSpLocks/>
              </p:cNvGrpSpPr>
              <p:nvPr/>
            </p:nvGrpSpPr>
            <p:grpSpPr bwMode="auto">
              <a:xfrm>
                <a:off x="2665" y="8404"/>
                <a:ext cx="874" cy="403"/>
                <a:chOff x="2665" y="8404"/>
                <a:chExt cx="874" cy="403"/>
              </a:xfrm>
            </p:grpSpPr>
            <p:sp>
              <p:nvSpPr>
                <p:cNvPr id="94292" name="Rectangle 132"/>
                <p:cNvSpPr>
                  <a:spLocks noChangeArrowheads="1"/>
                </p:cNvSpPr>
                <p:nvPr/>
              </p:nvSpPr>
              <p:spPr bwMode="auto">
                <a:xfrm>
                  <a:off x="2708"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ar-JO" sz="2000" b="1" dirty="0">
                      <a:solidFill>
                        <a:srgbClr val="000000"/>
                      </a:solidFill>
                      <a:latin typeface="Arial" charset="0"/>
                      <a:ea typeface="ＭＳ Ｐゴシック" charset="0"/>
                      <a:cs typeface="Arial" charset="0"/>
                    </a:rPr>
                    <a:t>لوقا 11: 13 </a:t>
                  </a:r>
                  <a:endParaRPr lang="en-US" sz="2000" b="1" dirty="0">
                    <a:solidFill>
                      <a:srgbClr val="000000"/>
                    </a:solidFill>
                    <a:latin typeface="Arial" charset="0"/>
                    <a:ea typeface="ＭＳ Ｐゴシック" charset="0"/>
                    <a:cs typeface="Arial" charset="0"/>
                  </a:endParaRPr>
                </a:p>
              </p:txBody>
            </p:sp>
            <p:sp>
              <p:nvSpPr>
                <p:cNvPr id="94293" name="Rectangle 283"/>
                <p:cNvSpPr>
                  <a:spLocks noChangeArrowheads="1"/>
                </p:cNvSpPr>
                <p:nvPr/>
              </p:nvSpPr>
              <p:spPr bwMode="auto">
                <a:xfrm>
                  <a:off x="2665"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grpSp>
        <p:sp>
          <p:nvSpPr>
            <p:cNvPr id="94215" name="Rectangle 286"/>
            <p:cNvSpPr>
              <a:spLocks noChangeArrowheads="1"/>
            </p:cNvSpPr>
            <p:nvPr/>
          </p:nvSpPr>
          <p:spPr bwMode="auto">
            <a:xfrm>
              <a:off x="16" y="-91"/>
              <a:ext cx="3547" cy="8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428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b="1">
                <a:solidFill>
                  <a:srgbClr val="000000"/>
                </a:solidFill>
                <a:latin typeface="Arial" charset="0"/>
                <a:ea typeface="ＭＳ Ｐゴシック" charset="0"/>
                <a:cs typeface="Arial" charset="0"/>
              </a:endParaRPr>
            </a:p>
          </p:txBody>
        </p:sp>
      </p:grpSp>
      <p:sp>
        <p:nvSpPr>
          <p:cNvPr id="94213" name="Text Box 289"/>
          <p:cNvSpPr txBox="1">
            <a:spLocks noChangeArrowheads="1"/>
          </p:cNvSpPr>
          <p:nvPr/>
        </p:nvSpPr>
        <p:spPr bwMode="auto">
          <a:xfrm>
            <a:off x="463259" y="6577013"/>
            <a:ext cx="64474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rtl="1" eaLnBrk="1" fontAlgn="base" hangingPunct="1">
              <a:spcBef>
                <a:spcPct val="0"/>
              </a:spcBef>
              <a:spcAft>
                <a:spcPct val="0"/>
              </a:spcAft>
            </a:pPr>
            <a:r>
              <a:rPr lang="ar-JO" sz="1400" b="1" dirty="0">
                <a:solidFill>
                  <a:srgbClr val="000000"/>
                </a:solidFill>
                <a:latin typeface="Arial" charset="0"/>
                <a:cs typeface="Arial" charset="0"/>
              </a:rPr>
              <a:t>ملاحظة: الآيات التي تحتها خطّ مترجمة بشكل صحيح في كتاب شهود يهوه </a:t>
            </a:r>
            <a:r>
              <a:rPr lang="en-US" sz="1400" b="1" i="1" dirty="0">
                <a:solidFill>
                  <a:srgbClr val="000000"/>
                </a:solidFill>
                <a:latin typeface="Arial" charset="0"/>
                <a:cs typeface="Arial" charset="0"/>
              </a:rPr>
              <a:t>New World Translation</a:t>
            </a:r>
            <a:endParaRPr lang="en-US" sz="1400" b="1" dirty="0">
              <a:solidFill>
                <a:srgbClr val="000000"/>
              </a:solidFill>
              <a:latin typeface="Arial" charset="0"/>
              <a:cs typeface="Arial" charset="0"/>
            </a:endParaRPr>
          </a:p>
        </p:txBody>
      </p:sp>
    </p:spTree>
    <p:extLst>
      <p:ext uri="{BB962C8B-B14F-4D97-AF65-F5344CB8AC3E}">
        <p14:creationId xmlns:p14="http://schemas.microsoft.com/office/powerpoint/2010/main" val="428039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a:r>
              <a:rPr lang="ar-JO" sz="2800" b="1" dirty="0"/>
              <a:t> 6. كل من الآب والابن والروح القدس هو الله</a:t>
            </a:r>
            <a:endParaRPr lang="en-US" sz="2800" b="1" dirty="0"/>
          </a:p>
        </p:txBody>
      </p:sp>
      <p:sp>
        <p:nvSpPr>
          <p:cNvPr id="3" name="TextBox 2"/>
          <p:cNvSpPr txBox="1"/>
          <p:nvPr/>
        </p:nvSpPr>
        <p:spPr>
          <a:xfrm>
            <a:off x="8610600"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graphicFrame>
        <p:nvGraphicFramePr>
          <p:cNvPr id="4" name="Table 3"/>
          <p:cNvGraphicFramePr>
            <a:graphicFrameLocks noGrp="1"/>
          </p:cNvGraphicFramePr>
          <p:nvPr>
            <p:extLst>
              <p:ext uri="{D42A27DB-BD31-4B8C-83A1-F6EECF244321}">
                <p14:modId xmlns:p14="http://schemas.microsoft.com/office/powerpoint/2010/main" val="3358211829"/>
              </p:ext>
            </p:extLst>
          </p:nvPr>
        </p:nvGraphicFramePr>
        <p:xfrm>
          <a:off x="4618" y="838200"/>
          <a:ext cx="9067800" cy="5532119"/>
        </p:xfrm>
        <a:graphic>
          <a:graphicData uri="http://schemas.openxmlformats.org/drawingml/2006/table">
            <a:tbl>
              <a:tblPr firstRow="1" bandRow="1">
                <a:tableStyleId>{37CE84F3-28C3-443E-9E96-99CF82512B78}</a:tableStyleId>
              </a:tblPr>
              <a:tblGrid>
                <a:gridCol w="1783542">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2265218">
                  <a:extLst>
                    <a:ext uri="{9D8B030D-6E8A-4147-A177-3AD203B41FA5}">
                      <a16:colId xmlns:a16="http://schemas.microsoft.com/office/drawing/2014/main" val="20003"/>
                    </a:ext>
                  </a:extLst>
                </a:gridCol>
              </a:tblGrid>
              <a:tr h="779699">
                <a:tc>
                  <a:txBody>
                    <a:bodyPr/>
                    <a:lstStyle/>
                    <a:p>
                      <a:pPr algn="ctr" rtl="1"/>
                      <a:r>
                        <a:rPr lang="ar-JO" sz="2800" b="1" kern="1200" dirty="0">
                          <a:solidFill>
                            <a:schemeClr val="lt1"/>
                          </a:solidFill>
                          <a:latin typeface="+mn-lt"/>
                          <a:ea typeface="+mn-ea"/>
                          <a:cs typeface="+mn-cs"/>
                        </a:rPr>
                        <a:t>الصفة</a:t>
                      </a:r>
                      <a:r>
                        <a:rPr lang="en-US" sz="2800" b="1" kern="1200" dirty="0">
                          <a:solidFill>
                            <a:schemeClr val="lt1"/>
                          </a:solidFill>
                          <a:latin typeface="+mn-lt"/>
                          <a:ea typeface="+mn-ea"/>
                          <a:cs typeface="+mn-cs"/>
                        </a:rPr>
                        <a:t>/</a:t>
                      </a:r>
                      <a:r>
                        <a:rPr lang="ar-JO" sz="2800" b="1" kern="1200" dirty="0">
                          <a:solidFill>
                            <a:schemeClr val="lt1"/>
                          </a:solidFill>
                          <a:latin typeface="+mn-lt"/>
                          <a:ea typeface="+mn-ea"/>
                          <a:cs typeface="+mn-cs"/>
                        </a:rPr>
                        <a:t>اللقب</a:t>
                      </a:r>
                      <a:endParaRPr lang="en-US" sz="2800" b="1" kern="1200" dirty="0">
                        <a:solidFill>
                          <a:schemeClr val="lt1"/>
                        </a:solidFill>
                        <a:latin typeface="+mn-lt"/>
                        <a:ea typeface="+mn-ea"/>
                        <a:cs typeface="+mn-cs"/>
                      </a:endParaRPr>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يُدعى "الله" (الألوهية) </a:t>
                      </a:r>
                      <a:endParaRPr lang="en-US" sz="2400" dirty="0"/>
                    </a:p>
                  </a:txBody>
                  <a:tcPr>
                    <a:solidFill>
                      <a:srgbClr val="00009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2400" kern="1200" dirty="0">
                          <a:solidFill>
                            <a:srgbClr val="FFFF00"/>
                          </a:solidFill>
                          <a:latin typeface="+mn-lt"/>
                          <a:ea typeface="+mn-ea"/>
                          <a:cs typeface="+mn-cs"/>
                        </a:rPr>
                        <a:t>2بطرس 1: 17 </a:t>
                      </a:r>
                      <a:r>
                        <a:rPr lang="ar-JO" sz="2400" kern="1200" dirty="0">
                          <a:solidFill>
                            <a:schemeClr val="lt1"/>
                          </a:solidFill>
                          <a:latin typeface="+mn-lt"/>
                          <a:ea typeface="+mn-ea"/>
                          <a:cs typeface="+mn-cs"/>
                        </a:rPr>
                        <a:t>"لأَنَّهُ أَخَذَ مِنَ </a:t>
                      </a:r>
                      <a:r>
                        <a:rPr lang="ar-JO" sz="2400" kern="1200" dirty="0">
                          <a:solidFill>
                            <a:srgbClr val="FFFF00"/>
                          </a:solidFill>
                          <a:latin typeface="+mn-lt"/>
                          <a:ea typeface="+mn-ea"/>
                          <a:cs typeface="+mn-cs"/>
                        </a:rPr>
                        <a:t>اللهِ الآبِ </a:t>
                      </a:r>
                      <a:r>
                        <a:rPr lang="ar-JO" sz="2400" kern="1200" dirty="0">
                          <a:solidFill>
                            <a:schemeClr val="lt1"/>
                          </a:solidFill>
                          <a:latin typeface="+mn-lt"/>
                          <a:ea typeface="+mn-ea"/>
                          <a:cs typeface="+mn-cs"/>
                        </a:rPr>
                        <a:t>كَرَامَةً وَمَجْدًا، إِذْ أَقْبَلَ عَلَيْهِ صَوْتٌ كَهذَا مِنَ الْمَجْدِ الأَسْنَى: «</a:t>
                      </a:r>
                      <a:r>
                        <a:rPr lang="ar-JO" sz="2400" kern="1200" dirty="0">
                          <a:solidFill>
                            <a:srgbClr val="FFFF00"/>
                          </a:solidFill>
                          <a:latin typeface="+mn-lt"/>
                          <a:ea typeface="+mn-ea"/>
                          <a:cs typeface="+mn-cs"/>
                        </a:rPr>
                        <a:t>هذَا هُوَ ابْنِي الْحَبِيبُ</a:t>
                      </a:r>
                      <a:r>
                        <a:rPr lang="ar-JO" sz="2400" kern="1200" dirty="0">
                          <a:solidFill>
                            <a:schemeClr val="lt1"/>
                          </a:solidFill>
                          <a:latin typeface="+mn-lt"/>
                          <a:ea typeface="+mn-ea"/>
                          <a:cs typeface="+mn-cs"/>
                        </a:rPr>
                        <a:t> الَّذِي أَنَا سُرِرْتُ بِهِ." </a:t>
                      </a:r>
                    </a:p>
                    <a:p>
                      <a:endParaRPr lang="en-US" sz="2400" dirty="0"/>
                    </a:p>
                  </a:txBody>
                  <a:tcPr>
                    <a:solidFill>
                      <a:srgbClr val="000090"/>
                    </a:solidFill>
                  </a:tcPr>
                </a:tc>
                <a:tc>
                  <a:txBody>
                    <a:bodyPr/>
                    <a:lstStyle/>
                    <a:p>
                      <a:pPr algn="r"/>
                      <a:r>
                        <a:rPr lang="ar-JO" sz="2400" dirty="0">
                          <a:solidFill>
                            <a:srgbClr val="FFFF00"/>
                          </a:solidFill>
                        </a:rPr>
                        <a:t>عبرانيين 1: 6، 8 </a:t>
                      </a:r>
                    </a:p>
                    <a:p>
                      <a:pPr algn="r" rtl="1"/>
                      <a:r>
                        <a:rPr lang="ar-JO" sz="2400" kern="1200" dirty="0">
                          <a:solidFill>
                            <a:schemeClr val="lt1"/>
                          </a:solidFill>
                          <a:latin typeface="+mn-lt"/>
                          <a:ea typeface="+mn-ea"/>
                          <a:cs typeface="+mn-cs"/>
                        </a:rPr>
                        <a:t>"وَأَيْضًا مَتَى أَدْخَلَ الْبِكْرَ إِلَى الْعَالَمِ يَقُولُ: «وَلْتَسْجُدْ لَهُ كُلُّ مَلاَئِكَةِ اللهِ»..... </a:t>
                      </a:r>
                      <a:r>
                        <a:rPr lang="ar-JO" sz="2400" kern="1200" dirty="0">
                          <a:solidFill>
                            <a:srgbClr val="FFFF00"/>
                          </a:solidFill>
                          <a:latin typeface="+mn-lt"/>
                          <a:ea typeface="+mn-ea"/>
                          <a:cs typeface="+mn-cs"/>
                        </a:rPr>
                        <a:t>وأَمَّا عَنْ الابْنِ: «كُرْسِيُّكَ يَا أَللهُ </a:t>
                      </a:r>
                      <a:r>
                        <a:rPr lang="ar-JO" sz="2400" kern="1200" dirty="0">
                          <a:solidFill>
                            <a:schemeClr val="lt1"/>
                          </a:solidFill>
                          <a:latin typeface="+mn-lt"/>
                          <a:ea typeface="+mn-ea"/>
                          <a:cs typeface="+mn-cs"/>
                        </a:rPr>
                        <a:t>إِلَى دَهْرِ الدُّهُورِ. قَضِيبُ اسْتِقَامَةٍ قَضِيبُ مُلْكِكَ."</a:t>
                      </a:r>
                    </a:p>
                    <a:p>
                      <a:endParaRPr lang="en-US" sz="2400" dirty="0"/>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أعمال 5: 3، 4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"فَقَالَ بُطْرُسُ: «يَا حَنَانِيَّا، لِمَاذَا مَلأَ الشَّيْطَانُ قَلْبَكَ </a:t>
                      </a:r>
                      <a:r>
                        <a:rPr lang="ar-JO" sz="2400" kern="1200" dirty="0">
                          <a:solidFill>
                            <a:srgbClr val="FFFF00"/>
                          </a:solidFill>
                          <a:latin typeface="+mn-lt"/>
                          <a:ea typeface="+mn-ea"/>
                          <a:cs typeface="+mn-cs"/>
                        </a:rPr>
                        <a:t>لِتَكْذِبَ عَلَى الرُّوحِ الْقُدُسِ </a:t>
                      </a:r>
                      <a:r>
                        <a:rPr lang="ar-JO" sz="2400" kern="1200" dirty="0">
                          <a:solidFill>
                            <a:schemeClr val="lt1"/>
                          </a:solidFill>
                          <a:latin typeface="+mn-lt"/>
                          <a:ea typeface="+mn-ea"/>
                          <a:cs typeface="+mn-cs"/>
                        </a:rPr>
                        <a:t>وَتَخْتَلِسَ مِنْ ثَمَنِ الْحَقْلِ؟....</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أَنْتَ لَمْ </a:t>
                      </a:r>
                      <a:r>
                        <a:rPr lang="ar-JO" sz="2400" kern="1200" dirty="0">
                          <a:solidFill>
                            <a:srgbClr val="FFFF00"/>
                          </a:solidFill>
                          <a:latin typeface="+mn-lt"/>
                          <a:ea typeface="+mn-ea"/>
                          <a:cs typeface="+mn-cs"/>
                        </a:rPr>
                        <a:t>تَكْذِبْ</a:t>
                      </a:r>
                      <a:r>
                        <a:rPr lang="ar-JO" sz="2400" kern="1200" dirty="0">
                          <a:solidFill>
                            <a:schemeClr val="lt1"/>
                          </a:solidFill>
                          <a:latin typeface="+mn-lt"/>
                          <a:ea typeface="+mn-ea"/>
                          <a:cs typeface="+mn-cs"/>
                        </a:rPr>
                        <a:t> عَلَى النَّاسِ بَلْ </a:t>
                      </a:r>
                      <a:r>
                        <a:rPr lang="ar-JO" sz="2400" kern="1200" dirty="0">
                          <a:solidFill>
                            <a:srgbClr val="FFFF00"/>
                          </a:solidFill>
                          <a:latin typeface="+mn-lt"/>
                          <a:ea typeface="+mn-ea"/>
                          <a:cs typeface="+mn-cs"/>
                        </a:rPr>
                        <a:t>عَلَى</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2400" dirty="0">
                          <a:solidFill>
                            <a:srgbClr val="FFFF00"/>
                          </a:solidFill>
                        </a:rPr>
                        <a:t> </a:t>
                      </a: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defTabSz="914400"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421255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graphicFrame>
        <p:nvGraphicFramePr>
          <p:cNvPr id="4" name="Table 3"/>
          <p:cNvGraphicFramePr>
            <a:graphicFrameLocks noGrp="1"/>
          </p:cNvGraphicFramePr>
          <p:nvPr>
            <p:extLst>
              <p:ext uri="{D42A27DB-BD31-4B8C-83A1-F6EECF244321}">
                <p14:modId xmlns:p14="http://schemas.microsoft.com/office/powerpoint/2010/main" val="234488665"/>
              </p:ext>
            </p:extLst>
          </p:nvPr>
        </p:nvGraphicFramePr>
        <p:xfrm>
          <a:off x="4618" y="84328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يسكن المؤمنين </a:t>
                      </a:r>
                      <a:endParaRPr lang="en-US" sz="2400" dirty="0"/>
                    </a:p>
                  </a:txBody>
                  <a:tcPr>
                    <a:solidFill>
                      <a:srgbClr val="000090"/>
                    </a:solidFill>
                  </a:tcPr>
                </a:tc>
                <a:tc>
                  <a:txBody>
                    <a:bodyPr/>
                    <a:lstStyle/>
                    <a:p>
                      <a:pPr algn="r"/>
                      <a:r>
                        <a:rPr lang="ar-JO" sz="2400" dirty="0">
                          <a:solidFill>
                            <a:srgbClr val="FFFF00"/>
                          </a:solidFill>
                        </a:rPr>
                        <a:t>1كورنثوس 3: 16أ</a:t>
                      </a:r>
                      <a:endParaRPr lang="en-US" sz="2400" dirty="0"/>
                    </a:p>
                    <a:p>
                      <a:pPr algn="r" rtl="1"/>
                      <a:r>
                        <a:rPr lang="ar-JO" sz="2400" kern="1200" dirty="0">
                          <a:solidFill>
                            <a:schemeClr val="lt1"/>
                          </a:solidFill>
                          <a:latin typeface="+mn-lt"/>
                          <a:ea typeface="+mn-ea"/>
                          <a:cs typeface="+mn-cs"/>
                        </a:rPr>
                        <a:t>أَمَا تَعْلَمُونَ أَنَّكُمْ </a:t>
                      </a:r>
                      <a:r>
                        <a:rPr lang="ar-JO" sz="2400" kern="1200" dirty="0">
                          <a:solidFill>
                            <a:srgbClr val="FFFF00"/>
                          </a:solidFill>
                          <a:latin typeface="+mn-lt"/>
                          <a:ea typeface="+mn-ea"/>
                          <a:cs typeface="+mn-cs"/>
                        </a:rPr>
                        <a:t>هَيْكَلُ</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r>
                        <a:rPr lang="ar-JO" sz="2400" kern="1200" dirty="0">
                          <a:solidFill>
                            <a:schemeClr val="lt1"/>
                          </a:solidFill>
                          <a:latin typeface="+mn-lt"/>
                          <a:ea typeface="+mn-ea"/>
                          <a:cs typeface="+mn-cs"/>
                        </a:rPr>
                        <a:t>، وَرُوحُ اللهِ يَسْكُنُ فِيكُمْ؟</a:t>
                      </a:r>
                    </a:p>
                    <a:p>
                      <a:br>
                        <a:rPr lang="ar-JO" sz="2400" dirty="0"/>
                      </a:br>
                      <a:endParaRPr lang="en-US" sz="2400" dirty="0"/>
                    </a:p>
                  </a:txBody>
                  <a:tcPr>
                    <a:solidFill>
                      <a:srgbClr val="000090"/>
                    </a:solidFill>
                  </a:tcPr>
                </a:tc>
                <a:tc>
                  <a:txBody>
                    <a:bodyPr/>
                    <a:lstStyle/>
                    <a:p>
                      <a:pPr algn="r" rtl="1"/>
                      <a:r>
                        <a:rPr lang="ar-JO" sz="2400" dirty="0">
                          <a:solidFill>
                            <a:srgbClr val="FFFF00"/>
                          </a:solidFill>
                        </a:rPr>
                        <a:t>كولوسي 1: 27 </a:t>
                      </a:r>
                      <a:br>
                        <a:rPr lang="en-US" sz="2400" dirty="0">
                          <a:solidFill>
                            <a:srgbClr val="FFFF00"/>
                          </a:solidFill>
                        </a:rPr>
                      </a:br>
                      <a:r>
                        <a:rPr lang="ar-JO" sz="2400" kern="1200" dirty="0">
                          <a:solidFill>
                            <a:schemeClr val="lt1"/>
                          </a:solidFill>
                          <a:latin typeface="+mn-lt"/>
                          <a:ea typeface="+mn-ea"/>
                          <a:cs typeface="+mn-cs"/>
                        </a:rPr>
                        <a:t>الَّذِينَ أَرَادَ اللهُ أَنْ يُعَرِّفَهُمْ مَا هُوَ غِنَى مَجْدِ هذَا السِّرِّ فِي الأُمَمِ، الَّذِي هُوَ </a:t>
                      </a:r>
                      <a:r>
                        <a:rPr lang="ar-JO" sz="2400" kern="1200" dirty="0">
                          <a:solidFill>
                            <a:srgbClr val="FFFF00"/>
                          </a:solidFill>
                          <a:latin typeface="+mn-lt"/>
                          <a:ea typeface="+mn-ea"/>
                          <a:cs typeface="+mn-cs"/>
                        </a:rPr>
                        <a:t>الْمَسِيحُ</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فِيكُمْ</a:t>
                      </a:r>
                      <a:r>
                        <a:rPr lang="ar-JO" sz="2400" kern="1200" dirty="0">
                          <a:solidFill>
                            <a:schemeClr val="lt1"/>
                          </a:solidFill>
                          <a:latin typeface="+mn-lt"/>
                          <a:ea typeface="+mn-ea"/>
                          <a:cs typeface="+mn-cs"/>
                        </a:rPr>
                        <a:t> رَجَاءُ الْمَجْدِ.</a:t>
                      </a:r>
                      <a:endParaRPr lang="en-US" sz="2400" kern="1200" dirty="0">
                        <a:solidFill>
                          <a:schemeClr val="lt1"/>
                        </a:solidFill>
                        <a:latin typeface="+mn-lt"/>
                        <a:ea typeface="+mn-ea"/>
                        <a:cs typeface="+mn-cs"/>
                      </a:endParaRPr>
                    </a:p>
                  </a:txBody>
                  <a:tcPr>
                    <a:solidFill>
                      <a:srgbClr val="000090"/>
                    </a:solidFill>
                  </a:tcPr>
                </a:tc>
                <a:tc>
                  <a:txBody>
                    <a:bodyPr/>
                    <a:lstStyle/>
                    <a:p>
                      <a:pPr algn="r"/>
                      <a:r>
                        <a:rPr lang="ar-JO" sz="2400" dirty="0">
                          <a:solidFill>
                            <a:srgbClr val="FFFF00"/>
                          </a:solidFill>
                        </a:rPr>
                        <a:t>1كورنثوس 3: 16ب</a:t>
                      </a:r>
                      <a:endParaRPr lang="en-US" sz="2400" dirty="0"/>
                    </a:p>
                    <a:p>
                      <a:pPr algn="r" rtl="1"/>
                      <a:r>
                        <a:rPr lang="ar-JO" sz="2400" kern="1200" dirty="0">
                          <a:solidFill>
                            <a:schemeClr val="lt1"/>
                          </a:solidFill>
                          <a:latin typeface="+mn-lt"/>
                          <a:ea typeface="+mn-ea"/>
                          <a:cs typeface="+mn-cs"/>
                        </a:rPr>
                        <a:t>أمَا تَعْلَمُونَ أَنَّكُمْ هَيْكَلُ اللهِ، </a:t>
                      </a:r>
                      <a:r>
                        <a:rPr lang="ar-JO" sz="2400" kern="1200" dirty="0">
                          <a:solidFill>
                            <a:srgbClr val="FFFF00"/>
                          </a:solidFill>
                          <a:latin typeface="+mn-lt"/>
                          <a:ea typeface="+mn-ea"/>
                          <a:cs typeface="+mn-cs"/>
                        </a:rPr>
                        <a:t>وَرُوحُ اللهِ يَسْكُنُ فِيكُمْ</a:t>
                      </a:r>
                      <a:r>
                        <a:rPr lang="ar-JO" sz="2400" kern="1200" dirty="0">
                          <a:solidFill>
                            <a:schemeClr val="lt1"/>
                          </a:solidFill>
                          <a:latin typeface="+mn-lt"/>
                          <a:ea typeface="+mn-ea"/>
                          <a:cs typeface="+mn-cs"/>
                        </a:rPr>
                        <a:t>؟</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defTabSz="914400"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28629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067313"/>
            <a:chOff x="0" y="-1"/>
            <a:chExt cx="9144000" cy="6067313"/>
          </a:xfrm>
        </p:grpSpPr>
        <p:pic>
          <p:nvPicPr>
            <p:cNvPr id="3" name="Picture 2"/>
            <p:cNvPicPr>
              <a:picLocks noChangeAspect="1"/>
            </p:cNvPicPr>
            <p:nvPr/>
          </p:nvPicPr>
          <p:blipFill>
            <a:blip r:embed="rId3"/>
            <a:stretch>
              <a:fillRect/>
            </a:stretch>
          </p:blipFill>
          <p:spPr>
            <a:xfrm>
              <a:off x="0" y="-1"/>
              <a:ext cx="9144000" cy="6067313"/>
            </a:xfrm>
            <a:prstGeom prst="rect">
              <a:avLst/>
            </a:prstGeom>
          </p:spPr>
        </p:pic>
        <p:sp>
          <p:nvSpPr>
            <p:cNvPr id="2" name="Rectangle 1"/>
            <p:cNvSpPr/>
            <p:nvPr/>
          </p:nvSpPr>
          <p:spPr bwMode="auto">
            <a:xfrm rot="1069447">
              <a:off x="6733559" y="2086561"/>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en-US" sz="2800">
                <a:solidFill>
                  <a:srgbClr val="FFFFFF"/>
                </a:solidFill>
                <a:latin typeface="Arial" pitchFamily="34" charset="0"/>
              </a:endParaRPr>
            </a:p>
          </p:txBody>
        </p:sp>
        <p:sp>
          <p:nvSpPr>
            <p:cNvPr id="7" name="Rectangle 6"/>
            <p:cNvSpPr/>
            <p:nvPr/>
          </p:nvSpPr>
          <p:spPr bwMode="auto">
            <a:xfrm rot="2213112">
              <a:off x="1367915" y="3168475"/>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en-US" sz="2800">
                <a:solidFill>
                  <a:srgbClr val="FFFFFF"/>
                </a:solidFill>
                <a:latin typeface="Arial" pitchFamily="34" charset="0"/>
              </a:endParaRPr>
            </a:p>
          </p:txBody>
        </p:sp>
        <p:sp>
          <p:nvSpPr>
            <p:cNvPr id="8" name="Rectangle 7"/>
            <p:cNvSpPr/>
            <p:nvPr/>
          </p:nvSpPr>
          <p:spPr bwMode="auto">
            <a:xfrm rot="3464359">
              <a:off x="7102392" y="2535276"/>
              <a:ext cx="1000976"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en-US" sz="2800">
                <a:solidFill>
                  <a:srgbClr val="FFFFFF"/>
                </a:solidFill>
                <a:latin typeface="Arial" pitchFamily="34" charset="0"/>
              </a:endParaRPr>
            </a:p>
          </p:txBody>
        </p:sp>
        <p:sp>
          <p:nvSpPr>
            <p:cNvPr id="9" name="Rectangle 8"/>
            <p:cNvSpPr/>
            <p:nvPr/>
          </p:nvSpPr>
          <p:spPr bwMode="auto">
            <a:xfrm rot="20835373">
              <a:off x="1496203" y="2749562"/>
              <a:ext cx="5643153" cy="1331998"/>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50000"/>
                </a:spcBef>
                <a:spcAft>
                  <a:spcPct val="0"/>
                </a:spcAft>
              </a:pPr>
              <a:endParaRPr lang="en-US" sz="2800">
                <a:solidFill>
                  <a:srgbClr val="FFFFFF"/>
                </a:solidFill>
                <a:latin typeface="Arial" pitchFamily="34" charset="0"/>
              </a:endParaRPr>
            </a:p>
          </p:txBody>
        </p:sp>
      </p:grpSp>
      <p:sp>
        <p:nvSpPr>
          <p:cNvPr id="10" name="Title 9"/>
          <p:cNvSpPr>
            <a:spLocks noGrp="1"/>
          </p:cNvSpPr>
          <p:nvPr>
            <p:ph type="ctrTitle"/>
          </p:nvPr>
        </p:nvSpPr>
        <p:spPr>
          <a:xfrm rot="20864653">
            <a:off x="757309" y="2122748"/>
            <a:ext cx="7772400" cy="2143760"/>
          </a:xfrm>
        </p:spPr>
        <p:txBody>
          <a:bodyPr/>
          <a:lstStyle/>
          <a:p>
            <a:r>
              <a:rPr lang="ar-JO" altLang="en-US" sz="13800" b="1" dirty="0">
                <a:solidFill>
                  <a:srgbClr val="800000"/>
                </a:solidFill>
                <a:latin typeface="Times New Roman"/>
                <a:cs typeface="Times New Roman"/>
              </a:rPr>
              <a:t>الحقّ</a:t>
            </a:r>
            <a:endParaRPr lang="en-US" sz="5400" dirty="0">
              <a:latin typeface="Times New Roman"/>
              <a:cs typeface="Times New Roman"/>
            </a:endParaRPr>
          </a:p>
        </p:txBody>
      </p:sp>
      <p:sp>
        <p:nvSpPr>
          <p:cNvPr id="6" name="TextBox 5">
            <a:extLst>
              <a:ext uri="{FF2B5EF4-FFF2-40B4-BE49-F238E27FC236}">
                <a16:creationId xmlns:a16="http://schemas.microsoft.com/office/drawing/2014/main" id="{F86820D3-8F83-A99C-2618-AC9D40BA5DA5}"/>
              </a:ext>
            </a:extLst>
          </p:cNvPr>
          <p:cNvSpPr txBox="1"/>
          <p:nvPr/>
        </p:nvSpPr>
        <p:spPr>
          <a:xfrm flipH="1">
            <a:off x="2427178" y="6139543"/>
            <a:ext cx="4969301" cy="369332"/>
          </a:xfrm>
          <a:prstGeom prst="rect">
            <a:avLst/>
          </a:prstGeom>
          <a:noFill/>
        </p:spPr>
        <p:txBody>
          <a:bodyPr wrap="square" rtlCol="0">
            <a:spAutoFit/>
          </a:bodyPr>
          <a:lstStyle/>
          <a:p>
            <a:pPr algn="ctr"/>
            <a:r>
              <a:rPr lang="ar-JO" b="1" dirty="0">
                <a:solidFill>
                  <a:schemeClr val="accent3"/>
                </a:solidFill>
              </a:rPr>
              <a:t>الآب والابن والروح </a:t>
            </a:r>
            <a:r>
              <a:rPr lang="ar-JO" b="1">
                <a:solidFill>
                  <a:schemeClr val="accent3"/>
                </a:solidFill>
              </a:rPr>
              <a:t>القدس يُدعَون </a:t>
            </a:r>
            <a:r>
              <a:rPr lang="ar-JO" b="1" dirty="0">
                <a:solidFill>
                  <a:schemeClr val="accent3"/>
                </a:solidFill>
              </a:rPr>
              <a:t>بالحقّ</a:t>
            </a:r>
            <a:endParaRPr lang="en-US" b="1" dirty="0">
              <a:solidFill>
                <a:schemeClr val="accent3"/>
              </a:solidFill>
            </a:endParaRPr>
          </a:p>
        </p:txBody>
      </p:sp>
    </p:spTree>
    <p:extLst>
      <p:ext uri="{BB962C8B-B14F-4D97-AF65-F5344CB8AC3E}">
        <p14:creationId xmlns:p14="http://schemas.microsoft.com/office/powerpoint/2010/main" val="18565246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graphicFrame>
        <p:nvGraphicFramePr>
          <p:cNvPr id="4" name="Table 3"/>
          <p:cNvGraphicFramePr>
            <a:graphicFrameLocks noGrp="1"/>
          </p:cNvGraphicFramePr>
          <p:nvPr>
            <p:extLst>
              <p:ext uri="{D42A27DB-BD31-4B8C-83A1-F6EECF244321}">
                <p14:modId xmlns:p14="http://schemas.microsoft.com/office/powerpoint/2010/main" val="506017572"/>
              </p:ext>
            </p:extLst>
          </p:nvPr>
        </p:nvGraphicFramePr>
        <p:xfrm>
          <a:off x="4618" y="83820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قدوس</a:t>
                      </a:r>
                      <a:endParaRPr lang="en-US" sz="2400" dirty="0"/>
                    </a:p>
                  </a:txBody>
                  <a:tcPr>
                    <a:solidFill>
                      <a:srgbClr val="000090"/>
                    </a:solidFill>
                  </a:tcPr>
                </a:tc>
                <a:tc>
                  <a:txBody>
                    <a:bodyPr/>
                    <a:lstStyle/>
                    <a:p>
                      <a:pPr algn="r" rtl="1"/>
                      <a:r>
                        <a:rPr lang="ar-JO" sz="2400" dirty="0">
                          <a:solidFill>
                            <a:srgbClr val="FFFF00"/>
                          </a:solidFill>
                        </a:rPr>
                        <a:t>أشعياء 6: 3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وَهذَا نَادَى ذَاكَ وَقَالَ: «</a:t>
                      </a:r>
                      <a:r>
                        <a:rPr lang="ar-JO" sz="2400" kern="1200" dirty="0">
                          <a:solidFill>
                            <a:srgbClr val="FFFF00"/>
                          </a:solidFill>
                          <a:latin typeface="+mn-lt"/>
                          <a:ea typeface="+mn-ea"/>
                          <a:cs typeface="+mn-cs"/>
                        </a:rPr>
                        <a:t>قُدُّوسٌ، قُدُّوسٌ، قُدُّوسٌ رَبُّ الْجُنُودِ</a:t>
                      </a:r>
                      <a:r>
                        <a:rPr lang="ar-JO" sz="2400" kern="1200" dirty="0">
                          <a:solidFill>
                            <a:schemeClr val="lt1"/>
                          </a:solidFill>
                          <a:latin typeface="+mn-lt"/>
                          <a:ea typeface="+mn-ea"/>
                          <a:cs typeface="+mn-cs"/>
                        </a:rPr>
                        <a:t>. مَجْدُهُ مِلْءُ كُلِّ الأَرْضِ».</a:t>
                      </a:r>
                    </a:p>
                    <a:p>
                      <a:pPr algn="r" rtl="1"/>
                      <a:endParaRPr lang="en-US" sz="2400" dirty="0">
                        <a:solidFill>
                          <a:srgbClr val="FFFF00"/>
                        </a:solidFill>
                      </a:endParaRPr>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مرقس 1: 24 </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قَائِلًا: «آهِ! مَا لَنَا وَلَكَ يَا يَسُوعُ النَّاصِرِيُّ؟ أَتَيْتَ لِتُهْلِكَنَا! أَنَا </a:t>
                      </a:r>
                      <a:r>
                        <a:rPr lang="ar-JO" sz="2400" kern="1200" dirty="0">
                          <a:solidFill>
                            <a:srgbClr val="FFFF00"/>
                          </a:solidFill>
                          <a:latin typeface="+mn-lt"/>
                          <a:ea typeface="+mn-ea"/>
                          <a:cs typeface="+mn-cs"/>
                        </a:rPr>
                        <a:t>أَعْرِفُكَ مَنْ أَنْتَ: قُدُّوسُ اللهِ</a:t>
                      </a:r>
                      <a:r>
                        <a:rPr lang="ar-JO" sz="2400" kern="1200" dirty="0">
                          <a:solidFill>
                            <a:schemeClr val="lt1"/>
                          </a:solidFill>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solidFill>
                      <a:srgbClr val="000090"/>
                    </a:solidFill>
                  </a:tcPr>
                </a:tc>
                <a:tc>
                  <a:txBody>
                    <a:bodyPr/>
                    <a:lstStyle/>
                    <a:p>
                      <a:pPr algn="r" rtl="1"/>
                      <a:r>
                        <a:rPr lang="ar-JO" sz="2400" dirty="0">
                          <a:solidFill>
                            <a:srgbClr val="FFFF00"/>
                          </a:solidFill>
                        </a:rPr>
                        <a:t>لوقا 11: 13 </a:t>
                      </a:r>
                    </a:p>
                    <a:p>
                      <a:pPr algn="r" rtl="1"/>
                      <a:r>
                        <a:rPr lang="ar-JO" sz="2400" kern="1200" dirty="0">
                          <a:solidFill>
                            <a:schemeClr val="lt1"/>
                          </a:solidFill>
                          <a:latin typeface="+mn-lt"/>
                          <a:ea typeface="+mn-ea"/>
                          <a:cs typeface="+mn-cs"/>
                        </a:rPr>
                        <a:t>"فَإِنْ كُنْتُمْ وَأَنْتُمْ أَشْرَارٌ تَعْرِفُونَ أَنْ تُعْطُوا أَوْلاَدَكُمْ عَطَايَا جَيِّدَةً، فَكَمْ بِالْحَرِيِّ الآبُ الَّذِي مِنَ السَّمَاءِ، يُعْطِي </a:t>
                      </a:r>
                      <a:r>
                        <a:rPr lang="ar-JO" sz="2400" kern="1200" dirty="0">
                          <a:solidFill>
                            <a:srgbClr val="FFFF00"/>
                          </a:solidFill>
                          <a:latin typeface="+mn-lt"/>
                          <a:ea typeface="+mn-ea"/>
                          <a:cs typeface="+mn-cs"/>
                        </a:rPr>
                        <a:t>الرُّوحَ الْقُدُسَ </a:t>
                      </a:r>
                      <a:r>
                        <a:rPr lang="ar-JO" sz="2400" kern="1200" dirty="0">
                          <a:solidFill>
                            <a:schemeClr val="lt1"/>
                          </a:solidFill>
                          <a:latin typeface="+mn-lt"/>
                          <a:ea typeface="+mn-ea"/>
                          <a:cs typeface="+mn-cs"/>
                        </a:rPr>
                        <a:t>لِلَّذِينَ يَسْأَلُونَهُ؟" </a:t>
                      </a:r>
                    </a:p>
                    <a:p>
                      <a:br>
                        <a:rPr lang="ar-JO" sz="2400" dirty="0"/>
                      </a:br>
                      <a:br>
                        <a:rPr lang="en-US" sz="2400" dirty="0"/>
                      </a:b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976880" y="4817408"/>
            <a:ext cx="4572000" cy="369332"/>
          </a:xfrm>
          <a:prstGeom prst="rect">
            <a:avLst/>
          </a:prstGeom>
        </p:spPr>
        <p:txBody>
          <a:bodyPr>
            <a:spAutoFit/>
          </a:bodyPr>
          <a:lstStyle/>
          <a:p>
            <a:pPr defTabSz="914400"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417904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42598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598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a:ea typeface="ＭＳ Ｐゴシック" charset="0"/>
                <a:cs typeface="Arial"/>
              </a:rPr>
              <a:t>قُدُّوسٌ قُدُّوسٌ قُدُّوسٌ</a:t>
            </a:r>
            <a:endParaRPr kumimoji="0" lang="en-US" sz="40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5058"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1103273" y="3200400"/>
            <a:ext cx="7197804" cy="3416320"/>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قدّوس، قدّوس، قدّوس! الربّ الإله كليّ القدرة! </a:t>
            </a:r>
          </a:p>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في الصباح الباكر </a:t>
            </a:r>
          </a:p>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ترتفع لكِ ترنيمنا؛</a:t>
            </a:r>
          </a:p>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قدّوس، قدّوس، قدّوس! الرحيم والقدير! </a:t>
            </a:r>
          </a:p>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الله في ثلاثة أقانيم! </a:t>
            </a:r>
          </a:p>
          <a:p>
            <a:pPr algn="ctr" defTabSz="914400" fontAlgn="base">
              <a:spcBef>
                <a:spcPct val="0"/>
              </a:spcBef>
              <a:spcAft>
                <a:spcPct val="0"/>
              </a:spcAft>
              <a:defRPr/>
            </a:pPr>
            <a:r>
              <a:rPr lang="ar-SA" sz="3600" b="1" dirty="0">
                <a:solidFill>
                  <a:srgbClr val="FFFFFF"/>
                </a:solidFill>
                <a:latin typeface="Arial" pitchFamily="-107" charset="0"/>
                <a:ea typeface="ＭＳ Ｐゴシック" charset="0"/>
                <a:cs typeface="ＭＳ Ｐゴシック" charset="0"/>
              </a:rPr>
              <a:t>الثالوث المبارك!</a:t>
            </a:r>
            <a:endParaRPr lang="en-US" sz="3600" b="1" dirty="0">
              <a:solidFill>
                <a:srgbClr val="FFFFFF"/>
              </a:solidFill>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854916976"/>
      </p:ext>
    </p:extLst>
  </p:cSld>
  <p:clrMapOvr>
    <a:masterClrMapping/>
  </p:clrMapOvr>
  <p:transition>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aithclipart.com/images/3/1302364251196_1242/slide-7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371600" y="1905000"/>
            <a:ext cx="6172200" cy="2362200"/>
          </a:xfrm>
        </p:spPr>
        <p:txBody>
          <a:bodyPr/>
          <a:lstStyle/>
          <a:p>
            <a:r>
              <a:rPr lang="ar-JO" sz="4800" b="1" dirty="0">
                <a:solidFill>
                  <a:schemeClr val="tx1"/>
                </a:solidFill>
              </a:rPr>
              <a:t>الدليل الكتابي للثالوث</a:t>
            </a:r>
            <a:endParaRPr lang="en-US" sz="4800" b="1" dirty="0">
              <a:solidFill>
                <a:schemeClr val="tx1"/>
              </a:solidFill>
            </a:endParaRPr>
          </a:p>
        </p:txBody>
      </p:sp>
      <p:sp>
        <p:nvSpPr>
          <p:cNvPr id="4" name="Title 1"/>
          <p:cNvSpPr txBox="1">
            <a:spLocks/>
          </p:cNvSpPr>
          <p:nvPr/>
        </p:nvSpPr>
        <p:spPr bwMode="auto">
          <a:xfrm>
            <a:off x="1371600" y="3962400"/>
            <a:ext cx="6172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ar-JO" sz="4000" b="1" i="1" kern="0" dirty="0">
                <a:solidFill>
                  <a:srgbClr val="000000"/>
                </a:solidFill>
                <a:latin typeface="Arial"/>
              </a:rPr>
              <a:t>كيف يمكننا إثبات هذه العقيدة الهامّة؟ </a:t>
            </a: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
        <p:nvSpPr>
          <p:cNvPr id="6" name="Rectangle 2"/>
          <p:cNvSpPr txBox="1">
            <a:spLocks noChangeArrowheads="1"/>
          </p:cNvSpPr>
          <p:nvPr/>
        </p:nvSpPr>
        <p:spPr bwMode="auto">
          <a:xfrm>
            <a:off x="-19534" y="892615"/>
            <a:ext cx="9144000" cy="586154"/>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i="1" dirty="0">
                <a:solidFill>
                  <a:srgbClr val="FFFFFF"/>
                </a:solidFill>
              </a:rPr>
              <a:t>الكريستولوجي (علم المسيح): شخص وأعمال يسوع المسيح</a:t>
            </a:r>
          </a:p>
        </p:txBody>
      </p:sp>
    </p:spTree>
    <p:extLst>
      <p:ext uri="{BB962C8B-B14F-4D97-AF65-F5344CB8AC3E}">
        <p14:creationId xmlns:p14="http://schemas.microsoft.com/office/powerpoint/2010/main" val="50380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idx="4294967295"/>
          </p:nvPr>
        </p:nvSpPr>
        <p:spPr/>
        <p:txBody>
          <a:bodyPr/>
          <a:lstStyle/>
          <a:p>
            <a:pPr eaLnBrk="1" hangingPunct="1"/>
            <a:r>
              <a:rPr lang="en-US" dirty="0">
                <a:latin typeface="Times New Roman" charset="0"/>
              </a:rPr>
              <a:t>Holy, Holy, Holy 1/4</a:t>
            </a:r>
          </a:p>
        </p:txBody>
      </p:sp>
      <p:pic>
        <p:nvPicPr>
          <p:cNvPr id="2" name="Picture 3" descr="Mountain Scene 0169">
            <a:extLst>
              <a:ext uri="{FF2B5EF4-FFF2-40B4-BE49-F238E27FC236}">
                <a16:creationId xmlns:a16="http://schemas.microsoft.com/office/drawing/2014/main" id="{AFEBB8D7-8FCE-289B-3CA3-82E4C0EE3F11}"/>
              </a:ext>
            </a:extLst>
          </p:cNvPr>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2416764" y="1213546"/>
            <a:ext cx="4036682"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قدّوس، قدّوس، قدّوس!</a:t>
            </a:r>
            <a:r>
              <a:rPr kumimoji="0" lang="en-US" sz="3600" b="1" i="0" u="none" strike="noStrike" kern="1200" cap="none" spc="0" normalizeH="0" baseline="0" noProof="0" dirty="0">
                <a:ln>
                  <a:noFill/>
                </a:ln>
                <a:solidFill>
                  <a:prstClr val="white"/>
                </a:solidFill>
                <a:effectLst/>
                <a:uLnTx/>
                <a:uFillTx/>
                <a:latin typeface="Arial" charset="0"/>
                <a:ea typeface="ＭＳ Ｐゴシック"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كلّ القدّيسين يعبدونك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ملقين تيجانهم الذهبية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حول البحر الزجاجي؛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الكروبيم والسيرافيم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يخرّون أمامك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الذي كان، والكائن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وسيظلّ إلى الأبد</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dirty="0">
                <a:latin typeface="Times New Roman" charset="0"/>
              </a:rPr>
              <a:t>Holy, Holy, Holy 3/4</a:t>
            </a:r>
          </a:p>
        </p:txBody>
      </p:sp>
      <p:pic>
        <p:nvPicPr>
          <p:cNvPr id="49154"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endParaRPr lang="en-US" sz="4000" dirty="0">
              <a:solidFill>
                <a:srgbClr val="000000"/>
              </a:solidFill>
            </a:endParaRPr>
          </a:p>
        </p:txBody>
      </p:sp>
      <p:sp>
        <p:nvSpPr>
          <p:cNvPr id="12293" name="Text Box 5"/>
          <p:cNvSpPr txBox="1">
            <a:spLocks noChangeArrowheads="1"/>
          </p:cNvSpPr>
          <p:nvPr/>
        </p:nvSpPr>
        <p:spPr bwMode="auto">
          <a:xfrm>
            <a:off x="2433660" y="1152525"/>
            <a:ext cx="4287777"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قدّوس، قدّوس، قدّوس!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رغم الظلام الذي يخفي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رغم عين الإنسان الخاطىء</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white"/>
                </a:solidFill>
                <a:latin typeface="Arial" charset="0"/>
                <a:ea typeface="ＭＳ Ｐゴシック" charset="0"/>
              </a:rPr>
              <a:t>قد لا يرى مجده،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white"/>
                </a:solidFill>
                <a:latin typeface="Arial" charset="0"/>
                <a:ea typeface="ＭＳ Ｐゴシック" charset="0"/>
              </a:rPr>
              <a:t>هو فقط القدّوس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white"/>
                </a:solidFill>
                <a:latin typeface="Arial" charset="0"/>
                <a:ea typeface="ＭＳ Ｐゴシック" charset="0"/>
              </a:rPr>
              <a:t>لا أحد قربه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white"/>
                </a:solidFill>
                <a:latin typeface="Arial" charset="0"/>
                <a:ea typeface="ＭＳ Ｐゴシック" charset="0"/>
              </a:rPr>
              <a:t>كامل في قوّته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white"/>
                </a:solidFill>
                <a:latin typeface="Arial" charset="0"/>
                <a:ea typeface="ＭＳ Ｐゴシック" charset="0"/>
              </a:rPr>
              <a:t>وفي محبّته وطهارته. </a:t>
            </a:r>
            <a:endParaRPr lang="en-US" sz="3600" b="1" dirty="0">
              <a:solidFill>
                <a:srgbClr val="FFFFFF"/>
              </a:solidFill>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3584506119"/>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dirty="0">
                <a:latin typeface="Times New Roman" charset="0"/>
              </a:rPr>
              <a:t>Holy, Holy, Holy 4/4</a:t>
            </a:r>
          </a:p>
        </p:txBody>
      </p:sp>
      <p:pic>
        <p:nvPicPr>
          <p:cNvPr id="51202"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dirty="0">
              <a:solidFill>
                <a:srgbClr val="000000"/>
              </a:solidFill>
            </a:endParaRPr>
          </a:p>
        </p:txBody>
      </p:sp>
      <p:sp>
        <p:nvSpPr>
          <p:cNvPr id="14341" name="Text Box 5"/>
          <p:cNvSpPr txBox="1">
            <a:spLocks noChangeArrowheads="1"/>
          </p:cNvSpPr>
          <p:nvPr/>
        </p:nvSpPr>
        <p:spPr bwMode="auto">
          <a:xfrm>
            <a:off x="1074813" y="4005838"/>
            <a:ext cx="7026124" cy="2862322"/>
          </a:xfrm>
          <a:prstGeom prst="rect">
            <a:avLst/>
          </a:prstGeom>
          <a:noFill/>
          <a:ln w="9525">
            <a:noFill/>
            <a:miter lim="800000"/>
            <a:headEnd/>
            <a:tailEnd/>
          </a:ln>
          <a:effectLst>
            <a:outerShdw blurRad="63500" dist="35921" dir="2700000" algn="ctr" rotWithShape="0">
              <a:schemeClr val="tx1">
                <a:alpha val="74998"/>
              </a:schemeClr>
            </a:outerShdw>
          </a:effectLst>
        </p:spPr>
        <p:txBody>
          <a:bodyPr wrap="square">
            <a:spAutoFit/>
          </a:bodyPr>
          <a:lstStyle/>
          <a:p>
            <a:pPr algn="ctr" defTabSz="914400" fontAlgn="base">
              <a:spcBef>
                <a:spcPct val="0"/>
              </a:spcBef>
              <a:spcAft>
                <a:spcPct val="0"/>
              </a:spcAf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قدّوس، قدّوس، قدّوس! الربّ الإله القدير! </a:t>
            </a:r>
          </a:p>
          <a:p>
            <a:pPr algn="ctr" defTabSz="914400" fontAlgn="base">
              <a:spcBef>
                <a:spcPct val="0"/>
              </a:spcBef>
              <a:spcAft>
                <a:spcPct val="0"/>
              </a:spcAft>
              <a:defRPr/>
            </a:pPr>
            <a:r>
              <a:rPr lang="ar-JO" sz="3600" b="1" dirty="0">
                <a:solidFill>
                  <a:prstClr val="white"/>
                </a:solidFill>
                <a:latin typeface="Arial" charset="0"/>
                <a:ea typeface="ＭＳ Ｐゴシック" charset="0"/>
              </a:rPr>
              <a:t>كلّ عمله يمجّد اسمه</a:t>
            </a:r>
          </a:p>
          <a:p>
            <a:pPr algn="ctr" defTabSz="914400" fontAlgn="base">
              <a:spcBef>
                <a:spcPct val="0"/>
              </a:spcBef>
              <a:spcAft>
                <a:spcPct val="0"/>
              </a:spcAf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rPr>
              <a:t>في الأرض والسماء والبحر. </a:t>
            </a:r>
          </a:p>
          <a:p>
            <a:pPr algn="ctr" defTabSz="914400" fontAlgn="base">
              <a:spcBef>
                <a:spcPct val="0"/>
              </a:spcBef>
              <a:spcAft>
                <a:spcPct val="0"/>
              </a:spcAft>
              <a:defRPr/>
            </a:pPr>
            <a:r>
              <a:rPr lang="ar-JO" sz="3600" b="1" dirty="0">
                <a:solidFill>
                  <a:prstClr val="white"/>
                </a:solidFill>
                <a:latin typeface="Arial" charset="0"/>
                <a:ea typeface="ＭＳ Ｐゴシック" charset="0"/>
              </a:rPr>
              <a:t>الله في ثلاثة أقانيم</a:t>
            </a:r>
          </a:p>
          <a:p>
            <a:pPr algn="ctr" defTabSz="914400" fontAlgn="base">
              <a:spcBef>
                <a:spcPct val="0"/>
              </a:spcBef>
              <a:spcAft>
                <a:spcPct val="0"/>
              </a:spcAft>
              <a:defRPr/>
            </a:pPr>
            <a:r>
              <a:rPr lang="ar-JO" sz="3600" b="1" dirty="0">
                <a:solidFill>
                  <a:prstClr val="white"/>
                </a:solidFill>
                <a:latin typeface="Arial" charset="0"/>
                <a:ea typeface="ＭＳ Ｐゴシック" charset="0"/>
              </a:rPr>
              <a:t>الثالوث المبارك! </a:t>
            </a:r>
          </a:p>
        </p:txBody>
      </p:sp>
    </p:spTree>
    <p:extLst>
      <p:ext uri="{BB962C8B-B14F-4D97-AF65-F5344CB8AC3E}">
        <p14:creationId xmlns:p14="http://schemas.microsoft.com/office/powerpoint/2010/main" val="3759245174"/>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3" name="TextBox 2">
            <a:extLst>
              <a:ext uri="{FF2B5EF4-FFF2-40B4-BE49-F238E27FC236}">
                <a16:creationId xmlns:a16="http://schemas.microsoft.com/office/drawing/2014/main" id="{6BCCD75C-9B6B-69BA-8CAE-CAE4F42E32C2}"/>
              </a:ext>
            </a:extLst>
          </p:cNvPr>
          <p:cNvSpPr txBox="1"/>
          <p:nvPr/>
        </p:nvSpPr>
        <p:spPr>
          <a:xfrm>
            <a:off x="457328" y="467799"/>
            <a:ext cx="2971672" cy="646331"/>
          </a:xfrm>
          <a:prstGeom prst="rect">
            <a:avLst/>
          </a:prstGeom>
          <a:noFill/>
        </p:spPr>
        <p:txBody>
          <a:bodyPr wrap="square" rtlCol="0">
            <a:spAutoFit/>
          </a:bodyPr>
          <a:lstStyle/>
          <a:p>
            <a:pPr algn="r" rtl="1"/>
            <a:r>
              <a:rPr lang="ar-JO" sz="3600" b="1" dirty="0">
                <a:solidFill>
                  <a:schemeClr val="bg2">
                    <a:lumMod val="40000"/>
                    <a:lumOff val="60000"/>
                  </a:schemeClr>
                </a:solidFill>
                <a:latin typeface="Times New Roman" pitchFamily="-112" charset="0"/>
                <a:ea typeface="ＭＳ Ｐゴシック" charset="0"/>
              </a:rPr>
              <a:t>أفسس 4: 4</a:t>
            </a:r>
            <a:r>
              <a:rPr lang="ar-JO" dirty="0"/>
              <a:t> </a:t>
            </a:r>
            <a:endParaRPr lang="en-US" dirty="0"/>
          </a:p>
        </p:txBody>
      </p:sp>
    </p:spTree>
    <p:extLst>
      <p:ext uri="{BB962C8B-B14F-4D97-AF65-F5344CB8AC3E}">
        <p14:creationId xmlns:p14="http://schemas.microsoft.com/office/powerpoint/2010/main" val="29131702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5067268" y="3362958"/>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82348" y="3358284"/>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31777" y="3407182"/>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FAEEA1E3-8E3E-B298-656E-7BC4D2222B3E}"/>
              </a:ext>
            </a:extLst>
          </p:cNvPr>
          <p:cNvSpPr txBox="1">
            <a:spLocks noChangeArrowheads="1"/>
          </p:cNvSpPr>
          <p:nvPr/>
        </p:nvSpPr>
        <p:spPr bwMode="auto">
          <a:xfrm>
            <a:off x="329956" y="584289"/>
            <a:ext cx="256246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أفسس 4: 5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8705223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9681" y="3342063"/>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135" y="333474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27423" y="3317106"/>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chemeClr val="bg1"/>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2FC7A145-6359-2543-2D80-22FDF93053E1}"/>
              </a:ext>
            </a:extLst>
          </p:cNvPr>
          <p:cNvSpPr txBox="1">
            <a:spLocks noChangeArrowheads="1"/>
          </p:cNvSpPr>
          <p:nvPr/>
        </p:nvSpPr>
        <p:spPr bwMode="auto">
          <a:xfrm>
            <a:off x="63321" y="282357"/>
            <a:ext cx="326328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أفسس 4: 6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4045110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57EB0BA0-68E7-6852-9C66-92E84B655202}"/>
              </a:ext>
            </a:extLst>
          </p:cNvPr>
          <p:cNvSpPr txBox="1">
            <a:spLocks noChangeArrowheads="1"/>
          </p:cNvSpPr>
          <p:nvPr/>
        </p:nvSpPr>
        <p:spPr bwMode="auto">
          <a:xfrm>
            <a:off x="332165" y="229772"/>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5219041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2398" y="3378869"/>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053" y="335748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C903CF3B-07D3-1E9D-CA39-D784D1E08C77}"/>
              </a:ext>
            </a:extLst>
          </p:cNvPr>
          <p:cNvSpPr txBox="1">
            <a:spLocks noChangeArrowheads="1"/>
          </p:cNvSpPr>
          <p:nvPr/>
        </p:nvSpPr>
        <p:spPr bwMode="auto">
          <a:xfrm>
            <a:off x="282612" y="197707"/>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5488269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 name="TextBox 1">
            <a:extLst>
              <a:ext uri="{FF2B5EF4-FFF2-40B4-BE49-F238E27FC236}">
                <a16:creationId xmlns:a16="http://schemas.microsoft.com/office/drawing/2014/main" id="{ADD71800-C7DB-EC8A-8475-3DD671A8C5B0}"/>
              </a:ext>
            </a:extLst>
          </p:cNvPr>
          <p:cNvSpPr txBox="1"/>
          <p:nvPr/>
        </p:nvSpPr>
        <p:spPr>
          <a:xfrm>
            <a:off x="234974" y="3345448"/>
            <a:ext cx="8674052" cy="3600986"/>
          </a:xfrm>
          <a:prstGeom prst="rect">
            <a:avLst/>
          </a:prstGeom>
          <a:noFill/>
        </p:spPr>
        <p:txBody>
          <a:bodyPr wrap="square" rtlCol="0">
            <a:spAutoFit/>
          </a:bodyPr>
          <a:lstStyle/>
          <a:p>
            <a:pPr algn="r" rtl="1"/>
            <a:r>
              <a:rPr lang="ar-JO" sz="4000" b="1" i="1" dirty="0">
                <a:solidFill>
                  <a:srgbClr val="FFFFFF"/>
                </a:solidFill>
                <a:latin typeface="Times New Roman" charset="0"/>
                <a:ea typeface="ＭＳ Ｐゴシック" charset="0"/>
              </a:rPr>
              <a:t>فَلَمَّا اعْتَمَدَ </a:t>
            </a:r>
            <a:r>
              <a:rPr lang="ar-JO" sz="4000" b="1" i="1" dirty="0">
                <a:solidFill>
                  <a:srgbClr val="FFFF00"/>
                </a:solidFill>
                <a:latin typeface="Times New Roman" pitchFamily="-112" charset="0"/>
                <a:ea typeface="ＭＳ Ｐゴシック" charset="0"/>
              </a:rPr>
              <a:t>يَسُوعُ</a:t>
            </a:r>
            <a:r>
              <a:rPr lang="ar-JO" sz="4000" b="1" i="1" dirty="0">
                <a:solidFill>
                  <a:srgbClr val="FFFFFF"/>
                </a:solidFill>
                <a:latin typeface="Times New Roman" charset="0"/>
                <a:ea typeface="ＭＳ Ｐゴシック" charset="0"/>
              </a:rPr>
              <a:t> صَعِدَ لِلْوَقْتِ مِنَ الْمَاءِ، وَإِذَا السَّمَاوَاتُ قَدِ انْفَتَحَتْ لَهُ، فَرَأَى </a:t>
            </a:r>
            <a:r>
              <a:rPr lang="ar-JO" sz="4000" b="1" i="1" dirty="0">
                <a:solidFill>
                  <a:srgbClr val="FFFF00"/>
                </a:solidFill>
                <a:latin typeface="Times New Roman" pitchFamily="-112" charset="0"/>
                <a:ea typeface="ＭＳ Ｐゴシック" charset="0"/>
              </a:rPr>
              <a:t>رُوحَ اللهِ </a:t>
            </a:r>
            <a:r>
              <a:rPr lang="ar-JO" sz="4000" b="1" i="1" dirty="0">
                <a:solidFill>
                  <a:srgbClr val="FFFFFF"/>
                </a:solidFill>
                <a:latin typeface="Times New Roman" charset="0"/>
                <a:ea typeface="ＭＳ Ｐゴシック" charset="0"/>
              </a:rPr>
              <a:t>نَازِلًا مِثْلَ حَمَامَةٍ وَآتِيًا عَلَيْهِ، </a:t>
            </a:r>
            <a:r>
              <a:rPr lang="ar-JO" sz="4000" b="1" i="1" dirty="0">
                <a:solidFill>
                  <a:srgbClr val="FFFF00"/>
                </a:solidFill>
                <a:latin typeface="Times New Roman" pitchFamily="-112" charset="0"/>
                <a:ea typeface="ＭＳ Ｐゴシック" charset="0"/>
              </a:rPr>
              <a:t>وَصَوْتٌ</a:t>
            </a:r>
            <a:r>
              <a:rPr lang="ar-JO" sz="4000" b="1" i="1" dirty="0">
                <a:solidFill>
                  <a:srgbClr val="FFFFFF"/>
                </a:solidFill>
                <a:latin typeface="Times New Roman" charset="0"/>
                <a:ea typeface="ＭＳ Ｐゴシック" charset="0"/>
              </a:rPr>
              <a:t> مِنَ السَّمَاوَاتِ قَائِلًا: «هذَا هُوَ ابْني الْحَبِيبُ الَّذِي بِهِ سُرِرْتُ».</a:t>
            </a:r>
          </a:p>
          <a:p>
            <a:pPr algn="r" rtl="1"/>
            <a:r>
              <a:rPr lang="ar-JO" sz="2400" b="1" i="1" dirty="0">
                <a:solidFill>
                  <a:srgbClr val="FFFFFF"/>
                </a:solidFill>
                <a:latin typeface="Times New Roman" charset="0"/>
                <a:ea typeface="ＭＳ Ｐゴシック" charset="0"/>
              </a:rPr>
              <a:t>متى 3: 16 -17 </a:t>
            </a:r>
          </a:p>
          <a:p>
            <a:pPr algn="r" rtl="1"/>
            <a:endParaRPr lang="en-US" sz="4000" b="1" i="1" dirty="0">
              <a:solidFill>
                <a:srgbClr val="FFFFFF"/>
              </a:solidFill>
              <a:latin typeface="Times New Roman" charset="0"/>
              <a:ea typeface="ＭＳ Ｐゴシック" charset="0"/>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فاذهبوا وتلمذوا جميع الأمم وعمّدوهم باسم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الآب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الابن</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AC2537D1-717C-5943-9012-736B52DD3661}"/>
              </a:ext>
            </a:extLst>
          </p:cNvPr>
          <p:cNvSpPr txBox="1">
            <a:spLocks noChangeArrowheads="1"/>
          </p:cNvSpPr>
          <p:nvPr/>
        </p:nvSpPr>
        <p:spPr bwMode="auto">
          <a:xfrm>
            <a:off x="5526070" y="5975350"/>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متى 28: 19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faithclipart.com/images/3/1269631201527_911/slide-2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990600"/>
            <a:ext cx="8229600" cy="1143000"/>
          </a:xfrm>
        </p:spPr>
        <p:txBody>
          <a:bodyPr/>
          <a:lstStyle/>
          <a:p>
            <a:r>
              <a:rPr lang="ar-JO" sz="4400" b="1" dirty="0">
                <a:solidFill>
                  <a:srgbClr val="000000"/>
                </a:solidFill>
              </a:rPr>
              <a:t>كيفية إثبات الثالوث </a:t>
            </a:r>
            <a:endParaRPr lang="en-US" sz="4400" b="1" dirty="0">
              <a:solidFill>
                <a:srgbClr val="000000"/>
              </a:solidFill>
            </a:endParaRPr>
          </a:p>
        </p:txBody>
      </p:sp>
      <p:sp>
        <p:nvSpPr>
          <p:cNvPr id="4" name="Title 1"/>
          <p:cNvSpPr txBox="1">
            <a:spLocks/>
          </p:cNvSpPr>
          <p:nvPr/>
        </p:nvSpPr>
        <p:spPr bwMode="auto">
          <a:xfrm>
            <a:off x="1143000" y="2286000"/>
            <a:ext cx="7620000" cy="259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indent="-742950" algn="r" defTabSz="914400" rtl="1" fontAlgn="base">
              <a:spcBef>
                <a:spcPct val="0"/>
              </a:spcBef>
              <a:spcAft>
                <a:spcPct val="0"/>
              </a:spcAft>
              <a:buFont typeface="+mj-lt"/>
              <a:buAutoNum type="arabicPeriod"/>
              <a:defRPr/>
            </a:pPr>
            <a:r>
              <a:rPr lang="ar-JO" sz="4000" b="1" kern="0" dirty="0">
                <a:solidFill>
                  <a:srgbClr val="000000"/>
                </a:solidFill>
                <a:latin typeface="Arial"/>
              </a:rPr>
              <a:t>ابدأ فقط بالكتاب المقدس. </a:t>
            </a:r>
          </a:p>
          <a:p>
            <a:pPr marL="742950" indent="-742950" algn="r" defTabSz="914400" rtl="1" fontAlgn="base">
              <a:spcBef>
                <a:spcPct val="0"/>
              </a:spcBef>
              <a:spcAft>
                <a:spcPct val="0"/>
              </a:spcAft>
              <a:buFont typeface="+mj-lt"/>
              <a:buAutoNum type="arabicPeriod"/>
              <a:defRPr/>
            </a:pPr>
            <a:r>
              <a:rPr lang="ar-JO" sz="4000" b="1" kern="0" dirty="0">
                <a:solidFill>
                  <a:srgbClr val="000000"/>
                </a:solidFill>
                <a:latin typeface="Arial"/>
              </a:rPr>
              <a:t>أظهر أن الكتاب المقدّس يعلّم عن إله واحد فقط. </a:t>
            </a: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393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فأنواع مواهب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خدم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أعمال موجودة ولكن</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D6F8532F-35FD-F66B-198B-7A7FDD3FF974}"/>
              </a:ext>
            </a:extLst>
          </p:cNvPr>
          <p:cNvSpPr txBox="1">
            <a:spLocks noChangeArrowheads="1"/>
          </p:cNvSpPr>
          <p:nvPr/>
        </p:nvSpPr>
        <p:spPr bwMode="auto">
          <a:xfrm>
            <a:off x="3677920" y="5468034"/>
            <a:ext cx="516128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ar-JO" sz="3600" b="1" dirty="0">
                <a:solidFill>
                  <a:schemeClr val="bg2">
                    <a:lumMod val="40000"/>
                    <a:lumOff val="60000"/>
                  </a:schemeClr>
                </a:solidFill>
                <a:latin typeface="Times New Roman" pitchFamily="-112" charset="0"/>
                <a:ea typeface="ＭＳ Ｐゴシック" charset="0"/>
              </a:rPr>
              <a:t>1كورنثوس 12: 4- 6 </a:t>
            </a: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نعمة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 يسوع المسيح</a:t>
            </a:r>
          </a:p>
          <a:p>
            <a:pPr marL="0" marR="0" lvl="0" indent="0" algn="l" defTabSz="914400" rtl="0" eaLnBrk="1" fontAlgn="base" latinLnBrk="0" hangingPunct="1">
              <a:lnSpc>
                <a:spcPct val="100000"/>
              </a:lnSpc>
              <a:spcBef>
                <a:spcPct val="0"/>
              </a:spcBef>
              <a:spcAft>
                <a:spcPct val="0"/>
              </a:spcAft>
              <a:buClrTx/>
              <a:buSzTx/>
              <a:buFontTx/>
              <a:buNone/>
              <a:tabLst/>
              <a:defRPr/>
            </a:pPr>
            <a:r>
              <a:rPr lang="ar-JO" sz="4000" b="1" i="1" dirty="0">
                <a:solidFill>
                  <a:srgbClr val="FFFFFF"/>
                </a:solidFill>
                <a:latin typeface="Times New Roman" pitchFamily="-112" charset="0"/>
                <a:ea typeface="ＭＳ Ｐゴシック" charset="0"/>
              </a:rPr>
              <a:t>و</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محبّة</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p>
          <a:p>
            <a:pPr marL="0" marR="0" lvl="0" indent="0" algn="l" defTabSz="914400" rtl="0" eaLnBrk="1" fontAlgn="base" latinLnBrk="0" hangingPunct="1">
              <a:lnSpc>
                <a:spcPct val="100000"/>
              </a:lnSpc>
              <a:spcBef>
                <a:spcPct val="0"/>
              </a:spcBef>
              <a:spcAft>
                <a:spcPct val="0"/>
              </a:spcAft>
              <a:buClrTx/>
              <a:buSzTx/>
              <a:buFontTx/>
              <a:buNone/>
              <a:tabLst/>
              <a:defRPr/>
            </a:pPr>
            <a:r>
              <a:rPr lang="ar-JO" sz="4000" b="1" i="1" dirty="0">
                <a:solidFill>
                  <a:srgbClr val="FFFFFF"/>
                </a:solidFill>
                <a:latin typeface="Times New Roman" pitchFamily="-112" charset="0"/>
                <a:ea typeface="ＭＳ Ｐゴシック" charset="0"/>
              </a:rPr>
              <a:t>و</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شركة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 جميعكم آمين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C115728F-689B-6630-AE83-98776F2B391B}"/>
              </a:ext>
            </a:extLst>
          </p:cNvPr>
          <p:cNvSpPr txBox="1">
            <a:spLocks noChangeArrowheads="1"/>
          </p:cNvSpPr>
          <p:nvPr/>
        </p:nvSpPr>
        <p:spPr bwMode="auto">
          <a:xfrm>
            <a:off x="4265647" y="5468034"/>
            <a:ext cx="4573553"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lang="en-US" sz="3600" b="1" dirty="0">
                <a:solidFill>
                  <a:schemeClr val="bg2">
                    <a:lumMod val="40000"/>
                    <a:lumOff val="60000"/>
                  </a:schemeClr>
                </a:solidFill>
                <a:latin typeface="Times New Roman" pitchFamily="-112" charset="0"/>
                <a:ea typeface="ＭＳ Ｐゴシック" charset="0"/>
              </a:rPr>
              <a:t>2</a:t>
            </a:r>
            <a:r>
              <a:rPr lang="ar-JO" sz="3600" b="1" dirty="0">
                <a:solidFill>
                  <a:schemeClr val="bg2">
                    <a:lumMod val="40000"/>
                    <a:lumOff val="60000"/>
                  </a:schemeClr>
                </a:solidFill>
                <a:latin typeface="Times New Roman" pitchFamily="-112" charset="0"/>
                <a:ea typeface="ＭＳ Ｐゴシック" charset="0"/>
              </a:rPr>
              <a:t>كورنثوس 13: 14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11970" name="Group 3"/>
          <p:cNvGrpSpPr>
            <a:grpSpLocks/>
          </p:cNvGrpSpPr>
          <p:nvPr/>
        </p:nvGrpSpPr>
        <p:grpSpPr bwMode="auto">
          <a:xfrm>
            <a:off x="-53975" y="-11430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المختارين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بمقتضى علم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 الآب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السابق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في تقديس</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الروح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للطاعة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ورش دمّ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 المسيح</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D2737BE5-C66B-BC39-36C8-DB9BD9FF95CA}"/>
              </a:ext>
            </a:extLst>
          </p:cNvPr>
          <p:cNvSpPr txBox="1">
            <a:spLocks noChangeArrowheads="1"/>
          </p:cNvSpPr>
          <p:nvPr/>
        </p:nvSpPr>
        <p:spPr bwMode="auto">
          <a:xfrm>
            <a:off x="5610190" y="5468034"/>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ar-JO" sz="3600" b="1" dirty="0">
                <a:solidFill>
                  <a:schemeClr val="bg2">
                    <a:lumMod val="40000"/>
                    <a:lumOff val="60000"/>
                  </a:schemeClr>
                </a:solidFill>
                <a:latin typeface="Times New Roman" pitchFamily="-112" charset="0"/>
                <a:ea typeface="ＭＳ Ｐゴシック" charset="0"/>
              </a:rPr>
              <a:t>1بطرس 1: 12</a:t>
            </a: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73" name="Text Box 9"/>
          <p:cNvSpPr txBox="1">
            <a:spLocks noChangeArrowheads="1"/>
          </p:cNvSpPr>
          <p:nvPr/>
        </p:nvSpPr>
        <p:spPr bwMode="auto">
          <a:xfrm>
            <a:off x="1402080" y="1814334"/>
            <a:ext cx="649224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lvl="0" algn="ctr" defTabSz="914400" rtl="1" fontAlgn="base">
              <a:spcBef>
                <a:spcPct val="0"/>
              </a:spcBef>
              <a:spcAft>
                <a:spcPct val="0"/>
              </a:spcAft>
              <a:defRPr/>
            </a:pPr>
            <a:endParaRPr kumimoji="0" lang="en-US" sz="4000" b="1" i="1" u="none" strike="noStrike" kern="1200" cap="none" spc="0" normalizeH="0" baseline="0" noProof="0" dirty="0">
              <a:ln>
                <a:noFill/>
              </a:ln>
              <a:solidFill>
                <a:srgbClr val="FFFFFF"/>
              </a:solidFill>
              <a:effectLst/>
              <a:uLnTx/>
              <a:uFillTx/>
              <a:latin typeface="+mn-lt"/>
              <a:ea typeface="ＭＳ Ｐゴシック" charset="0"/>
              <a:hlinkClick r:id="" action="ppaction://noaction"/>
            </a:endParaRPr>
          </a:p>
        </p:txBody>
      </p:sp>
      <p:sp>
        <p:nvSpPr>
          <p:cNvPr id="3" name="TextBox 2">
            <a:extLst>
              <a:ext uri="{FF2B5EF4-FFF2-40B4-BE49-F238E27FC236}">
                <a16:creationId xmlns:a16="http://schemas.microsoft.com/office/drawing/2014/main" id="{9CAE3247-1BC6-A47C-2BDC-FEE7FD5C29A0}"/>
              </a:ext>
            </a:extLst>
          </p:cNvPr>
          <p:cNvSpPr txBox="1"/>
          <p:nvPr/>
        </p:nvSpPr>
        <p:spPr>
          <a:xfrm>
            <a:off x="355600" y="1161395"/>
            <a:ext cx="8585200" cy="2554545"/>
          </a:xfrm>
          <a:prstGeom prst="rect">
            <a:avLst/>
          </a:prstGeom>
          <a:noFill/>
        </p:spPr>
        <p:txBody>
          <a:bodyPr wrap="square">
            <a:spAutoFit/>
          </a:bodyPr>
          <a:lstStyle/>
          <a:p>
            <a:pPr algn="r" rtl="1"/>
            <a:r>
              <a:rPr lang="ar-JO" sz="4000" b="1" i="1" dirty="0">
                <a:solidFill>
                  <a:srgbClr val="FFFFFF"/>
                </a:solidFill>
                <a:latin typeface="Times New Roman" pitchFamily="-112" charset="0"/>
                <a:ea typeface="ＭＳ Ｐゴシック" charset="0"/>
              </a:rPr>
              <a:t>وَأَمَّا أَنْتُمْ أَيُّهَا الأَحِبَّاءُ فَابْنُوا أَنْفُسَكُمْ عَلَى إِيمَانِكُمُ الأَقْدَسِ، مُصَلِّينَ فِي </a:t>
            </a:r>
            <a:r>
              <a:rPr lang="ar-JO" sz="4000" b="1" i="1" dirty="0">
                <a:solidFill>
                  <a:srgbClr val="FFFF00"/>
                </a:solidFill>
                <a:latin typeface="Times New Roman" pitchFamily="-112" charset="0"/>
                <a:ea typeface="ＭＳ Ｐゴシック" charset="0"/>
              </a:rPr>
              <a:t>الرُّوحِ الْقُدُسِ</a:t>
            </a:r>
            <a:r>
              <a:rPr lang="ar-JO" sz="4000" b="1" i="1" dirty="0">
                <a:solidFill>
                  <a:srgbClr val="FFFFFF"/>
                </a:solidFill>
                <a:latin typeface="Times New Roman" pitchFamily="-112" charset="0"/>
                <a:ea typeface="ＭＳ Ｐゴシック" charset="0"/>
              </a:rPr>
              <a:t>، وَاحْفَظُوا أَنْفُسَكُمْ فِي مَحَبَّةِ </a:t>
            </a:r>
            <a:r>
              <a:rPr lang="ar-JO" sz="4000" b="1" i="1" dirty="0">
                <a:solidFill>
                  <a:srgbClr val="FFFF00"/>
                </a:solidFill>
                <a:latin typeface="Times New Roman" pitchFamily="-112" charset="0"/>
                <a:ea typeface="ＭＳ Ｐゴシック" charset="0"/>
              </a:rPr>
              <a:t>اللهِ</a:t>
            </a:r>
            <a:r>
              <a:rPr lang="ar-JO" sz="4000" b="1" i="1" dirty="0">
                <a:solidFill>
                  <a:srgbClr val="FFFFFF"/>
                </a:solidFill>
                <a:latin typeface="Times New Roman" pitchFamily="-112" charset="0"/>
                <a:ea typeface="ＭＳ Ｐゴシック" charset="0"/>
              </a:rPr>
              <a:t>، مُنْتَظِرِينَ رَحْمَةَ </a:t>
            </a:r>
            <a:r>
              <a:rPr lang="ar-JO" sz="4000" b="1" i="1" dirty="0">
                <a:solidFill>
                  <a:srgbClr val="FFFF00"/>
                </a:solidFill>
                <a:latin typeface="Times New Roman" pitchFamily="-112" charset="0"/>
                <a:ea typeface="ＭＳ Ｐゴシック" charset="0"/>
              </a:rPr>
              <a:t>رَبِّنَا</a:t>
            </a:r>
            <a:r>
              <a:rPr lang="ar-JO" sz="4000" b="1" i="1" dirty="0">
                <a:solidFill>
                  <a:srgbClr val="FFFFFF"/>
                </a:solidFill>
                <a:latin typeface="Times New Roman" pitchFamily="-112" charset="0"/>
                <a:ea typeface="ＭＳ Ｐゴシック" charset="0"/>
              </a:rPr>
              <a:t> </a:t>
            </a:r>
            <a:r>
              <a:rPr lang="ar-JO" sz="4000" b="1" i="1" dirty="0">
                <a:solidFill>
                  <a:srgbClr val="FFFF00"/>
                </a:solidFill>
                <a:latin typeface="Times New Roman" pitchFamily="-112" charset="0"/>
                <a:ea typeface="ＭＳ Ｐゴシック" charset="0"/>
              </a:rPr>
              <a:t>يَسُوعَ</a:t>
            </a:r>
            <a:r>
              <a:rPr lang="ar-JO" sz="4000" b="1" i="1" dirty="0">
                <a:solidFill>
                  <a:srgbClr val="FFFFFF"/>
                </a:solidFill>
                <a:latin typeface="Times New Roman" pitchFamily="-112" charset="0"/>
                <a:ea typeface="ＭＳ Ｐゴシック" charset="0"/>
              </a:rPr>
              <a:t> </a:t>
            </a:r>
            <a:r>
              <a:rPr lang="ar-JO" sz="4000" b="1" i="1" dirty="0">
                <a:solidFill>
                  <a:srgbClr val="FFFF00"/>
                </a:solidFill>
                <a:latin typeface="Times New Roman" pitchFamily="-112" charset="0"/>
                <a:ea typeface="ＭＳ Ｐゴシック" charset="0"/>
              </a:rPr>
              <a:t>الْمَسِيحِ</a:t>
            </a:r>
            <a:r>
              <a:rPr lang="ar-JO" sz="4000" b="1" i="1" dirty="0">
                <a:solidFill>
                  <a:srgbClr val="FFFFFF"/>
                </a:solidFill>
                <a:latin typeface="Times New Roman" pitchFamily="-112" charset="0"/>
                <a:ea typeface="ＭＳ Ｐゴシック" charset="0"/>
              </a:rPr>
              <a:t> لِلْحَيَاةِ الأَبَدِيَّةِ.</a:t>
            </a:r>
          </a:p>
        </p:txBody>
      </p:sp>
      <p:sp>
        <p:nvSpPr>
          <p:cNvPr id="4" name="TextBox 3">
            <a:extLst>
              <a:ext uri="{FF2B5EF4-FFF2-40B4-BE49-F238E27FC236}">
                <a16:creationId xmlns:a16="http://schemas.microsoft.com/office/drawing/2014/main" id="{B4EFDB67-CC67-7515-D6CA-60C288593008}"/>
              </a:ext>
            </a:extLst>
          </p:cNvPr>
          <p:cNvSpPr txBox="1"/>
          <p:nvPr/>
        </p:nvSpPr>
        <p:spPr>
          <a:xfrm>
            <a:off x="4165600" y="5911334"/>
            <a:ext cx="4568825" cy="461665"/>
          </a:xfrm>
          <a:prstGeom prst="rect">
            <a:avLst/>
          </a:prstGeom>
          <a:noFill/>
        </p:spPr>
        <p:txBody>
          <a:bodyPr wrap="square" rtlCol="0">
            <a:spAutoFit/>
          </a:bodyPr>
          <a:lstStyle/>
          <a:p>
            <a:pPr algn="r"/>
            <a:r>
              <a:rPr lang="ar-JO" sz="2400" b="1" i="1" dirty="0">
                <a:solidFill>
                  <a:srgbClr val="FFFFFF"/>
                </a:solidFill>
                <a:latin typeface="Times New Roman" pitchFamily="-112" charset="0"/>
                <a:ea typeface="ＭＳ Ｐゴシック" charset="0"/>
              </a:rPr>
              <a:t>يهوذا 20، 21 </a:t>
            </a:r>
            <a:endParaRPr lang="en-US" sz="2400" b="1" i="1" dirty="0">
              <a:solidFill>
                <a:srgbClr val="FFFFFF"/>
              </a:solidFill>
              <a:latin typeface="Times New Roman" pitchFamily="-112" charset="0"/>
              <a:ea typeface="ＭＳ Ｐゴシック" charset="0"/>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83541" y="3375025"/>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433968"/>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endParaRPr>
              </a:p>
            </p:txBody>
          </p:sp>
        </p:grpSp>
      </p:grpSp>
      <p:sp>
        <p:nvSpPr>
          <p:cNvPr id="192538" name="Text Box 26"/>
          <p:cNvSpPr txBox="1">
            <a:spLocks noChangeArrowheads="1"/>
          </p:cNvSpPr>
          <p:nvPr/>
        </p:nvSpPr>
        <p:spPr bwMode="auto">
          <a:xfrm>
            <a:off x="3384243" y="301572"/>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F4C9B210-D60B-A860-30BB-95744DC394A5}"/>
              </a:ext>
            </a:extLst>
          </p:cNvPr>
          <p:cNvSpPr txBox="1">
            <a:spLocks noChangeArrowheads="1"/>
          </p:cNvSpPr>
          <p:nvPr/>
        </p:nvSpPr>
        <p:spPr bwMode="auto">
          <a:xfrm>
            <a:off x="124757" y="566369"/>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chemeClr val="bg2">
                  <a:lumMod val="40000"/>
                  <a:lumOff val="60000"/>
                </a:schemeClr>
              </a:solidFill>
              <a:effectLst/>
              <a:uLnTx/>
              <a:uFillTx/>
              <a:latin typeface="Times New Roman" pitchFamily="-112" charset="0"/>
              <a:ea typeface="ＭＳ Ｐゴシック" charset="0"/>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960438"/>
          </a:xfrm>
          <a:solidFill>
            <a:srgbClr val="FF0000"/>
          </a:solidFill>
        </p:spPr>
        <p:txBody>
          <a:bodyPr/>
          <a:lstStyle/>
          <a:p>
            <a:r>
              <a:rPr lang="ar-JO" sz="3600" b="1" dirty="0">
                <a:effectLst>
                  <a:outerShdw blurRad="38100" dist="38100" dir="2700000" algn="tl">
                    <a:srgbClr val="000000">
                      <a:alpha val="43137"/>
                    </a:srgbClr>
                  </a:outerShdw>
                </a:effectLst>
              </a:rPr>
              <a:t>سوء فهم الثالوث</a:t>
            </a:r>
            <a:endParaRPr lang="en-US" sz="3600" b="1" dirty="0">
              <a:effectLst>
                <a:outerShdw blurRad="38100" dist="38100" dir="2700000" algn="tl">
                  <a:srgbClr val="000000">
                    <a:alpha val="43137"/>
                  </a:srgbClr>
                </a:outerShdw>
              </a:effectLst>
            </a:endParaRPr>
          </a:p>
        </p:txBody>
      </p:sp>
      <p:sp>
        <p:nvSpPr>
          <p:cNvPr id="3" name="Title 1"/>
          <p:cNvSpPr txBox="1">
            <a:spLocks/>
          </p:cNvSpPr>
          <p:nvPr/>
        </p:nvSpPr>
        <p:spPr bwMode="auto">
          <a:xfrm>
            <a:off x="542679" y="1794387"/>
            <a:ext cx="8288594" cy="3859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1813" indent="-531813" algn="r" defTabSz="914400" rtl="1">
              <a:buAutoNum type="arabicPeriod"/>
            </a:pPr>
            <a:r>
              <a:rPr lang="ar-JO" sz="2800" b="1" u="sng" dirty="0">
                <a:solidFill>
                  <a:srgbClr val="FFFFFF"/>
                </a:solidFill>
                <a:latin typeface="Arial"/>
              </a:rPr>
              <a:t>الإيمان بثلاثة آلهة: </a:t>
            </a:r>
            <a:r>
              <a:rPr lang="ar-JO" sz="2800" b="1" dirty="0">
                <a:solidFill>
                  <a:srgbClr val="FFFFFF"/>
                </a:solidFill>
                <a:latin typeface="Arial"/>
              </a:rPr>
              <a:t>ثلاثة أشخاص هم ثلاثة آلهة. </a:t>
            </a:r>
          </a:p>
          <a:p>
            <a:pPr marL="531813" indent="-531813" algn="r" defTabSz="914400">
              <a:buAutoNum type="arabicPeriod"/>
            </a:pPr>
            <a:endParaRPr lang="ar-JO" sz="2800" b="1" dirty="0">
              <a:solidFill>
                <a:srgbClr val="FFFFFF"/>
              </a:solidFill>
              <a:latin typeface="Arial"/>
            </a:endParaRPr>
          </a:p>
          <a:p>
            <a:pPr marL="531813" indent="-531813" algn="r" defTabSz="914400" rtl="1">
              <a:buAutoNum type="arabicPeriod"/>
            </a:pPr>
            <a:r>
              <a:rPr lang="ar-JO" sz="2800" b="1" u="sng" dirty="0">
                <a:solidFill>
                  <a:srgbClr val="FFFFFF"/>
                </a:solidFill>
                <a:latin typeface="Arial"/>
              </a:rPr>
              <a:t>المودالية: </a:t>
            </a:r>
            <a:r>
              <a:rPr lang="ar-JO" sz="2800" b="1" dirty="0">
                <a:solidFill>
                  <a:srgbClr val="FFFFFF"/>
                </a:solidFill>
                <a:latin typeface="Arial"/>
              </a:rPr>
              <a:t>شخص واحد يُظهر نفسه بثلاث طرق مختلفة. </a:t>
            </a:r>
          </a:p>
          <a:p>
            <a:pPr marL="531813" indent="-531813" algn="r" defTabSz="914400" rtl="1">
              <a:buAutoNum type="arabicPeriod"/>
            </a:pPr>
            <a:endParaRPr lang="ar-JO" sz="2800" b="1" u="sng" dirty="0">
              <a:solidFill>
                <a:srgbClr val="FFFFFF"/>
              </a:solidFill>
              <a:latin typeface="Arial"/>
            </a:endParaRPr>
          </a:p>
          <a:p>
            <a:pPr marL="531813" indent="-531813" algn="r" defTabSz="914400" rtl="1">
              <a:buAutoNum type="arabicPeriod"/>
            </a:pPr>
            <a:r>
              <a:rPr lang="ar-JO" sz="2800" b="1" u="sng" dirty="0">
                <a:solidFill>
                  <a:srgbClr val="FFFFFF"/>
                </a:solidFill>
                <a:latin typeface="Arial"/>
              </a:rPr>
              <a:t>التوحيدية: </a:t>
            </a:r>
            <a:r>
              <a:rPr lang="ar-JO" sz="2800" b="1" dirty="0">
                <a:solidFill>
                  <a:srgbClr val="FFFFFF"/>
                </a:solidFill>
                <a:latin typeface="Arial"/>
              </a:rPr>
              <a:t>شخص واحد الذي هو الله الوحيد. </a:t>
            </a:r>
          </a:p>
          <a:p>
            <a:pPr marL="531813" indent="-531813" algn="r" defTabSz="914400" rtl="1">
              <a:buAutoNum type="arabicPeriod"/>
            </a:pPr>
            <a:endParaRPr lang="ar-JO" sz="2800" b="1" u="sng" dirty="0">
              <a:solidFill>
                <a:srgbClr val="FFFFFF"/>
              </a:solidFill>
              <a:latin typeface="Arial"/>
            </a:endParaRPr>
          </a:p>
          <a:p>
            <a:pPr marL="531813" indent="-531813" algn="r" defTabSz="914400" rtl="1">
              <a:buAutoNum type="arabicPeriod"/>
            </a:pPr>
            <a:r>
              <a:rPr lang="ar-JO" sz="2800" b="1" u="sng" dirty="0">
                <a:solidFill>
                  <a:srgbClr val="FFFFFF"/>
                </a:solidFill>
                <a:latin typeface="Arial"/>
              </a:rPr>
              <a:t>هراء: </a:t>
            </a:r>
            <a:r>
              <a:rPr lang="ar-JO" sz="2800" b="1" dirty="0">
                <a:solidFill>
                  <a:srgbClr val="FFFFFF"/>
                </a:solidFill>
                <a:latin typeface="Arial"/>
              </a:rPr>
              <a:t>شخص واحد في نفس الوقت. </a:t>
            </a:r>
          </a:p>
          <a:p>
            <a:pPr algn="r" defTabSz="914400" rtl="1"/>
            <a:endParaRPr lang="ar-JO" sz="2800" b="1" u="sng" dirty="0">
              <a:solidFill>
                <a:srgbClr val="FFFFFF"/>
              </a:solidFill>
              <a:latin typeface="Arial"/>
            </a:endParaRPr>
          </a:p>
          <a:p>
            <a:pPr marL="531813" indent="-531813" algn="l" defTabSz="914400"/>
            <a:r>
              <a:rPr lang="en-US" sz="2800" b="1" dirty="0">
                <a:solidFill>
                  <a:srgbClr val="FFFFFF"/>
                </a:solidFill>
                <a:latin typeface="Arial"/>
              </a:rPr>
              <a:t> </a:t>
            </a:r>
          </a:p>
        </p:txBody>
      </p:sp>
      <p:sp>
        <p:nvSpPr>
          <p:cNvPr id="4" name="TextBox 3"/>
          <p:cNvSpPr txBox="1"/>
          <p:nvPr/>
        </p:nvSpPr>
        <p:spPr>
          <a:xfrm>
            <a:off x="8610600" y="0"/>
            <a:ext cx="44134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iv</a:t>
            </a:r>
          </a:p>
        </p:txBody>
      </p:sp>
    </p:spTree>
    <p:extLst>
      <p:ext uri="{BB962C8B-B14F-4D97-AF65-F5344CB8AC3E}">
        <p14:creationId xmlns:p14="http://schemas.microsoft.com/office/powerpoint/2010/main" val="5426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lstStyle/>
          <a:p>
            <a:pPr eaLnBrk="1" hangingPunct="1">
              <a:defRPr/>
            </a:pPr>
            <a:r>
              <a:rPr lang="ar-JO" sz="3200" dirty="0">
                <a:solidFill>
                  <a:srgbClr val="FFFFFF"/>
                </a:solidFill>
                <a:latin typeface="Bank Gothic" pitchFamily="-111" charset="0"/>
                <a:ea typeface="Bank Gothic" pitchFamily="-111" charset="0"/>
                <a:cs typeface="Bank Gothic" pitchFamily="-111" charset="0"/>
              </a:rPr>
              <a:t>كنيسة يسوع الحقيقي، طريق آدم</a:t>
            </a:r>
            <a:endParaRPr lang="en-US" sz="3200" dirty="0">
              <a:solidFill>
                <a:srgbClr val="FFFFFF"/>
              </a:solidFill>
              <a:latin typeface="Bank Gothic" pitchFamily="-111" charset="0"/>
              <a:ea typeface="Bank Gothic" pitchFamily="-111" charset="0"/>
              <a:cs typeface="Bank Gothic" pitchFamily="-111" charset="0"/>
            </a:endParaRPr>
          </a:p>
        </p:txBody>
      </p:sp>
      <p:sp>
        <p:nvSpPr>
          <p:cNvPr id="457731" name="Text Box 2"/>
          <p:cNvSpPr txBox="1">
            <a:spLocks noChangeArrowheads="1"/>
          </p:cNvSpPr>
          <p:nvPr/>
        </p:nvSpPr>
        <p:spPr bwMode="auto">
          <a:xfrm>
            <a:off x="9183688" y="0"/>
            <a:ext cx="6703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200</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8" name="Title 1"/>
          <p:cNvSpPr txBox="1">
            <a:spLocks/>
          </p:cNvSpPr>
          <p:nvPr/>
        </p:nvSpPr>
        <p:spPr bwMode="auto">
          <a:xfrm>
            <a:off x="152400" y="914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يسوع هو الآب السماوي؟؟؟؟</a:t>
            </a:r>
          </a:p>
        </p:txBody>
      </p:sp>
      <p:sp>
        <p:nvSpPr>
          <p:cNvPr id="9" name="Title 1"/>
          <p:cNvSpPr txBox="1">
            <a:spLocks/>
          </p:cNvSpPr>
          <p:nvPr/>
        </p:nvSpPr>
        <p:spPr bwMode="auto">
          <a:xfrm>
            <a:off x="152400" y="1676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المودالية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sp>
        <p:nvSpPr>
          <p:cNvPr id="7" name="TextBox 6"/>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195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5127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a:lstStyle/>
          <a:p>
            <a:pPr eaLnBrk="1" hangingPunct="1">
              <a:defRPr/>
            </a:pPr>
            <a:r>
              <a:rPr lang="ar-JO" sz="3200" dirty="0">
                <a:solidFill>
                  <a:srgbClr val="FFFFFF"/>
                </a:solidFill>
                <a:effectLst>
                  <a:outerShdw blurRad="38100" dist="38100" dir="2700000" algn="tl">
                    <a:srgbClr val="000000"/>
                  </a:outerShdw>
                </a:effectLst>
                <a:latin typeface="Bank Gothic" charset="0"/>
                <a:ea typeface="ＭＳ Ｐゴシック" charset="0"/>
                <a:cs typeface="Bank Gothic" charset="0"/>
              </a:rPr>
              <a:t>بماذا تؤمن كنيسة يسوع الحقيقي؟</a:t>
            </a:r>
            <a:endParaRPr lang="en-US" sz="3200" dirty="0">
              <a:solidFill>
                <a:srgbClr val="FFFFFF"/>
              </a:solidFill>
              <a:effectLst>
                <a:outerShdw blurRad="38100" dist="38100" dir="2700000" algn="tl">
                  <a:srgbClr val="000000"/>
                </a:outerShdw>
              </a:effectLst>
              <a:latin typeface="Bank Gothic" charset="0"/>
              <a:ea typeface="ＭＳ Ｐゴシック" charset="0"/>
              <a:cs typeface="Bank Gothic" charset="0"/>
            </a:endParaRP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هويّة كنيسة يسوع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nvGrpSpPr>
          <p:cNvPr id="3" name="Group 7"/>
          <p:cNvGrpSpPr>
            <a:grpSpLocks/>
          </p:cNvGrpSpPr>
          <p:nvPr/>
        </p:nvGrpSpPr>
        <p:grpSpPr bwMode="auto">
          <a:xfrm>
            <a:off x="2214546" y="332656"/>
            <a:ext cx="6929454" cy="1219200"/>
            <a:chOff x="2214546" y="533400"/>
            <a:chExt cx="6929454"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7" name="Title 1"/>
            <p:cNvSpPr txBox="1">
              <a:spLocks/>
            </p:cNvSpPr>
            <p:nvPr/>
          </p:nvSpPr>
          <p:spPr bwMode="auto">
            <a:xfrm>
              <a:off x="2214546" y="1066800"/>
              <a:ext cx="6929454"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المعمودية في كنيسة يسوع الحقيقي</a:t>
              </a:r>
              <a:b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b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(إحناء الرأس)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4" name="Group 8"/>
          <p:cNvGrpSpPr>
            <a:grpSpLocks/>
          </p:cNvGrpSpPr>
          <p:nvPr/>
        </p:nvGrpSpPr>
        <p:grpSpPr bwMode="auto">
          <a:xfrm>
            <a:off x="2438400" y="1470976"/>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غسل الأرجل من خادم كنيسة يسوع 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8" name="Group 11"/>
          <p:cNvGrpSpPr>
            <a:grpSpLocks/>
          </p:cNvGrpSpPr>
          <p:nvPr/>
        </p:nvGrpSpPr>
        <p:grpSpPr bwMode="auto">
          <a:xfrm>
            <a:off x="2438400" y="2403628"/>
            <a:ext cx="6705600" cy="1089992"/>
            <a:chOff x="2438400" y="662608"/>
            <a:chExt cx="6705600" cy="1089992"/>
          </a:xfrm>
        </p:grpSpPr>
        <p:sp>
          <p:nvSpPr>
            <p:cNvPr id="13" name="Title 1"/>
            <p:cNvSpPr txBox="1">
              <a:spLocks/>
            </p:cNvSpPr>
            <p:nvPr/>
          </p:nvSpPr>
          <p:spPr bwMode="auto">
            <a:xfrm>
              <a:off x="2438400" y="662608"/>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المائدة (الاستحالة)</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9" name="Group 14"/>
          <p:cNvGrpSpPr>
            <a:grpSpLocks/>
          </p:cNvGrpSpPr>
          <p:nvPr/>
        </p:nvGrpSpPr>
        <p:grpSpPr bwMode="auto">
          <a:xfrm>
            <a:off x="2438400" y="3147392"/>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الامتلاء بالروح القدس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2" name="Group 17"/>
          <p:cNvGrpSpPr>
            <a:grpSpLocks/>
          </p:cNvGrpSpPr>
          <p:nvPr/>
        </p:nvGrpSpPr>
        <p:grpSpPr bwMode="auto">
          <a:xfrm>
            <a:off x="2438400" y="4065104"/>
            <a:ext cx="6705600" cy="1139688"/>
            <a:chOff x="2438400" y="612912"/>
            <a:chExt cx="6705600" cy="1139688"/>
          </a:xfrm>
        </p:grpSpPr>
        <p:sp>
          <p:nvSpPr>
            <p:cNvPr id="19" name="Title 1"/>
            <p:cNvSpPr txBox="1">
              <a:spLocks/>
            </p:cNvSpPr>
            <p:nvPr/>
          </p:nvSpPr>
          <p:spPr bwMode="auto">
            <a:xfrm>
              <a:off x="2438400" y="612912"/>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التكلّم بألسنة</a:t>
              </a:r>
              <a:endParaRPr kumimoji="0" lang="en-US"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5" name="Group 20"/>
          <p:cNvGrpSpPr>
            <a:grpSpLocks/>
          </p:cNvGrpSpPr>
          <p:nvPr/>
        </p:nvGrpSpPr>
        <p:grpSpPr bwMode="auto">
          <a:xfrm>
            <a:off x="2438400" y="4823792"/>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الإيمان بالمسيح؟؟ = لا</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grpSp>
      <p:grpSp>
        <p:nvGrpSpPr>
          <p:cNvPr id="18" name="Group 23"/>
          <p:cNvGrpSpPr>
            <a:grpSpLocks/>
          </p:cNvGrpSpPr>
          <p:nvPr/>
        </p:nvGrpSpPr>
        <p:grpSpPr bwMode="auto">
          <a:xfrm>
            <a:off x="2438400" y="5738192"/>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الخلاص؟؟؟؟</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pic>
        <p:nvPicPr>
          <p:cNvPr id="458763"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200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15721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29CC05-96C0-B311-F1A7-F674EC7FFC52}"/>
              </a:ext>
            </a:extLst>
          </p:cNvPr>
          <p:cNvSpPr/>
          <p:nvPr/>
        </p:nvSpPr>
        <p:spPr bwMode="auto">
          <a:xfrm>
            <a:off x="0" y="0"/>
            <a:ext cx="9144000" cy="6858000"/>
          </a:xfrm>
          <a:prstGeom prst="rect">
            <a:avLst/>
          </a:prstGeom>
          <a:solidFill>
            <a:schemeClr val="bg1"/>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ndParaRPr>
          </a:p>
        </p:txBody>
      </p:sp>
      <p:sp>
        <p:nvSpPr>
          <p:cNvPr id="9" name="Rectangle 8">
            <a:extLst>
              <a:ext uri="{FF2B5EF4-FFF2-40B4-BE49-F238E27FC236}">
                <a16:creationId xmlns:a16="http://schemas.microsoft.com/office/drawing/2014/main" id="{CD128D16-3AE4-F9AF-DAB6-BA4482B02584}"/>
              </a:ext>
            </a:extLst>
          </p:cNvPr>
          <p:cNvSpPr/>
          <p:nvPr/>
        </p:nvSpPr>
        <p:spPr bwMode="auto">
          <a:xfrm>
            <a:off x="139954" y="1285740"/>
            <a:ext cx="9144000" cy="6376257"/>
          </a:xfrm>
          <a:prstGeom prst="rect">
            <a:avLst/>
          </a:prstGeom>
          <a:solidFill>
            <a:srgbClr val="FFFFFF"/>
          </a:solidFill>
          <a:ln w="12700" cap="sq" cmpd="sng" algn="ctr">
            <a:no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11" charset="0"/>
            </a:endParaRPr>
          </a:p>
        </p:txBody>
      </p:sp>
      <p:sp>
        <p:nvSpPr>
          <p:cNvPr id="98306" name="Text Box 2"/>
          <p:cNvSpPr txBox="1">
            <a:spLocks noChangeArrowheads="1"/>
          </p:cNvSpPr>
          <p:nvPr/>
        </p:nvSpPr>
        <p:spPr bwMode="auto">
          <a:xfrm>
            <a:off x="8610600" y="0"/>
            <a:ext cx="4413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b="1" dirty="0">
                <a:solidFill>
                  <a:srgbClr val="000000"/>
                </a:solidFill>
                <a:latin typeface="Arial"/>
                <a:cs typeface="Arial"/>
              </a:rPr>
              <a:t>vi</a:t>
            </a:r>
          </a:p>
        </p:txBody>
      </p:sp>
      <p:sp>
        <p:nvSpPr>
          <p:cNvPr id="3" name="TextBox 2">
            <a:extLst>
              <a:ext uri="{FF2B5EF4-FFF2-40B4-BE49-F238E27FC236}">
                <a16:creationId xmlns:a16="http://schemas.microsoft.com/office/drawing/2014/main" id="{53B84465-36A7-D1D0-AD52-3675C646A829}"/>
              </a:ext>
            </a:extLst>
          </p:cNvPr>
          <p:cNvSpPr txBox="1"/>
          <p:nvPr/>
        </p:nvSpPr>
        <p:spPr>
          <a:xfrm>
            <a:off x="3818387" y="1723724"/>
            <a:ext cx="2792670" cy="2462213"/>
          </a:xfrm>
          <a:prstGeom prst="rect">
            <a:avLst/>
          </a:prstGeom>
          <a:noFill/>
          <a:ln>
            <a:noFill/>
          </a:ln>
        </p:spPr>
        <p:txBody>
          <a:bodyPr wrap="square" rtlCol="0">
            <a:spAutoFit/>
          </a:bodyPr>
          <a:lstStyle>
            <a:defPPr>
              <a:defRPr lang="en-US"/>
            </a:defPPr>
            <a:lvl1pPr algn="r" rtl="1">
              <a:defRPr b="1">
                <a:latin typeface="Arial"/>
              </a:defRPr>
            </a:lvl1pPr>
          </a:lstStyle>
          <a:p>
            <a:r>
              <a:rPr lang="ar-JO" sz="1400" dirty="0"/>
              <a:t>التثليث</a:t>
            </a:r>
          </a:p>
          <a:p>
            <a:r>
              <a:rPr lang="ar-JO" sz="1400" dirty="0"/>
              <a:t>ثلاثة أشخاص </a:t>
            </a:r>
          </a:p>
          <a:p>
            <a:r>
              <a:rPr lang="ar-JO" sz="1400" dirty="0"/>
              <a:t>إله واحد </a:t>
            </a:r>
          </a:p>
          <a:p>
            <a:r>
              <a:rPr lang="ar-JO" sz="1400" b="0" dirty="0"/>
              <a:t>وجهة النظر الكتابية عن الله. الآب والابن والروح القدس هم ثلاثة أشخاص موجودون دائمًا كالله الحقيقي الواحد. الآب والابن والروح القدس هم ليسوا ثلاثة آلهة وليسوا ثلاثة أسماء لنفس الشخص. </a:t>
            </a:r>
          </a:p>
          <a:p>
            <a:r>
              <a:rPr lang="ar-JO" sz="1400" b="0" dirty="0"/>
              <a:t>مع أن كلمة ثالوث غير موجودة في الكتاب المقدس إلا أن الفكرة أو التعليم موجود في كلّ الكتاب المقدّس. </a:t>
            </a:r>
          </a:p>
        </p:txBody>
      </p:sp>
      <p:sp>
        <p:nvSpPr>
          <p:cNvPr id="4" name="TextBox 3">
            <a:extLst>
              <a:ext uri="{FF2B5EF4-FFF2-40B4-BE49-F238E27FC236}">
                <a16:creationId xmlns:a16="http://schemas.microsoft.com/office/drawing/2014/main" id="{6825DEE2-7D96-9738-DFB4-EA42D9E7A434}"/>
              </a:ext>
            </a:extLst>
          </p:cNvPr>
          <p:cNvSpPr txBox="1"/>
          <p:nvPr/>
        </p:nvSpPr>
        <p:spPr>
          <a:xfrm>
            <a:off x="6712121" y="1723724"/>
            <a:ext cx="2339825" cy="1600438"/>
          </a:xfrm>
          <a:prstGeom prst="rect">
            <a:avLst/>
          </a:prstGeom>
          <a:noFill/>
          <a:ln>
            <a:noFill/>
          </a:ln>
        </p:spPr>
        <p:txBody>
          <a:bodyPr wrap="square" rtlCol="0">
            <a:spAutoFit/>
          </a:bodyPr>
          <a:lstStyle/>
          <a:p>
            <a:pPr algn="r" rtl="1"/>
            <a:r>
              <a:rPr lang="ar-JO" sz="1400" b="1" dirty="0">
                <a:latin typeface="Arial"/>
              </a:rPr>
              <a:t>الإيمان بثلاثة آلهة</a:t>
            </a:r>
          </a:p>
          <a:p>
            <a:pPr algn="r" rtl="1"/>
            <a:r>
              <a:rPr lang="ar-JO" sz="1400" b="1" dirty="0">
                <a:latin typeface="Arial"/>
              </a:rPr>
              <a:t>ثلاثة أشخاص </a:t>
            </a:r>
          </a:p>
          <a:p>
            <a:pPr algn="r" rtl="1"/>
            <a:r>
              <a:rPr lang="ar-JO" sz="1400" b="1" dirty="0">
                <a:latin typeface="Arial"/>
              </a:rPr>
              <a:t>ثلاثة آلهة</a:t>
            </a:r>
          </a:p>
          <a:p>
            <a:pPr algn="r" rtl="1"/>
            <a:r>
              <a:rPr lang="ar-JO" sz="1400" dirty="0">
                <a:latin typeface="Arial"/>
              </a:rPr>
              <a:t>الإيمان بأن الآب والابن والروح القدس هم آلهه منفصلة. إنه في الحقيقة نوع من تعدّد الآلهة أي الإيمان بأكثر من إله. </a:t>
            </a:r>
          </a:p>
        </p:txBody>
      </p:sp>
      <p:sp>
        <p:nvSpPr>
          <p:cNvPr id="5" name="TextBox 4">
            <a:extLst>
              <a:ext uri="{FF2B5EF4-FFF2-40B4-BE49-F238E27FC236}">
                <a16:creationId xmlns:a16="http://schemas.microsoft.com/office/drawing/2014/main" id="{EB6D4108-F3B0-4020-E943-C7EAEBF77C42}"/>
              </a:ext>
            </a:extLst>
          </p:cNvPr>
          <p:cNvSpPr txBox="1"/>
          <p:nvPr/>
        </p:nvSpPr>
        <p:spPr>
          <a:xfrm>
            <a:off x="411046" y="1698044"/>
            <a:ext cx="3011501" cy="1600438"/>
          </a:xfrm>
          <a:prstGeom prst="rect">
            <a:avLst/>
          </a:prstGeom>
          <a:noFill/>
          <a:ln>
            <a:noFill/>
          </a:ln>
        </p:spPr>
        <p:txBody>
          <a:bodyPr wrap="square" rtlCol="0">
            <a:spAutoFit/>
          </a:bodyPr>
          <a:lstStyle>
            <a:defPPr>
              <a:defRPr lang="en-US"/>
            </a:defPPr>
            <a:lvl1pPr algn="r" rtl="1">
              <a:defRPr sz="1400" b="1">
                <a:latin typeface="Arial"/>
              </a:defRPr>
            </a:lvl1pPr>
          </a:lstStyle>
          <a:p>
            <a:r>
              <a:rPr lang="ar-JO" dirty="0"/>
              <a:t>الموناركية</a:t>
            </a:r>
          </a:p>
          <a:p>
            <a:r>
              <a:rPr lang="ar-JO" dirty="0"/>
              <a:t>شخص واحد </a:t>
            </a:r>
          </a:p>
          <a:p>
            <a:r>
              <a:rPr lang="ar-JO" dirty="0"/>
              <a:t>إله واحد </a:t>
            </a:r>
          </a:p>
          <a:p>
            <a:r>
              <a:rPr lang="ar-JO" b="0" dirty="0"/>
              <a:t>هرطقة في القرن الثاني والثالث تنكر عقيدة الثالوث محافظة على أن الله الحقيقي الوحيد موجود كشخص وليس ثلاثة أشخاص. يظهر هذا التعليم اليوم في شكلين:</a:t>
            </a:r>
          </a:p>
        </p:txBody>
      </p:sp>
      <p:sp>
        <p:nvSpPr>
          <p:cNvPr id="6" name="TextBox 5">
            <a:extLst>
              <a:ext uri="{FF2B5EF4-FFF2-40B4-BE49-F238E27FC236}">
                <a16:creationId xmlns:a16="http://schemas.microsoft.com/office/drawing/2014/main" id="{E55EF0BE-F514-F3FD-91C1-952BAC209EE9}"/>
              </a:ext>
            </a:extLst>
          </p:cNvPr>
          <p:cNvSpPr txBox="1"/>
          <p:nvPr/>
        </p:nvSpPr>
        <p:spPr>
          <a:xfrm>
            <a:off x="7160730" y="3974151"/>
            <a:ext cx="1832083" cy="307777"/>
          </a:xfrm>
          <a:prstGeom prst="rect">
            <a:avLst/>
          </a:prstGeom>
          <a:noFill/>
          <a:ln>
            <a:solidFill>
              <a:schemeClr val="tx1"/>
            </a:solidFill>
          </a:ln>
        </p:spPr>
        <p:txBody>
          <a:bodyPr wrap="square" rtlCol="0">
            <a:spAutoFit/>
          </a:bodyPr>
          <a:lstStyle/>
          <a:p>
            <a:pPr algn="r" rtl="1"/>
            <a:r>
              <a:rPr lang="ar-JO" sz="1400" dirty="0"/>
              <a:t>تعلّم حاليًا من قبل المورمون</a:t>
            </a:r>
            <a:endParaRPr lang="en-US" sz="1400" dirty="0"/>
          </a:p>
        </p:txBody>
      </p:sp>
      <p:sp>
        <p:nvSpPr>
          <p:cNvPr id="8" name="TextBox 7">
            <a:extLst>
              <a:ext uri="{FF2B5EF4-FFF2-40B4-BE49-F238E27FC236}">
                <a16:creationId xmlns:a16="http://schemas.microsoft.com/office/drawing/2014/main" id="{8FA64CE2-6AB4-1A5E-105E-296AFB37D58A}"/>
              </a:ext>
            </a:extLst>
          </p:cNvPr>
          <p:cNvSpPr txBox="1"/>
          <p:nvPr/>
        </p:nvSpPr>
        <p:spPr>
          <a:xfrm>
            <a:off x="3818386" y="4786568"/>
            <a:ext cx="2687591" cy="307777"/>
          </a:xfrm>
          <a:prstGeom prst="rect">
            <a:avLst/>
          </a:prstGeom>
          <a:noFill/>
          <a:ln>
            <a:solidFill>
              <a:schemeClr val="tx1"/>
            </a:solidFill>
          </a:ln>
        </p:spPr>
        <p:txBody>
          <a:bodyPr wrap="square" rtlCol="0">
            <a:spAutoFit/>
          </a:bodyPr>
          <a:lstStyle/>
          <a:p>
            <a:pPr algn="r"/>
            <a:r>
              <a:rPr lang="ar-JO" sz="1400" dirty="0"/>
              <a:t>تعلّم حاليًا من قبل المسيحيين في الإنجيل </a:t>
            </a:r>
            <a:endParaRPr lang="en-US" sz="1400" dirty="0"/>
          </a:p>
        </p:txBody>
      </p:sp>
      <p:cxnSp>
        <p:nvCxnSpPr>
          <p:cNvPr id="10" name="Straight Connector 9">
            <a:extLst>
              <a:ext uri="{FF2B5EF4-FFF2-40B4-BE49-F238E27FC236}">
                <a16:creationId xmlns:a16="http://schemas.microsoft.com/office/drawing/2014/main" id="{28C7E5B3-39C8-761A-ED66-69304E7E9299}"/>
              </a:ext>
            </a:extLst>
          </p:cNvPr>
          <p:cNvCxnSpPr>
            <a:cxnSpLocks/>
          </p:cNvCxnSpPr>
          <p:nvPr/>
        </p:nvCxnSpPr>
        <p:spPr bwMode="auto">
          <a:xfrm>
            <a:off x="6624319" y="923013"/>
            <a:ext cx="1128543" cy="725454"/>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E4F3860-D6AB-3441-26C6-274EC2FDEA58}"/>
              </a:ext>
            </a:extLst>
          </p:cNvPr>
          <p:cNvCxnSpPr>
            <a:cxnSpLocks/>
          </p:cNvCxnSpPr>
          <p:nvPr/>
        </p:nvCxnSpPr>
        <p:spPr bwMode="auto">
          <a:xfrm flipH="1">
            <a:off x="3055455" y="938446"/>
            <a:ext cx="447529" cy="72755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004B6B4-7D23-1D62-1ECF-7CE1A2263AA1}"/>
              </a:ext>
            </a:extLst>
          </p:cNvPr>
          <p:cNvCxnSpPr>
            <a:cxnSpLocks/>
          </p:cNvCxnSpPr>
          <p:nvPr/>
        </p:nvCxnSpPr>
        <p:spPr bwMode="auto">
          <a:xfrm>
            <a:off x="4572000" y="1006638"/>
            <a:ext cx="706150" cy="691406"/>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cxnSp>
        <p:nvCxnSpPr>
          <p:cNvPr id="19" name="Straight Connector 18">
            <a:extLst>
              <a:ext uri="{FF2B5EF4-FFF2-40B4-BE49-F238E27FC236}">
                <a16:creationId xmlns:a16="http://schemas.microsoft.com/office/drawing/2014/main" id="{38DEF8C7-9953-5340-8ED6-D57385218C1C}"/>
              </a:ext>
            </a:extLst>
          </p:cNvPr>
          <p:cNvCxnSpPr>
            <a:cxnSpLocks/>
          </p:cNvCxnSpPr>
          <p:nvPr/>
        </p:nvCxnSpPr>
        <p:spPr bwMode="auto">
          <a:xfrm>
            <a:off x="1200059"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D1A68B5-C85D-A378-2A7C-97B1F6D63E23}"/>
              </a:ext>
            </a:extLst>
          </p:cNvPr>
          <p:cNvCxnSpPr>
            <a:cxnSpLocks/>
          </p:cNvCxnSpPr>
          <p:nvPr/>
        </p:nvCxnSpPr>
        <p:spPr bwMode="auto">
          <a:xfrm>
            <a:off x="5162182" y="4114825"/>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
        <p:nvSpPr>
          <p:cNvPr id="32" name="TextBox 31">
            <a:extLst>
              <a:ext uri="{FF2B5EF4-FFF2-40B4-BE49-F238E27FC236}">
                <a16:creationId xmlns:a16="http://schemas.microsoft.com/office/drawing/2014/main" id="{F26D4398-2ABB-BEF1-D33D-4747A5454170}"/>
              </a:ext>
            </a:extLst>
          </p:cNvPr>
          <p:cNvSpPr txBox="1"/>
          <p:nvPr/>
        </p:nvSpPr>
        <p:spPr>
          <a:xfrm>
            <a:off x="411046" y="3779160"/>
            <a:ext cx="1709149" cy="1938992"/>
          </a:xfrm>
          <a:prstGeom prst="rect">
            <a:avLst/>
          </a:prstGeom>
          <a:noFill/>
          <a:ln>
            <a:noFill/>
          </a:ln>
        </p:spPr>
        <p:txBody>
          <a:bodyPr wrap="square" rtlCol="0">
            <a:spAutoFit/>
          </a:bodyPr>
          <a:lstStyle/>
          <a:p>
            <a:pPr algn="r"/>
            <a:r>
              <a:rPr lang="ar-JO" sz="1200" b="1" dirty="0"/>
              <a:t>المودالية</a:t>
            </a:r>
            <a:r>
              <a:rPr lang="ar-JO" sz="1200" dirty="0"/>
              <a:t> </a:t>
            </a:r>
          </a:p>
          <a:p>
            <a:pPr algn="r" rtl="1"/>
            <a:r>
              <a:rPr lang="ar-JO" sz="1200" dirty="0"/>
              <a:t>تحمل وجهة النظر بأن الله موجود كشخص واحد ظهر في التاريخ بعدّة أساليب مستخدمًا أسماء مختلفة. فالآب والابن والروح القدس هم أسماء مختلفة لنفس الشخص. فبالتالي، الآب ولد في بيت لحم وصُلب في الجلجثة، ولكن في وقت دُعي يسوع.  </a:t>
            </a:r>
            <a:endParaRPr lang="en-US" sz="1200" dirty="0"/>
          </a:p>
        </p:txBody>
      </p:sp>
      <p:sp>
        <p:nvSpPr>
          <p:cNvPr id="36" name="TextBox 35">
            <a:extLst>
              <a:ext uri="{FF2B5EF4-FFF2-40B4-BE49-F238E27FC236}">
                <a16:creationId xmlns:a16="http://schemas.microsoft.com/office/drawing/2014/main" id="{17FECAD1-9A4B-57FC-55C8-61C1E5820A4E}"/>
              </a:ext>
            </a:extLst>
          </p:cNvPr>
          <p:cNvSpPr txBox="1"/>
          <p:nvPr/>
        </p:nvSpPr>
        <p:spPr>
          <a:xfrm>
            <a:off x="139954" y="5911354"/>
            <a:ext cx="2119320" cy="523220"/>
          </a:xfrm>
          <a:prstGeom prst="rect">
            <a:avLst/>
          </a:prstGeom>
          <a:noFill/>
          <a:ln>
            <a:solidFill>
              <a:schemeClr val="tx1"/>
            </a:solidFill>
          </a:ln>
        </p:spPr>
        <p:txBody>
          <a:bodyPr wrap="square" rtlCol="0">
            <a:spAutoFit/>
          </a:bodyPr>
          <a:lstStyle>
            <a:defPPr>
              <a:defRPr lang="en-US"/>
            </a:defPPr>
            <a:lvl1pPr algn="r">
              <a:defRPr sz="1400"/>
            </a:lvl1pPr>
          </a:lstStyle>
          <a:p>
            <a:r>
              <a:rPr lang="ar-JO" dirty="0"/>
              <a:t>تعلّم حاليًا من المسيحيين من  قبل الكنيسة الأسقفية المتحدّة. </a:t>
            </a:r>
            <a:endParaRPr lang="en-US" dirty="0"/>
          </a:p>
        </p:txBody>
      </p:sp>
      <p:sp>
        <p:nvSpPr>
          <p:cNvPr id="38" name="TextBox 37">
            <a:extLst>
              <a:ext uri="{FF2B5EF4-FFF2-40B4-BE49-F238E27FC236}">
                <a16:creationId xmlns:a16="http://schemas.microsoft.com/office/drawing/2014/main" id="{55C84D2C-D6E5-E245-AD3E-B13B18630003}"/>
              </a:ext>
            </a:extLst>
          </p:cNvPr>
          <p:cNvSpPr txBox="1"/>
          <p:nvPr/>
        </p:nvSpPr>
        <p:spPr>
          <a:xfrm>
            <a:off x="2249385" y="3779160"/>
            <a:ext cx="1173162" cy="1938992"/>
          </a:xfrm>
          <a:prstGeom prst="rect">
            <a:avLst/>
          </a:prstGeom>
          <a:noFill/>
          <a:ln>
            <a:noFill/>
          </a:ln>
        </p:spPr>
        <p:txBody>
          <a:bodyPr wrap="square" rtlCol="0">
            <a:spAutoFit/>
          </a:bodyPr>
          <a:lstStyle/>
          <a:p>
            <a:pPr algn="r"/>
            <a:r>
              <a:rPr lang="ar-JO" sz="1200" b="1" dirty="0"/>
              <a:t>الديناميكية</a:t>
            </a:r>
            <a:r>
              <a:rPr lang="ar-JO" sz="1200" dirty="0"/>
              <a:t> </a:t>
            </a:r>
          </a:p>
          <a:p>
            <a:pPr algn="r"/>
            <a:r>
              <a:rPr lang="ar-JO" sz="1200" dirty="0"/>
              <a:t>تعلّم هذه الهرطقة أن يسوع ليس الله ولكنّه رجل مميّز أصبح أو (تم تبنّيه) ابن الله (في العادة يُظن أن هذا حدث في المعمودية) (لكن شهود يهوة يقولون إنه ولد ابن الله) </a:t>
            </a:r>
          </a:p>
        </p:txBody>
      </p:sp>
      <p:sp>
        <p:nvSpPr>
          <p:cNvPr id="40" name="TextBox 39">
            <a:extLst>
              <a:ext uri="{FF2B5EF4-FFF2-40B4-BE49-F238E27FC236}">
                <a16:creationId xmlns:a16="http://schemas.microsoft.com/office/drawing/2014/main" id="{342174A9-CC7A-DDC7-F663-1F6D4385C37D}"/>
              </a:ext>
            </a:extLst>
          </p:cNvPr>
          <p:cNvSpPr txBox="1"/>
          <p:nvPr/>
        </p:nvSpPr>
        <p:spPr>
          <a:xfrm>
            <a:off x="2383598" y="5911354"/>
            <a:ext cx="1173155" cy="523220"/>
          </a:xfrm>
          <a:prstGeom prst="rect">
            <a:avLst/>
          </a:prstGeom>
          <a:noFill/>
          <a:ln>
            <a:solidFill>
              <a:schemeClr val="tx1"/>
            </a:solidFill>
          </a:ln>
        </p:spPr>
        <p:txBody>
          <a:bodyPr wrap="square" rtlCol="0">
            <a:spAutoFit/>
          </a:bodyPr>
          <a:lstStyle>
            <a:defPPr>
              <a:defRPr lang="en-US"/>
            </a:defPPr>
            <a:lvl1pPr algn="r">
              <a:defRPr sz="1400"/>
            </a:lvl1pPr>
          </a:lstStyle>
          <a:p>
            <a:r>
              <a:rPr lang="ar-JO" dirty="0"/>
              <a:t>تعلّم حاليًا من قبل شهود يهوه</a:t>
            </a:r>
            <a:endParaRPr lang="en-US" dirty="0"/>
          </a:p>
        </p:txBody>
      </p:sp>
      <p:cxnSp>
        <p:nvCxnSpPr>
          <p:cNvPr id="42" name="Straight Connector 41">
            <a:extLst>
              <a:ext uri="{FF2B5EF4-FFF2-40B4-BE49-F238E27FC236}">
                <a16:creationId xmlns:a16="http://schemas.microsoft.com/office/drawing/2014/main" id="{46EA733C-9AD6-5541-78EA-D9CFBB2CCCEE}"/>
              </a:ext>
            </a:extLst>
          </p:cNvPr>
          <p:cNvCxnSpPr>
            <a:cxnSpLocks/>
          </p:cNvCxnSpPr>
          <p:nvPr/>
        </p:nvCxnSpPr>
        <p:spPr bwMode="auto">
          <a:xfrm>
            <a:off x="2851076"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3F3E293-4D13-BFB8-2072-5936D8BB2D36}"/>
              </a:ext>
            </a:extLst>
          </p:cNvPr>
          <p:cNvCxnSpPr>
            <a:cxnSpLocks/>
          </p:cNvCxnSpPr>
          <p:nvPr/>
        </p:nvCxnSpPr>
        <p:spPr bwMode="auto">
          <a:xfrm>
            <a:off x="2851076"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60BA869-7D58-EE53-74BB-D2783A88A299}"/>
              </a:ext>
            </a:extLst>
          </p:cNvPr>
          <p:cNvCxnSpPr>
            <a:cxnSpLocks/>
          </p:cNvCxnSpPr>
          <p:nvPr/>
        </p:nvCxnSpPr>
        <p:spPr bwMode="auto">
          <a:xfrm>
            <a:off x="1199614"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248F84D-1C52-1693-88AF-B4F6A7583F24}"/>
              </a:ext>
            </a:extLst>
          </p:cNvPr>
          <p:cNvSpPr txBox="1"/>
          <p:nvPr/>
        </p:nvSpPr>
        <p:spPr>
          <a:xfrm>
            <a:off x="1664070" y="235802"/>
            <a:ext cx="6412701" cy="971260"/>
          </a:xfrm>
          <a:prstGeom prst="rect">
            <a:avLst/>
          </a:prstGeom>
          <a:solidFill>
            <a:srgbClr val="373D6C"/>
          </a:solidFill>
          <a:ln>
            <a:noFill/>
          </a:ln>
        </p:spPr>
        <p:txBody>
          <a:bodyPr vert="horz" wrap="square" lIns="92075" tIns="46038" rIns="92075" bIns="46038" numCol="1" anchor="ctr" anchorCtr="0" compatLnSpc="1">
            <a:prstTxWarp prst="textNoShape">
              <a:avLst/>
            </a:prstTxWarp>
          </a:bodyPr>
          <a:lstStyle>
            <a:lvl1pPr algn="ctr" fontAlgn="base">
              <a:spcBef>
                <a:spcPct val="0"/>
              </a:spcBef>
              <a:spcAft>
                <a:spcPct val="0"/>
              </a:spcAft>
              <a:defRPr sz="4400">
                <a:solidFill>
                  <a:srgbClr val="FFCC00"/>
                </a:solidFill>
                <a:latin typeface="Optima ExtraBlack" charset="0"/>
                <a:ea typeface="ＭＳ Ｐゴシック" charset="0"/>
                <a:cs typeface="ＭＳ Ｐゴシック" charset="0"/>
              </a:defRPr>
            </a:lvl1pPr>
            <a:lvl2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r>
              <a:rPr lang="ar-JO" dirty="0"/>
              <a:t>وجهات نظر مختلفة عن الله </a:t>
            </a:r>
            <a:endParaRPr lang="en-US" dirty="0"/>
          </a:p>
        </p:txBody>
      </p:sp>
      <p:cxnSp>
        <p:nvCxnSpPr>
          <p:cNvPr id="20" name="Straight Connector 19">
            <a:extLst>
              <a:ext uri="{FF2B5EF4-FFF2-40B4-BE49-F238E27FC236}">
                <a16:creationId xmlns:a16="http://schemas.microsoft.com/office/drawing/2014/main" id="{BCC7510D-4CE4-1B13-4102-B9FAE6276C05}"/>
              </a:ext>
            </a:extLst>
          </p:cNvPr>
          <p:cNvCxnSpPr>
            <a:cxnSpLocks/>
          </p:cNvCxnSpPr>
          <p:nvPr/>
        </p:nvCxnSpPr>
        <p:spPr bwMode="auto">
          <a:xfrm>
            <a:off x="8006982" y="3302028"/>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Tree>
    <p:extLst>
      <p:ext uri="{BB962C8B-B14F-4D97-AF65-F5344CB8AC3E}">
        <p14:creationId xmlns:p14="http://schemas.microsoft.com/office/powerpoint/2010/main" val="366930134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201729" name="Group 2"/>
          <p:cNvGrpSpPr>
            <a:grpSpLocks/>
          </p:cNvGrpSpPr>
          <p:nvPr/>
        </p:nvGrpSpPr>
        <p:grpSpPr bwMode="auto">
          <a:xfrm>
            <a:off x="-36798" y="1016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dirty="0">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dirty="0">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dirty="0">
              <a:latin typeface="Times New Roman"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dirty="0">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dirty="0">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dirty="0">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dirty="0">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dirty="0">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الابن</a:t>
            </a:r>
            <a:endParaRPr lang="en-US" sz="4000" b="1" i="1" dirty="0">
              <a:solidFill>
                <a:schemeClr val="bg1"/>
              </a:solidFill>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dirty="0">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الله</a:t>
              </a:r>
              <a:endParaRPr lang="en-US" sz="4000" b="1" i="1" dirty="0">
                <a:solidFill>
                  <a:schemeClr val="bg1"/>
                </a:solidFill>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الآب</a:t>
            </a:r>
            <a:endParaRPr lang="en-US" sz="4000" b="1" i="1" dirty="0">
              <a:solidFill>
                <a:schemeClr val="bg1"/>
              </a:solidFill>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2000" b="1" i="1" dirty="0">
                <a:solidFill>
                  <a:schemeClr val="bg1"/>
                </a:solidFill>
                <a:latin typeface="Times New Roman" pitchFamily="-112" charset="0"/>
                <a:ea typeface="+mn-ea"/>
                <a:cs typeface="+mn-cs"/>
              </a:rPr>
              <a:t>الروح القدس</a:t>
            </a:r>
            <a:endParaRPr lang="en-US" sz="2000" b="1" i="1" dirty="0">
              <a:solidFill>
                <a:schemeClr val="bg1"/>
              </a:solidFill>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Times New Roman" pitchFamily="-112" charset="0"/>
                <a:ea typeface="+mn-ea"/>
                <a:cs typeface="+mn-cs"/>
              </a:rPr>
              <a:t>واين هاوس، مخططات اللاهوت والعقيدة المسيحية، ص. 45</a:t>
            </a:r>
            <a:endParaRPr lang="en-US" sz="1400" b="1" dirty="0">
              <a:solidFill>
                <a:schemeClr val="bg1"/>
              </a:solidFill>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505200" y="427038"/>
            <a:ext cx="2286000" cy="2773362"/>
          </a:xfrm>
        </p:spPr>
        <p:txBody>
          <a:bodyPr/>
          <a:lstStyle/>
          <a:p>
            <a:r>
              <a:rPr lang="ar-JO" sz="4000" b="1" dirty="0">
                <a:solidFill>
                  <a:srgbClr val="000000"/>
                </a:solidFill>
              </a:rPr>
              <a:t>إله واحد</a:t>
            </a:r>
            <a:endParaRPr lang="en-US" sz="4000" b="1" dirty="0">
              <a:solidFill>
                <a:srgbClr val="000000"/>
              </a:solidFill>
            </a:endParaRPr>
          </a:p>
        </p:txBody>
      </p:sp>
      <p:sp>
        <p:nvSpPr>
          <p:cNvPr id="4" name="TextBox 3"/>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34078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 </a:t>
            </a:r>
            <a:r>
              <a:rPr lang="ar-SA" sz="3200" b="1" dirty="0" err="1">
                <a:solidFill>
                  <a:srgbClr val="FFFFFF"/>
                </a:solidFill>
                <a:latin typeface="Arial" charset="0"/>
                <a:ea typeface="ＭＳ Ｐゴシック" charset="0"/>
              </a:rPr>
              <a:t>كريستولوجيا</a:t>
            </a:r>
            <a:r>
              <a:rPr lang="ar-SA" sz="3200" b="1" dirty="0">
                <a:solidFill>
                  <a:srgbClr val="FFFFFF"/>
                </a:solidFill>
                <a:latin typeface="Arial" charset="0"/>
                <a:ea typeface="ＭＳ Ｐゴシック" charset="0"/>
              </a:rPr>
              <a:t> (يسوع)</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JO" sz="4000" b="1" dirty="0">
                <a:solidFill>
                  <a:srgbClr val="FFFFFF"/>
                </a:solidFill>
                <a:latin typeface="Arial" charset="0"/>
                <a:cs typeface="Arial" charset="0"/>
              </a:rPr>
              <a:t>اِ</a:t>
            </a:r>
            <a:r>
              <a:rPr lang="ar-EG" sz="4000" b="1" dirty="0">
                <a:solidFill>
                  <a:srgbClr val="FFFFFF"/>
                </a:solidFill>
                <a:latin typeface="Arial" charset="0"/>
                <a:cs typeface="Arial" charset="0"/>
              </a:rPr>
              <a:t>حصل عل</a:t>
            </a:r>
            <a:r>
              <a:rPr lang="ar-JO" sz="4000" b="1" dirty="0">
                <a:solidFill>
                  <a:srgbClr val="FFFFFF"/>
                </a:solidFill>
                <a:latin typeface="Arial" charset="0"/>
                <a:cs typeface="Arial" charset="0"/>
              </a:rPr>
              <a:t>ى</a:t>
            </a:r>
            <a:r>
              <a:rPr lang="ar-EG" sz="4000" b="1" dirty="0">
                <a:solidFill>
                  <a:srgbClr val="FFFFFF"/>
                </a:solidFill>
                <a:latin typeface="Arial" charset="0"/>
                <a:cs typeface="Arial" charset="0"/>
              </a:rPr>
              <a:t> هذا العرض مجان</a:t>
            </a:r>
            <a:r>
              <a:rPr lang="ar-JO" sz="4000" b="1" dirty="0">
                <a:solidFill>
                  <a:srgbClr val="FFFFFF"/>
                </a:solidFill>
                <a:latin typeface="Arial" charset="0"/>
                <a:cs typeface="Arial" charset="0"/>
              </a:rPr>
              <a:t>ً</a:t>
            </a:r>
            <a:r>
              <a:rPr lang="ar-EG" sz="4000" b="1" dirty="0">
                <a:solidFill>
                  <a:srgbClr val="FFFFFF"/>
                </a:solidFill>
                <a:latin typeface="Arial" charset="0"/>
                <a:cs typeface="Arial" charset="0"/>
              </a:rPr>
              <a:t>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72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pic>
        <p:nvPicPr>
          <p:cNvPr id="3" name="Picture 2"/>
          <p:cNvPicPr>
            <a:picLocks noChangeAspect="1"/>
          </p:cNvPicPr>
          <p:nvPr/>
        </p:nvPicPr>
        <p:blipFill>
          <a:blip r:embed="rId2"/>
          <a:stretch>
            <a:fillRect/>
          </a:stretch>
        </p:blipFill>
        <p:spPr>
          <a:xfrm>
            <a:off x="304800" y="1600200"/>
            <a:ext cx="4419600" cy="4419600"/>
          </a:xfrm>
          <a:prstGeom prst="rect">
            <a:avLst/>
          </a:prstGeom>
        </p:spPr>
      </p:pic>
      <p:sp>
        <p:nvSpPr>
          <p:cNvPr id="4" name="Title 1"/>
          <p:cNvSpPr txBox="1">
            <a:spLocks/>
          </p:cNvSpPr>
          <p:nvPr/>
        </p:nvSpPr>
        <p:spPr bwMode="auto">
          <a:xfrm>
            <a:off x="4798106" y="1599535"/>
            <a:ext cx="3904697"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endParaRPr lang="ar-JO" sz="3200" b="1" dirty="0">
              <a:solidFill>
                <a:srgbClr val="000000"/>
              </a:solidFill>
              <a:latin typeface="Arial"/>
            </a:endParaRPr>
          </a:p>
          <a:p>
            <a:pPr defTabSz="914400"/>
            <a:r>
              <a:rPr lang="ar-JO" sz="3200" b="1" dirty="0">
                <a:solidFill>
                  <a:srgbClr val="000000"/>
                </a:solidFill>
                <a:latin typeface="Arial"/>
              </a:rPr>
              <a:t>"هكَذَا يَقُولُ الرَّبُّ مَلِكُ إِسْرَائِيلَ وَفَادِيهِ، رَبُّ الْجُنُودِ: «أَنَا الأَوَّلُ وَأَنَا الآخِرُ، </a:t>
            </a:r>
            <a:r>
              <a:rPr lang="ar-JO" sz="3200" b="1" dirty="0">
                <a:solidFill>
                  <a:srgbClr val="000090"/>
                </a:solidFill>
                <a:latin typeface="Arial"/>
              </a:rPr>
              <a:t>وَلاَ إِلهَ غَيْرِي</a:t>
            </a:r>
            <a:r>
              <a:rPr lang="ar-JO" sz="3200" b="1" dirty="0">
                <a:solidFill>
                  <a:srgbClr val="000000"/>
                </a:solidFill>
                <a:latin typeface="Arial"/>
              </a:rPr>
              <a:t>." </a:t>
            </a:r>
          </a:p>
          <a:p>
            <a:pPr defTabSz="914400"/>
            <a:r>
              <a:rPr lang="ar-JO" sz="3200" b="1" dirty="0">
                <a:solidFill>
                  <a:srgbClr val="000000"/>
                </a:solidFill>
                <a:latin typeface="Arial"/>
              </a:rPr>
              <a:t>(أشعياء 44: 6) </a:t>
            </a:r>
          </a:p>
          <a:p>
            <a:pPr defTabSz="914400"/>
            <a:endParaRPr lang="en-US" sz="3200" b="1" dirty="0">
              <a:solidFill>
                <a:srgbClr val="000000"/>
              </a:solidFill>
              <a:latin typeface="Arial"/>
            </a:endParaRP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000000"/>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161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sp>
        <p:nvSpPr>
          <p:cNvPr id="4" name="Title 1"/>
          <p:cNvSpPr txBox="1">
            <a:spLocks/>
          </p:cNvSpPr>
          <p:nvPr/>
        </p:nvSpPr>
        <p:spPr bwMode="auto">
          <a:xfrm>
            <a:off x="435077" y="1946787"/>
            <a:ext cx="4005479" cy="2649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endParaRPr lang="ar-JO" sz="3200" b="1" dirty="0">
              <a:solidFill>
                <a:srgbClr val="000000"/>
              </a:solidFill>
              <a:latin typeface="Arial"/>
            </a:endParaRPr>
          </a:p>
          <a:p>
            <a:pPr algn="r"/>
            <a:r>
              <a:rPr lang="ar-JO" sz="3200" b="1" dirty="0">
                <a:solidFill>
                  <a:srgbClr val="000000"/>
                </a:solidFill>
                <a:latin typeface="Arial"/>
              </a:rPr>
              <a:t>"...لِكَيْ تَعْرِفُوا وَتُؤْمِنُوا بِي وَتَفْهَمُوا أَنِّي أَنَا هُوَ. قَبْلِي لَمْ يُصَوَّرْ إِلهٌ وَبَعْدِي لاَ يَكُون."</a:t>
            </a:r>
          </a:p>
          <a:p>
            <a:r>
              <a:rPr lang="ar-JO" sz="3200" b="1" i="0" dirty="0">
                <a:solidFill>
                  <a:srgbClr val="000000"/>
                </a:solidFill>
                <a:effectLst/>
                <a:latin typeface="Arial"/>
              </a:rPr>
              <a:t>(أشعياء 43: 10) </a:t>
            </a:r>
            <a:endParaRPr lang="ar-JO" sz="800" b="1" i="0" dirty="0">
              <a:solidFill>
                <a:srgbClr val="000000"/>
              </a:solidFill>
              <a:effectLst/>
              <a:latin typeface="Helvetica Neue"/>
            </a:endParaRPr>
          </a:p>
          <a:p>
            <a:pPr defTabSz="914400"/>
            <a:endParaRPr lang="ar-JO" sz="3200" b="1" dirty="0">
              <a:solidFill>
                <a:srgbClr val="000000"/>
              </a:solidFill>
              <a:latin typeface="Arial"/>
            </a:endParaRP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000000"/>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39553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chemeClr val="bg1"/>
                </a:solidFill>
              </a:rPr>
              <a:t>يوجد إله واحد فقط</a:t>
            </a:r>
            <a:endParaRPr lang="en-US" sz="4000" b="1" dirty="0">
              <a:solidFill>
                <a:schemeClr val="bg1"/>
              </a:solidFill>
            </a:endParaRPr>
          </a:p>
        </p:txBody>
      </p:sp>
      <p:sp>
        <p:nvSpPr>
          <p:cNvPr id="4" name="Title 1"/>
          <p:cNvSpPr txBox="1">
            <a:spLocks/>
          </p:cNvSpPr>
          <p:nvPr/>
        </p:nvSpPr>
        <p:spPr bwMode="auto">
          <a:xfrm>
            <a:off x="2123768" y="1731605"/>
            <a:ext cx="4003021" cy="4492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rtl="1"/>
            <a:r>
              <a:rPr lang="ar-JO" sz="3600" b="1" dirty="0">
                <a:solidFill>
                  <a:srgbClr val="FFFFFF"/>
                </a:solidFill>
                <a:latin typeface="Arial"/>
              </a:rPr>
              <a:t>"إِلهٌ وَاحِدٌ وَوَسِيطٌ وَاحِدٌ بَيْنَ اللهِ وَالنَّاسِ: الإِنْسَانُ يَسُوعُ الْمَسِيحُ." </a:t>
            </a:r>
          </a:p>
          <a:p>
            <a:pPr defTabSz="914400" rtl="1"/>
            <a:r>
              <a:rPr lang="ar-JO" sz="3600" b="1" dirty="0">
                <a:solidFill>
                  <a:srgbClr val="FFFFFF"/>
                </a:solidFill>
                <a:latin typeface="Arial"/>
              </a:rPr>
              <a:t>(1تيموثاوس 2: 5) </a:t>
            </a:r>
          </a:p>
          <a:p>
            <a:pPr defTabSz="914400"/>
            <a:endParaRPr lang="en-US" sz="3600" b="1" dirty="0">
              <a:solidFill>
                <a:srgbClr val="FFFFFF"/>
              </a:solidFill>
              <a:latin typeface="Arial"/>
            </a:endParaRP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Tree>
    <p:extLst>
      <p:ext uri="{BB962C8B-B14F-4D97-AF65-F5344CB8AC3E}">
        <p14:creationId xmlns:p14="http://schemas.microsoft.com/office/powerpoint/2010/main" val="294125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defTabSz="914400" fontAlgn="base">
              <a:spcBef>
                <a:spcPct val="0"/>
              </a:spcBef>
              <a:spcAft>
                <a:spcPct val="0"/>
              </a:spcAft>
            </a:pPr>
            <a:endParaRPr lang="en-US" dirty="0">
              <a:solidFill>
                <a:srgbClr val="000000"/>
              </a:solidFill>
              <a:latin typeface="Arial" charset="0"/>
            </a:endParaRPr>
          </a:p>
        </p:txBody>
      </p:sp>
      <p:grpSp>
        <p:nvGrpSpPr>
          <p:cNvPr id="22531" name="Group 3"/>
          <p:cNvGrpSpPr>
            <a:grpSpLocks/>
          </p:cNvGrpSpPr>
          <p:nvPr/>
        </p:nvGrpSpPr>
        <p:grpSpPr bwMode="auto">
          <a:xfrm>
            <a:off x="-76200" y="-76200"/>
            <a:ext cx="9350375" cy="7031038"/>
            <a:chOff x="-34" y="0"/>
            <a:chExt cx="5890" cy="4429"/>
          </a:xfrm>
        </p:grpSpPr>
        <p:sp>
          <p:nvSpPr>
            <p:cNvPr id="2253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dirty="0">
                <a:solidFill>
                  <a:srgbClr val="000000"/>
                </a:solidFill>
                <a:latin typeface="Arial" charset="0"/>
              </a:endParaRPr>
            </a:p>
          </p:txBody>
        </p:sp>
        <p:sp>
          <p:nvSpPr>
            <p:cNvPr id="2253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dirty="0">
                <a:solidFill>
                  <a:srgbClr val="000000"/>
                </a:solidFill>
                <a:latin typeface="Arial" charset="0"/>
              </a:endParaRPr>
            </a:p>
          </p:txBody>
        </p:sp>
      </p:grpSp>
      <p:sp>
        <p:nvSpPr>
          <p:cNvPr id="2" name="Title 1"/>
          <p:cNvSpPr>
            <a:spLocks noGrp="1"/>
          </p:cNvSpPr>
          <p:nvPr>
            <p:ph type="title" idx="4294967295"/>
          </p:nvPr>
        </p:nvSpPr>
        <p:spPr>
          <a:xfrm>
            <a:off x="0" y="274638"/>
            <a:ext cx="9067800" cy="1143000"/>
          </a:xfrm>
          <a:solidFill>
            <a:schemeClr val="tx1"/>
          </a:solidFill>
        </p:spPr>
        <p:txBody>
          <a:bodyPr/>
          <a:lstStyle/>
          <a:p>
            <a:pPr algn="r" rtl="1"/>
            <a:r>
              <a:rPr lang="ar-JO" sz="4000" b="1" dirty="0">
                <a:solidFill>
                  <a:schemeClr val="bg1"/>
                </a:solidFill>
                <a:effectLst>
                  <a:outerShdw blurRad="38100" dist="38100" dir="2700000" algn="tl">
                    <a:srgbClr val="000000">
                      <a:alpha val="43137"/>
                    </a:srgbClr>
                  </a:outerShdw>
                </a:effectLst>
              </a:rPr>
              <a:t>3. عرّف الثالوث بطريقة صحيحة </a:t>
            </a:r>
            <a:endParaRPr lang="en-US" sz="4000" b="1" dirty="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bwMode="auto">
          <a:xfrm>
            <a:off x="152400" y="1600200"/>
            <a:ext cx="8991600" cy="3925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ar-JO" sz="3600" b="1" dirty="0">
                <a:solidFill>
                  <a:srgbClr val="FFFFFF"/>
                </a:solidFill>
                <a:effectLst>
                  <a:outerShdw blurRad="38100" dist="38100" dir="2700000" algn="tl">
                    <a:srgbClr val="000000">
                      <a:alpha val="43137"/>
                    </a:srgbClr>
                  </a:outerShdw>
                </a:effectLst>
                <a:latin typeface="Arial"/>
              </a:rPr>
              <a:t>"في طبيعة الإله الواحد الحقيقي </a:t>
            </a:r>
            <a:r>
              <a:rPr lang="ar-JO" sz="3600" b="1" dirty="0">
                <a:solidFill>
                  <a:srgbClr val="FFFF00"/>
                </a:solidFill>
                <a:effectLst>
                  <a:outerShdw blurRad="38100" dist="38100" dir="2700000" algn="tl">
                    <a:srgbClr val="000000">
                      <a:alpha val="43137"/>
                    </a:srgbClr>
                  </a:outerShdw>
                </a:effectLst>
                <a:latin typeface="Arial"/>
              </a:rPr>
              <a:t>ثلاثة أشخاص</a:t>
            </a:r>
            <a:r>
              <a:rPr lang="ar-JO" sz="3600" b="1" dirty="0">
                <a:solidFill>
                  <a:srgbClr val="FFFFFF"/>
                </a:solidFill>
                <a:effectLst>
                  <a:outerShdw blurRad="38100" dist="38100" dir="2700000" algn="tl">
                    <a:srgbClr val="000000">
                      <a:alpha val="43137"/>
                    </a:srgbClr>
                  </a:outerShdw>
                </a:effectLst>
                <a:latin typeface="Arial"/>
              </a:rPr>
              <a:t>: الآب والابن والروح القدس الذين يشتركون بنفس </a:t>
            </a:r>
            <a:r>
              <a:rPr lang="ar-JO" sz="3600" b="1" dirty="0">
                <a:solidFill>
                  <a:srgbClr val="FFFF00"/>
                </a:solidFill>
                <a:effectLst>
                  <a:outerShdw blurRad="38100" dist="38100" dir="2700000" algn="tl">
                    <a:srgbClr val="000000">
                      <a:alpha val="43137"/>
                    </a:srgbClr>
                  </a:outerShdw>
                </a:effectLst>
                <a:latin typeface="Arial"/>
              </a:rPr>
              <a:t>الصفات</a:t>
            </a:r>
            <a:r>
              <a:rPr lang="ar-JO" sz="3600" b="1" dirty="0">
                <a:solidFill>
                  <a:srgbClr val="FFFFFF"/>
                </a:solidFill>
                <a:effectLst>
                  <a:outerShdw blurRad="38100" dist="38100" dir="2700000" algn="tl">
                    <a:srgbClr val="000000">
                      <a:alpha val="43137"/>
                    </a:srgbClr>
                  </a:outerShdw>
                </a:effectLst>
                <a:latin typeface="Arial"/>
              </a:rPr>
              <a:t>، ولهم نفس </a:t>
            </a:r>
            <a:r>
              <a:rPr lang="ar-JO" sz="3600" b="1" dirty="0">
                <a:solidFill>
                  <a:srgbClr val="FFFF00"/>
                </a:solidFill>
                <a:effectLst>
                  <a:outerShdw blurRad="38100" dist="38100" dir="2700000" algn="tl">
                    <a:srgbClr val="000000">
                      <a:alpha val="43137"/>
                    </a:srgbClr>
                  </a:outerShdw>
                </a:effectLst>
                <a:latin typeface="Arial"/>
              </a:rPr>
              <a:t>الجوهر</a:t>
            </a:r>
            <a:r>
              <a:rPr lang="ar-JO" sz="3600" b="1" dirty="0">
                <a:solidFill>
                  <a:srgbClr val="FFFFFF"/>
                </a:solidFill>
                <a:effectLst>
                  <a:outerShdw blurRad="38100" dist="38100" dir="2700000" algn="tl">
                    <a:srgbClr val="000000">
                      <a:alpha val="43137"/>
                    </a:srgbClr>
                  </a:outerShdw>
                </a:effectLst>
                <a:latin typeface="Arial"/>
              </a:rPr>
              <a:t> (الطبيعة) وهم الله الواحد الحقيقي." </a:t>
            </a:r>
          </a:p>
          <a:p>
            <a:pPr defTabSz="914400"/>
            <a:endParaRPr lang="ar-JO" sz="3600" b="1" dirty="0">
              <a:solidFill>
                <a:srgbClr val="FFFFFF"/>
              </a:solidFill>
              <a:effectLst>
                <a:outerShdw blurRad="38100" dist="38100" dir="2700000" algn="tl">
                  <a:srgbClr val="000000">
                    <a:alpha val="43137"/>
                  </a:srgbClr>
                </a:outerShdw>
              </a:effectLst>
              <a:latin typeface="Arial"/>
            </a:endParaRPr>
          </a:p>
          <a:p>
            <a:pPr defTabSz="914400"/>
            <a:r>
              <a:rPr lang="ar-JO" sz="3600" b="1" dirty="0">
                <a:solidFill>
                  <a:srgbClr val="FFFFFF"/>
                </a:solidFill>
                <a:effectLst>
                  <a:outerShdw blurRad="38100" dist="38100" dir="2700000" algn="tl">
                    <a:srgbClr val="000000">
                      <a:alpha val="43137"/>
                    </a:srgbClr>
                  </a:outerShdw>
                </a:effectLst>
                <a:latin typeface="Arial"/>
              </a:rPr>
              <a:t> </a:t>
            </a:r>
            <a:endParaRPr lang="en-US" sz="3600" b="1" dirty="0">
              <a:solidFill>
                <a:srgbClr val="FFFFFF"/>
              </a:solidFill>
              <a:effectLst>
                <a:outerShdw blurRad="38100" dist="38100" dir="2700000" algn="tl">
                  <a:srgbClr val="000000">
                    <a:alpha val="43137"/>
                  </a:srgbClr>
                </a:outerShdw>
              </a:effectLst>
              <a:latin typeface="Arial"/>
            </a:endParaRPr>
          </a:p>
        </p:txBody>
      </p:sp>
      <p:sp>
        <p:nvSpPr>
          <p:cNvPr id="3" name="TextBox 2"/>
          <p:cNvSpPr txBox="1"/>
          <p:nvPr/>
        </p:nvSpPr>
        <p:spPr>
          <a:xfrm>
            <a:off x="8779003" y="-7620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iii</a:t>
            </a:r>
          </a:p>
        </p:txBody>
      </p:sp>
      <p:sp>
        <p:nvSpPr>
          <p:cNvPr id="9" name="Title 1"/>
          <p:cNvSpPr txBox="1">
            <a:spLocks/>
          </p:cNvSpPr>
          <p:nvPr/>
        </p:nvSpPr>
        <p:spPr bwMode="auto">
          <a:xfrm>
            <a:off x="-193964" y="6019799"/>
            <a:ext cx="9337964" cy="86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ar-JO" sz="3600" b="1" i="1" dirty="0">
                <a:solidFill>
                  <a:srgbClr val="FFFFFF"/>
                </a:solidFill>
                <a:effectLst>
                  <a:outerShdw blurRad="38100" dist="38100" dir="2700000" algn="tl">
                    <a:srgbClr val="000000">
                      <a:alpha val="43137"/>
                    </a:srgbClr>
                  </a:outerShdw>
                </a:effectLst>
                <a:latin typeface="Arial"/>
              </a:rPr>
              <a:t>اسأل: "هل توافق على هذا التعريف؟" </a:t>
            </a:r>
          </a:p>
        </p:txBody>
      </p:sp>
    </p:spTree>
    <p:extLst>
      <p:ext uri="{BB962C8B-B14F-4D97-AF65-F5344CB8AC3E}">
        <p14:creationId xmlns:p14="http://schemas.microsoft.com/office/powerpoint/2010/main" val="120050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993" y="381000"/>
            <a:ext cx="9153993" cy="4876800"/>
          </a:xfrm>
          <a:prstGeom prst="rect">
            <a:avLst/>
          </a:prstGeom>
        </p:spPr>
      </p:pic>
      <p:sp>
        <p:nvSpPr>
          <p:cNvPr id="2" name="Title 1"/>
          <p:cNvSpPr>
            <a:spLocks noGrp="1"/>
          </p:cNvSpPr>
          <p:nvPr>
            <p:ph type="title"/>
          </p:nvPr>
        </p:nvSpPr>
        <p:spPr>
          <a:xfrm>
            <a:off x="76200" y="46038"/>
            <a:ext cx="8991600" cy="792162"/>
          </a:xfrm>
        </p:spPr>
        <p:txBody>
          <a:bodyPr/>
          <a:lstStyle/>
          <a:p>
            <a:r>
              <a:rPr lang="ar-JO" sz="4000" b="1" dirty="0"/>
              <a:t>الضوء كمثال توضيحي</a:t>
            </a:r>
            <a:endParaRPr lang="en-US" sz="4000" b="1" dirty="0"/>
          </a:p>
        </p:txBody>
      </p:sp>
      <p:sp>
        <p:nvSpPr>
          <p:cNvPr id="4" name="Title 1"/>
          <p:cNvSpPr txBox="1">
            <a:spLocks/>
          </p:cNvSpPr>
          <p:nvPr/>
        </p:nvSpPr>
        <p:spPr bwMode="auto">
          <a:xfrm>
            <a:off x="-1117"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ar-JO" sz="3200" b="1" dirty="0">
                <a:solidFill>
                  <a:srgbClr val="FFFFFF"/>
                </a:solidFill>
                <a:latin typeface="Arial"/>
              </a:rPr>
              <a:t>شعاع واحد من الضوء الأبيض </a:t>
            </a:r>
          </a:p>
        </p:txBody>
      </p:sp>
      <p:sp>
        <p:nvSpPr>
          <p:cNvPr id="5" name="TextBox 4"/>
          <p:cNvSpPr txBox="1"/>
          <p:nvPr/>
        </p:nvSpPr>
        <p:spPr>
          <a:xfrm>
            <a:off x="8702803" y="0"/>
            <a:ext cx="44119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000000"/>
                </a:solidFill>
                <a:effectLst>
                  <a:outerShdw blurRad="38100" dist="38100" dir="2700000" algn="tl">
                    <a:srgbClr val="000000">
                      <a:alpha val="43137"/>
                    </a:srgbClr>
                  </a:outerShdw>
                </a:effectLst>
                <a:latin typeface="Arial" charset="0"/>
              </a:rPr>
              <a:t>iii</a:t>
            </a:r>
          </a:p>
        </p:txBody>
      </p:sp>
      <p:sp>
        <p:nvSpPr>
          <p:cNvPr id="7" name="Title 1"/>
          <p:cNvSpPr txBox="1">
            <a:spLocks/>
          </p:cNvSpPr>
          <p:nvPr/>
        </p:nvSpPr>
        <p:spPr bwMode="auto">
          <a:xfrm>
            <a:off x="4728829" y="52578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rtl="1"/>
            <a:r>
              <a:rPr lang="ar-JO" sz="3200" b="1" dirty="0">
                <a:solidFill>
                  <a:srgbClr val="FFFFFF"/>
                </a:solidFill>
                <a:latin typeface="Arial"/>
              </a:rPr>
              <a:t>...ينكسر إلى ثلاثة أشعة من الضوء الأحمر والأصفر والأزرق </a:t>
            </a:r>
          </a:p>
        </p:txBody>
      </p:sp>
    </p:spTree>
    <p:extLst>
      <p:ext uri="{BB962C8B-B14F-4D97-AF65-F5344CB8AC3E}">
        <p14:creationId xmlns:p14="http://schemas.microsoft.com/office/powerpoint/2010/main" val="28788648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1411</TotalTime>
  <Words>2351</Words>
  <Application>Microsoft Macintosh PowerPoint</Application>
  <PresentationFormat>On-screen Show (4:3)</PresentationFormat>
  <Paragraphs>460</Paragraphs>
  <Slides>41</Slides>
  <Notes>29</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41</vt:i4>
      </vt:variant>
    </vt:vector>
  </HeadingPairs>
  <TitlesOfParts>
    <vt:vector size="63" baseType="lpstr">
      <vt:lpstr>Arial</vt:lpstr>
      <vt:lpstr>Arial Narrow</vt:lpstr>
      <vt:lpstr>Bank Gothic</vt:lpstr>
      <vt:lpstr>Calibri</vt:lpstr>
      <vt:lpstr>Garamond</vt:lpstr>
      <vt:lpstr>Geneva</vt:lpstr>
      <vt:lpstr>Helvetica Neue</vt:lpstr>
      <vt:lpstr>Optima ExtraBlack</vt:lpstr>
      <vt:lpstr>Times New Roman</vt:lpstr>
      <vt:lpstr>Verdana</vt:lpstr>
      <vt:lpstr>Wingdings</vt:lpstr>
      <vt:lpstr>49_Blank Presentation</vt:lpstr>
      <vt:lpstr>1_Default Design</vt:lpstr>
      <vt:lpstr>1_Strategic</vt:lpstr>
      <vt:lpstr>13_Default Design</vt:lpstr>
      <vt:lpstr>3_Default Design</vt:lpstr>
      <vt:lpstr>5_Default Design</vt:lpstr>
      <vt:lpstr>Default Design</vt:lpstr>
      <vt:lpstr>3_Strategic</vt:lpstr>
      <vt:lpstr>2_Generic</vt:lpstr>
      <vt:lpstr>8_Default Design</vt:lpstr>
      <vt:lpstr>10_Default Design</vt:lpstr>
      <vt:lpstr>الثالوث</vt:lpstr>
      <vt:lpstr>الدليل الكتابي للثالوث</vt:lpstr>
      <vt:lpstr>كيفية إثبات الثالوث </vt:lpstr>
      <vt:lpstr>إله واحد</vt:lpstr>
      <vt:lpstr>يوجد إله واحد فقط </vt:lpstr>
      <vt:lpstr>يوجد إله واحد فقط </vt:lpstr>
      <vt:lpstr>يوجد إله واحد فقط</vt:lpstr>
      <vt:lpstr>3. عرّف الثالوث بطريقة صحيحة </vt:lpstr>
      <vt:lpstr>الضوء كمثال توضيحي</vt:lpstr>
      <vt:lpstr>4. قرّر مَن هو يسوع</vt:lpstr>
      <vt:lpstr>5. أظهر منطقية هذا الافتراض </vt:lpstr>
      <vt:lpstr>الثالوث</vt:lpstr>
      <vt:lpstr>PowerPoint Presentation</vt:lpstr>
      <vt:lpstr> 6. كل من الآب والابن والروح القدس هو الله</vt:lpstr>
      <vt:lpstr>6. كل من الآب والابن والروح القدس هو الله.</vt:lpstr>
      <vt:lpstr>الحقّ</vt:lpstr>
      <vt:lpstr>6. كل من الآب والابن والروح القدس هو الله.</vt:lpstr>
      <vt:lpstr>Holy, Holy, Holy 1/4</vt:lpstr>
      <vt:lpstr>Holy, Holy, Holy 1/4</vt:lpstr>
      <vt:lpstr>Holy, Holy, Holy 1/4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سوء فهم الثالوث</vt:lpstr>
      <vt:lpstr>كنيسة يسوع الحقيقي، طريق آدم</vt:lpstr>
      <vt:lpstr>بماذا تؤمن كنيسة يسوع الحقيقي؟</vt:lpstr>
      <vt:lpstr>PowerPoint Presentation</vt:lpstr>
      <vt:lpstr>الثالوث</vt:lpstr>
      <vt:lpstr>Black</vt:lpstr>
      <vt:lpstr> كريستولوجيا (يسوع)•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75</cp:revision>
  <dcterms:created xsi:type="dcterms:W3CDTF">2014-08-02T06:39:19Z</dcterms:created>
  <dcterms:modified xsi:type="dcterms:W3CDTF">2023-02-07T14:39:15Z</dcterms:modified>
</cp:coreProperties>
</file>