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64"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440"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lS8mNeS8gMemv8uYuxwyGHyZQs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56133-B6AA-4622-881F-2FB196B67BB5}">
  <a:tblStyle styleId="{D9B56133-B6AA-4622-881F-2FB196B67BB5}"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8"/>
    <p:restoredTop sz="94645"/>
  </p:normalViewPr>
  <p:slideViewPr>
    <p:cSldViewPr snapToGrid="0">
      <p:cViewPr>
        <p:scale>
          <a:sx n="85" d="100"/>
          <a:sy n="85" d="100"/>
        </p:scale>
        <p:origin x="528" y="13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2" name="Google Shape;182;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3" name="Google Shape;183;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261" name="Google Shape;26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270" name="Google Shape;2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
        <p:nvSpPr>
          <p:cNvPr id="280" name="Google Shape;28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13</a:t>
            </a:fld>
            <a:endParaRPr>
              <a:solidFill>
                <a:srgbClr val="000000"/>
              </a:solidFill>
            </a:endParaRPr>
          </a:p>
        </p:txBody>
      </p:sp>
      <p:sp>
        <p:nvSpPr>
          <p:cNvPr id="288" name="Google Shape;28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322" name="Google Shape;32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3" name="Google Shape;323;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Trinity (tr) course</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8191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r" rtl="1">
              <a:spcBef>
                <a:spcPts val="360"/>
              </a:spcBef>
              <a:spcAft>
                <a:spcPts val="0"/>
              </a:spcAft>
              <a:buNone/>
            </a:pPr>
            <a:r>
              <a:rPr lang="en-US" dirty="0" err="1"/>
              <a:t>لا</a:t>
            </a:r>
            <a:r>
              <a:rPr lang="en-US" dirty="0"/>
              <a:t> </a:t>
            </a:r>
            <a:r>
              <a:rPr lang="en-US" dirty="0" err="1"/>
              <a:t>يمكنه</a:t>
            </a:r>
            <a:r>
              <a:rPr lang="en-US" dirty="0"/>
              <a:t> </a:t>
            </a:r>
            <a:r>
              <a:rPr lang="en-US" dirty="0" err="1"/>
              <a:t>التواصل</a:t>
            </a:r>
            <a:r>
              <a:rPr lang="en-US" dirty="0"/>
              <a:t> </a:t>
            </a:r>
            <a:r>
              <a:rPr lang="en-US" dirty="0" err="1"/>
              <a:t>معنا</a:t>
            </a:r>
            <a:r>
              <a:rPr lang="en-US" dirty="0"/>
              <a:t> </a:t>
            </a:r>
            <a:r>
              <a:rPr lang="en-US" dirty="0" err="1"/>
              <a:t>إذا</a:t>
            </a:r>
            <a:r>
              <a:rPr lang="en-US" dirty="0"/>
              <a:t> </a:t>
            </a:r>
            <a:r>
              <a:rPr lang="en-US" dirty="0" err="1"/>
              <a:t>لم</a:t>
            </a:r>
            <a:r>
              <a:rPr lang="en-US" dirty="0"/>
              <a:t> </a:t>
            </a:r>
            <a:r>
              <a:rPr lang="en-US" dirty="0" err="1"/>
              <a:t>يكن</a:t>
            </a:r>
            <a:r>
              <a:rPr lang="en-US" dirty="0"/>
              <a:t> </a:t>
            </a:r>
            <a:r>
              <a:rPr lang="en-US" dirty="0" err="1"/>
              <a:t>شخصيًا</a:t>
            </a:r>
            <a:endParaRPr dirty="0"/>
          </a:p>
          <a:p>
            <a:pPr marL="0" lvl="0" indent="0" algn="r" rtl="1">
              <a:spcBef>
                <a:spcPts val="360"/>
              </a:spcBef>
              <a:spcAft>
                <a:spcPts val="0"/>
              </a:spcAft>
              <a:buNone/>
            </a:pPr>
            <a:r>
              <a:rPr lang="en-US" dirty="0" err="1"/>
              <a:t>الثالوث</a:t>
            </a:r>
            <a:r>
              <a:rPr lang="en-US" dirty="0"/>
              <a:t> </a:t>
            </a:r>
            <a:r>
              <a:rPr lang="en-US" dirty="0" err="1"/>
              <a:t>باطل</a:t>
            </a:r>
            <a:r>
              <a:rPr lang="en-US" dirty="0"/>
              <a:t> </a:t>
            </a:r>
            <a:r>
              <a:rPr lang="en-US" dirty="0" err="1"/>
              <a:t>لأنه</a:t>
            </a:r>
            <a:r>
              <a:rPr lang="en-US" dirty="0"/>
              <a:t> </a:t>
            </a:r>
            <a:r>
              <a:rPr lang="en-US" dirty="0" err="1"/>
              <a:t>لا</a:t>
            </a:r>
            <a:r>
              <a:rPr lang="en-US" dirty="0"/>
              <a:t> </a:t>
            </a:r>
            <a:r>
              <a:rPr lang="en-US" dirty="0" err="1"/>
              <a:t>يمكن</a:t>
            </a:r>
            <a:r>
              <a:rPr lang="en-US" dirty="0"/>
              <a:t> </a:t>
            </a:r>
            <a:r>
              <a:rPr lang="en-US" dirty="0" err="1"/>
              <a:t>أن</a:t>
            </a:r>
            <a:r>
              <a:rPr lang="en-US" dirty="0"/>
              <a:t> </a:t>
            </a:r>
            <a:r>
              <a:rPr lang="en-US" dirty="0" err="1"/>
              <a:t>يكون</a:t>
            </a:r>
            <a:r>
              <a:rPr lang="en-US" dirty="0"/>
              <a:t> </a:t>
            </a:r>
            <a:r>
              <a:rPr lang="en-US" dirty="0" err="1"/>
              <a:t>الله</a:t>
            </a:r>
            <a:endParaRPr dirty="0"/>
          </a:p>
          <a:p>
            <a:pPr marL="0" lvl="0" indent="0" algn="r" rtl="1">
              <a:spcBef>
                <a:spcPts val="360"/>
              </a:spcBef>
              <a:spcAft>
                <a:spcPts val="0"/>
              </a:spcAft>
              <a:buSzPts val="1100"/>
              <a:buNone/>
            </a:pPr>
            <a:r>
              <a:rPr lang="en-US" dirty="0" err="1"/>
              <a:t>الكتاب</a:t>
            </a:r>
            <a:r>
              <a:rPr lang="en-US" dirty="0"/>
              <a:t> </a:t>
            </a:r>
            <a:r>
              <a:rPr lang="en-US" dirty="0" err="1"/>
              <a:t>المقدس</a:t>
            </a:r>
            <a:r>
              <a:rPr lang="en-US" dirty="0"/>
              <a:t> </a:t>
            </a:r>
            <a:r>
              <a:rPr lang="en-US" dirty="0" err="1"/>
              <a:t>ليس</a:t>
            </a:r>
            <a:r>
              <a:rPr lang="en-US" dirty="0"/>
              <a:t> </a:t>
            </a:r>
            <a:r>
              <a:rPr lang="en-US" dirty="0" err="1"/>
              <a:t>صحيحًا</a:t>
            </a:r>
            <a:r>
              <a:rPr lang="en-US" dirty="0"/>
              <a:t> </a:t>
            </a:r>
            <a:r>
              <a:rPr lang="en-US" dirty="0" err="1"/>
              <a:t>لأنه</a:t>
            </a:r>
            <a:r>
              <a:rPr lang="en-US" dirty="0"/>
              <a:t> </a:t>
            </a:r>
            <a:r>
              <a:rPr lang="en-US" dirty="0" err="1"/>
              <a:t>ينسب</a:t>
            </a:r>
            <a:r>
              <a:rPr lang="en-US" dirty="0"/>
              <a:t> </a:t>
            </a:r>
            <a:r>
              <a:rPr lang="en-US" dirty="0" err="1"/>
              <a:t>شخصيته</a:t>
            </a:r>
            <a:r>
              <a:rPr lang="en-US" dirty="0"/>
              <a:t> </a:t>
            </a:r>
            <a:r>
              <a:rPr lang="en-US" dirty="0" err="1"/>
              <a:t>إليه</a:t>
            </a:r>
            <a:endParaRPr dirty="0"/>
          </a:p>
        </p:txBody>
      </p:sp>
      <p:sp>
        <p:nvSpPr>
          <p:cNvPr id="194" name="Google Shape;194;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0" name="Google Shape;220;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6</a:t>
            </a:fld>
            <a:endParaRPr sz="1200">
              <a:solidFill>
                <a:srgbClr val="000000"/>
              </a:solidFill>
              <a:latin typeface="Arial"/>
              <a:ea typeface="Arial"/>
              <a:cs typeface="Arial"/>
              <a:sym typeface="Arial"/>
            </a:endParaRPr>
          </a:p>
        </p:txBody>
      </p:sp>
      <p:sp>
        <p:nvSpPr>
          <p:cNvPr id="227" name="Google Shape;2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7</a:t>
            </a:fld>
            <a:endParaRPr sz="1200">
              <a:solidFill>
                <a:srgbClr val="000000"/>
              </a:solidFill>
              <a:latin typeface="Arial"/>
              <a:ea typeface="Arial"/>
              <a:cs typeface="Arial"/>
              <a:sym typeface="Arial"/>
            </a:endParaRPr>
          </a:p>
        </p:txBody>
      </p:sp>
      <p:sp>
        <p:nvSpPr>
          <p:cNvPr id="235" name="Google Shape;2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243" name="Google Shape;24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r" rtl="1">
              <a:spcBef>
                <a:spcPts val="360"/>
              </a:spcBef>
              <a:spcAft>
                <a:spcPts val="0"/>
              </a:spcAft>
              <a:buNone/>
            </a:pPr>
            <a:r>
              <a:rPr lang="en-US" dirty="0" err="1"/>
              <a:t>يمكنك</a:t>
            </a:r>
            <a:r>
              <a:rPr lang="en-US" dirty="0"/>
              <a:t> </a:t>
            </a:r>
            <a:r>
              <a:rPr lang="en-US" dirty="0" err="1"/>
              <a:t>عبادة</a:t>
            </a:r>
            <a:r>
              <a:rPr lang="en-US" dirty="0"/>
              <a:t> الروح </a:t>
            </a:r>
            <a:r>
              <a:rPr lang="en-US" dirty="0" err="1"/>
              <a:t>لأنه</a:t>
            </a:r>
            <a:r>
              <a:rPr lang="en-US" dirty="0"/>
              <a:t> </a:t>
            </a:r>
            <a:r>
              <a:rPr lang="en-US" dirty="0" err="1"/>
              <a:t>هو</a:t>
            </a:r>
            <a:r>
              <a:rPr lang="en-US" dirty="0"/>
              <a:t> الله، الله </a:t>
            </a:r>
            <a:r>
              <a:rPr lang="en-US" dirty="0" err="1"/>
              <a:t>وحده</a:t>
            </a:r>
            <a:r>
              <a:rPr lang="en-US" dirty="0"/>
              <a:t> </a:t>
            </a:r>
            <a:r>
              <a:rPr lang="en-US" dirty="0" err="1"/>
              <a:t>يجب</a:t>
            </a:r>
            <a:r>
              <a:rPr lang="en-US" dirty="0"/>
              <a:t> </a:t>
            </a:r>
            <a:r>
              <a:rPr lang="en-US" dirty="0" err="1"/>
              <a:t>أن</a:t>
            </a:r>
            <a:r>
              <a:rPr lang="en-US" dirty="0"/>
              <a:t> </a:t>
            </a:r>
            <a:r>
              <a:rPr lang="en-US" dirty="0" err="1"/>
              <a:t>يُعبد</a:t>
            </a:r>
            <a:r>
              <a:rPr lang="en-US" dirty="0"/>
              <a:t>.</a:t>
            </a:r>
            <a:endParaRPr dirty="0"/>
          </a:p>
          <a:p>
            <a:pPr marL="0" lvl="0" indent="0" algn="r" rtl="1">
              <a:spcBef>
                <a:spcPts val="360"/>
              </a:spcBef>
              <a:spcAft>
                <a:spcPts val="0"/>
              </a:spcAft>
              <a:buNone/>
            </a:pPr>
            <a:r>
              <a:rPr lang="en-US" dirty="0" err="1"/>
              <a:t>إذا</a:t>
            </a:r>
            <a:r>
              <a:rPr lang="en-US" dirty="0"/>
              <a:t> </a:t>
            </a:r>
            <a:r>
              <a:rPr lang="en-US" dirty="0" err="1"/>
              <a:t>كنت</a:t>
            </a:r>
            <a:r>
              <a:rPr lang="en-US" dirty="0"/>
              <a:t> </a:t>
            </a:r>
            <a:r>
              <a:rPr lang="en-US" dirty="0" err="1"/>
              <a:t>لا</a:t>
            </a:r>
            <a:r>
              <a:rPr lang="en-US" dirty="0"/>
              <a:t> </a:t>
            </a:r>
            <a:r>
              <a:rPr lang="en-US" dirty="0" err="1"/>
              <a:t>تستطيع</a:t>
            </a:r>
            <a:r>
              <a:rPr lang="en-US" dirty="0"/>
              <a:t> </a:t>
            </a:r>
            <a:r>
              <a:rPr lang="en-US" dirty="0" err="1"/>
              <a:t>عبادة</a:t>
            </a:r>
            <a:r>
              <a:rPr lang="en-US" dirty="0"/>
              <a:t> الروح ، </a:t>
            </a:r>
            <a:r>
              <a:rPr lang="en-US" dirty="0" err="1"/>
              <a:t>فلن</a:t>
            </a:r>
            <a:r>
              <a:rPr lang="en-US" dirty="0"/>
              <a:t> </a:t>
            </a:r>
            <a:r>
              <a:rPr lang="en-US" dirty="0" err="1"/>
              <a:t>يكون</a:t>
            </a:r>
            <a:r>
              <a:rPr lang="en-US" dirty="0"/>
              <a:t> </a:t>
            </a:r>
            <a:r>
              <a:rPr lang="en-US" dirty="0" err="1"/>
              <a:t>هو</a:t>
            </a:r>
            <a:r>
              <a:rPr lang="en-US" dirty="0"/>
              <a:t> الله.</a:t>
            </a:r>
            <a:endParaRPr dirty="0"/>
          </a:p>
          <a:p>
            <a:pPr marL="0" lvl="0" indent="0" algn="r" rtl="1">
              <a:spcBef>
                <a:spcPts val="360"/>
              </a:spcBef>
              <a:spcAft>
                <a:spcPts val="0"/>
              </a:spcAft>
              <a:buClr>
                <a:schemeClr val="dk1"/>
              </a:buClr>
              <a:buSzPts val="1100"/>
              <a:buFont typeface="Arial"/>
              <a:buNone/>
            </a:pPr>
            <a:r>
              <a:rPr lang="en-US" dirty="0" err="1"/>
              <a:t>اعتراف</a:t>
            </a:r>
            <a:r>
              <a:rPr lang="en-US" dirty="0"/>
              <a:t> </a:t>
            </a:r>
            <a:r>
              <a:rPr lang="en-US" dirty="0" err="1"/>
              <a:t>ويستمنتر</a:t>
            </a:r>
            <a:r>
              <a:rPr lang="en-US" dirty="0"/>
              <a:t> 21.2 - "</a:t>
            </a:r>
            <a:r>
              <a:rPr lang="en-US" dirty="0" err="1"/>
              <a:t>العبادة</a:t>
            </a:r>
            <a:r>
              <a:rPr lang="en-US" dirty="0"/>
              <a:t> </a:t>
            </a:r>
            <a:r>
              <a:rPr lang="en-US" dirty="0" err="1"/>
              <a:t>الدينية</a:t>
            </a:r>
            <a:r>
              <a:rPr lang="en-US" dirty="0"/>
              <a:t> </a:t>
            </a:r>
            <a:r>
              <a:rPr lang="en-US" dirty="0" err="1"/>
              <a:t>يجب</a:t>
            </a:r>
            <a:r>
              <a:rPr lang="en-US" dirty="0"/>
              <a:t> </a:t>
            </a:r>
            <a:r>
              <a:rPr lang="en-US" dirty="0" err="1"/>
              <a:t>أن</a:t>
            </a:r>
            <a:r>
              <a:rPr lang="en-US" dirty="0"/>
              <a:t> </a:t>
            </a:r>
            <a:r>
              <a:rPr lang="en-US" dirty="0" err="1"/>
              <a:t>تُعطى</a:t>
            </a:r>
            <a:r>
              <a:rPr lang="en-US" dirty="0"/>
              <a:t> </a:t>
            </a:r>
            <a:r>
              <a:rPr lang="en-US" dirty="0" err="1"/>
              <a:t>لله</a:t>
            </a:r>
            <a:r>
              <a:rPr lang="en-US" dirty="0"/>
              <a:t> </a:t>
            </a:r>
            <a:r>
              <a:rPr lang="en-US" dirty="0" err="1"/>
              <a:t>الآب</a:t>
            </a:r>
            <a:r>
              <a:rPr lang="en-US" dirty="0"/>
              <a:t> </a:t>
            </a:r>
            <a:r>
              <a:rPr lang="en-US" dirty="0" err="1"/>
              <a:t>والابن</a:t>
            </a:r>
            <a:r>
              <a:rPr lang="en-US" dirty="0"/>
              <a:t> </a:t>
            </a:r>
            <a:r>
              <a:rPr lang="en-US" dirty="0" err="1"/>
              <a:t>والروح</a:t>
            </a:r>
            <a:r>
              <a:rPr lang="en-US" dirty="0"/>
              <a:t> </a:t>
            </a:r>
            <a:r>
              <a:rPr lang="en-US" dirty="0" err="1"/>
              <a:t>القدس</a:t>
            </a:r>
            <a:r>
              <a:rPr lang="en-US" dirty="0"/>
              <a:t> ..."</a:t>
            </a:r>
            <a:endParaRPr dirty="0"/>
          </a:p>
          <a:p>
            <a:pPr marL="0" lvl="0" indent="0" algn="l" rtl="0">
              <a:lnSpc>
                <a:spcPct val="115000"/>
              </a:lnSpc>
              <a:spcBef>
                <a:spcPts val="0"/>
              </a:spcBef>
              <a:spcAft>
                <a:spcPts val="0"/>
              </a:spcAft>
              <a:buClr>
                <a:schemeClr val="dk1"/>
              </a:buClr>
              <a:buSzPts val="1100"/>
              <a:buFont typeface="Arial"/>
              <a:buNone/>
            </a:pPr>
            <a:endParaRPr sz="100" dirty="0">
              <a:solidFill>
                <a:srgbClr val="BDC1C6"/>
              </a:solidFill>
              <a:highlight>
                <a:srgbClr val="303134"/>
              </a:highlight>
            </a:endParaRPr>
          </a:p>
          <a:p>
            <a:pPr marL="0" lvl="0" indent="0" algn="r" rtl="1">
              <a:spcBef>
                <a:spcPts val="36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
        <p:nvSpPr>
          <p:cNvPr id="252" name="Google Shape;25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 name="Google Shape;253;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1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rgbClr val="000000"/>
                </a:solidFill>
                <a:latin typeface="Times New Roman"/>
                <a:ea typeface="Times New Roman"/>
                <a:cs typeface="Times New Roman"/>
                <a:sym typeface="Times New Roman"/>
              </a:defRPr>
            </a:lvl1pPr>
            <a:lvl2pPr marL="0" marR="0" lvl="1" indent="0" algn="r">
              <a:spcBef>
                <a:spcPts val="0"/>
              </a:spcBef>
              <a:spcAft>
                <a:spcPts val="0"/>
              </a:spcAft>
              <a:buNone/>
              <a:defRPr sz="1400">
                <a:solidFill>
                  <a:srgbClr val="000000"/>
                </a:solidFill>
                <a:latin typeface="Times New Roman"/>
                <a:ea typeface="Times New Roman"/>
                <a:cs typeface="Times New Roman"/>
                <a:sym typeface="Times New Roman"/>
              </a:defRPr>
            </a:lvl2pPr>
            <a:lvl3pPr marL="0" marR="0" lvl="2" indent="0" algn="r">
              <a:spcBef>
                <a:spcPts val="0"/>
              </a:spcBef>
              <a:spcAft>
                <a:spcPts val="0"/>
              </a:spcAft>
              <a:buNone/>
              <a:defRPr sz="1400">
                <a:solidFill>
                  <a:srgbClr val="000000"/>
                </a:solidFill>
                <a:latin typeface="Times New Roman"/>
                <a:ea typeface="Times New Roman"/>
                <a:cs typeface="Times New Roman"/>
                <a:sym typeface="Times New Roman"/>
              </a:defRPr>
            </a:lvl3pPr>
            <a:lvl4pPr marL="0" marR="0" lvl="3" indent="0" algn="r">
              <a:spcBef>
                <a:spcPts val="0"/>
              </a:spcBef>
              <a:spcAft>
                <a:spcPts val="0"/>
              </a:spcAft>
              <a:buNone/>
              <a:defRPr sz="1400">
                <a:solidFill>
                  <a:srgbClr val="000000"/>
                </a:solidFill>
                <a:latin typeface="Times New Roman"/>
                <a:ea typeface="Times New Roman"/>
                <a:cs typeface="Times New Roman"/>
                <a:sym typeface="Times New Roman"/>
              </a:defRPr>
            </a:lvl4pPr>
            <a:lvl5pPr marL="0" marR="0" lvl="4" indent="0" algn="r">
              <a:spcBef>
                <a:spcPts val="0"/>
              </a:spcBef>
              <a:spcAft>
                <a:spcPts val="0"/>
              </a:spcAft>
              <a:buNone/>
              <a:defRPr sz="1400">
                <a:solidFill>
                  <a:srgbClr val="000000"/>
                </a:solidFill>
                <a:latin typeface="Times New Roman"/>
                <a:ea typeface="Times New Roman"/>
                <a:cs typeface="Times New Roman"/>
                <a:sym typeface="Times New Roman"/>
              </a:defRPr>
            </a:lvl5pPr>
            <a:lvl6pPr marL="0" marR="0" lvl="5" indent="0" algn="r">
              <a:spcBef>
                <a:spcPts val="0"/>
              </a:spcBef>
              <a:spcAft>
                <a:spcPts val="0"/>
              </a:spcAft>
              <a:buNone/>
              <a:defRPr sz="1400">
                <a:solidFill>
                  <a:srgbClr val="000000"/>
                </a:solidFill>
                <a:latin typeface="Times New Roman"/>
                <a:ea typeface="Times New Roman"/>
                <a:cs typeface="Times New Roman"/>
                <a:sym typeface="Times New Roman"/>
              </a:defRPr>
            </a:lvl6pPr>
            <a:lvl7pPr marL="0" marR="0" lvl="6" indent="0" algn="r">
              <a:spcBef>
                <a:spcPts val="0"/>
              </a:spcBef>
              <a:spcAft>
                <a:spcPts val="0"/>
              </a:spcAft>
              <a:buNone/>
              <a:defRPr sz="1400">
                <a:solidFill>
                  <a:srgbClr val="000000"/>
                </a:solidFill>
                <a:latin typeface="Times New Roman"/>
                <a:ea typeface="Times New Roman"/>
                <a:cs typeface="Times New Roman"/>
                <a:sym typeface="Times New Roman"/>
              </a:defRPr>
            </a:lvl7pPr>
            <a:lvl8pPr marL="0" marR="0" lvl="7" indent="0" algn="r">
              <a:spcBef>
                <a:spcPts val="0"/>
              </a:spcBef>
              <a:spcAft>
                <a:spcPts val="0"/>
              </a:spcAft>
              <a:buNone/>
              <a:defRPr sz="1400">
                <a:solidFill>
                  <a:srgbClr val="000000"/>
                </a:solidFill>
                <a:latin typeface="Times New Roman"/>
                <a:ea typeface="Times New Roman"/>
                <a:cs typeface="Times New Roman"/>
                <a:sym typeface="Times New Roman"/>
              </a:defRPr>
            </a:lvl8pPr>
            <a:lvl9pPr marL="0" marR="0" lvl="8" indent="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8" name="Google Shape;98;p3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rgbClr val="000000"/>
                </a:solidFill>
                <a:latin typeface="Times New Roman"/>
                <a:ea typeface="Times New Roman"/>
                <a:cs typeface="Times New Roman"/>
                <a:sym typeface="Times New Roman"/>
              </a:defRPr>
            </a:lvl1pPr>
            <a:lvl2pPr marL="0" marR="0" lvl="1" indent="0" algn="r">
              <a:spcBef>
                <a:spcPts val="0"/>
              </a:spcBef>
              <a:spcAft>
                <a:spcPts val="0"/>
              </a:spcAft>
              <a:buNone/>
              <a:defRPr sz="1400">
                <a:solidFill>
                  <a:srgbClr val="000000"/>
                </a:solidFill>
                <a:latin typeface="Times New Roman"/>
                <a:ea typeface="Times New Roman"/>
                <a:cs typeface="Times New Roman"/>
                <a:sym typeface="Times New Roman"/>
              </a:defRPr>
            </a:lvl2pPr>
            <a:lvl3pPr marL="0" marR="0" lvl="2" indent="0" algn="r">
              <a:spcBef>
                <a:spcPts val="0"/>
              </a:spcBef>
              <a:spcAft>
                <a:spcPts val="0"/>
              </a:spcAft>
              <a:buNone/>
              <a:defRPr sz="1400">
                <a:solidFill>
                  <a:srgbClr val="000000"/>
                </a:solidFill>
                <a:latin typeface="Times New Roman"/>
                <a:ea typeface="Times New Roman"/>
                <a:cs typeface="Times New Roman"/>
                <a:sym typeface="Times New Roman"/>
              </a:defRPr>
            </a:lvl3pPr>
            <a:lvl4pPr marL="0" marR="0" lvl="3" indent="0" algn="r">
              <a:spcBef>
                <a:spcPts val="0"/>
              </a:spcBef>
              <a:spcAft>
                <a:spcPts val="0"/>
              </a:spcAft>
              <a:buNone/>
              <a:defRPr sz="1400">
                <a:solidFill>
                  <a:srgbClr val="000000"/>
                </a:solidFill>
                <a:latin typeface="Times New Roman"/>
                <a:ea typeface="Times New Roman"/>
                <a:cs typeface="Times New Roman"/>
                <a:sym typeface="Times New Roman"/>
              </a:defRPr>
            </a:lvl4pPr>
            <a:lvl5pPr marL="0" marR="0" lvl="4" indent="0" algn="r">
              <a:spcBef>
                <a:spcPts val="0"/>
              </a:spcBef>
              <a:spcAft>
                <a:spcPts val="0"/>
              </a:spcAft>
              <a:buNone/>
              <a:defRPr sz="1400">
                <a:solidFill>
                  <a:srgbClr val="000000"/>
                </a:solidFill>
                <a:latin typeface="Times New Roman"/>
                <a:ea typeface="Times New Roman"/>
                <a:cs typeface="Times New Roman"/>
                <a:sym typeface="Times New Roman"/>
              </a:defRPr>
            </a:lvl5pPr>
            <a:lvl6pPr marL="0" marR="0" lvl="5" indent="0" algn="r">
              <a:spcBef>
                <a:spcPts val="0"/>
              </a:spcBef>
              <a:spcAft>
                <a:spcPts val="0"/>
              </a:spcAft>
              <a:buNone/>
              <a:defRPr sz="1400">
                <a:solidFill>
                  <a:srgbClr val="000000"/>
                </a:solidFill>
                <a:latin typeface="Times New Roman"/>
                <a:ea typeface="Times New Roman"/>
                <a:cs typeface="Times New Roman"/>
                <a:sym typeface="Times New Roman"/>
              </a:defRPr>
            </a:lvl6pPr>
            <a:lvl7pPr marL="0" marR="0" lvl="6" indent="0" algn="r">
              <a:spcBef>
                <a:spcPts val="0"/>
              </a:spcBef>
              <a:spcAft>
                <a:spcPts val="0"/>
              </a:spcAft>
              <a:buNone/>
              <a:defRPr sz="1400">
                <a:solidFill>
                  <a:srgbClr val="000000"/>
                </a:solidFill>
                <a:latin typeface="Times New Roman"/>
                <a:ea typeface="Times New Roman"/>
                <a:cs typeface="Times New Roman"/>
                <a:sym typeface="Times New Roman"/>
              </a:defRPr>
            </a:lvl7pPr>
            <a:lvl8pPr marL="0" marR="0" lvl="7" indent="0" algn="r">
              <a:spcBef>
                <a:spcPts val="0"/>
              </a:spcBef>
              <a:spcAft>
                <a:spcPts val="0"/>
              </a:spcAft>
              <a:buNone/>
              <a:defRPr sz="1400">
                <a:solidFill>
                  <a:srgbClr val="000000"/>
                </a:solidFill>
                <a:latin typeface="Times New Roman"/>
                <a:ea typeface="Times New Roman"/>
                <a:cs typeface="Times New Roman"/>
                <a:sym typeface="Times New Roman"/>
              </a:defRPr>
            </a:lvl8pPr>
            <a:lvl9pPr marL="0" marR="0" lvl="8" indent="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3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rgbClr val="000000"/>
                </a:solidFill>
                <a:latin typeface="Times New Roman"/>
                <a:ea typeface="Times New Roman"/>
                <a:cs typeface="Times New Roman"/>
                <a:sym typeface="Times New Roman"/>
              </a:defRPr>
            </a:lvl1pPr>
            <a:lvl2pPr marL="0" marR="0" lvl="1" indent="0" algn="r">
              <a:spcBef>
                <a:spcPts val="0"/>
              </a:spcBef>
              <a:spcAft>
                <a:spcPts val="0"/>
              </a:spcAft>
              <a:buNone/>
              <a:defRPr sz="1400">
                <a:solidFill>
                  <a:srgbClr val="000000"/>
                </a:solidFill>
                <a:latin typeface="Times New Roman"/>
                <a:ea typeface="Times New Roman"/>
                <a:cs typeface="Times New Roman"/>
                <a:sym typeface="Times New Roman"/>
              </a:defRPr>
            </a:lvl2pPr>
            <a:lvl3pPr marL="0" marR="0" lvl="2" indent="0" algn="r">
              <a:spcBef>
                <a:spcPts val="0"/>
              </a:spcBef>
              <a:spcAft>
                <a:spcPts val="0"/>
              </a:spcAft>
              <a:buNone/>
              <a:defRPr sz="1400">
                <a:solidFill>
                  <a:srgbClr val="000000"/>
                </a:solidFill>
                <a:latin typeface="Times New Roman"/>
                <a:ea typeface="Times New Roman"/>
                <a:cs typeface="Times New Roman"/>
                <a:sym typeface="Times New Roman"/>
              </a:defRPr>
            </a:lvl3pPr>
            <a:lvl4pPr marL="0" marR="0" lvl="3" indent="0" algn="r">
              <a:spcBef>
                <a:spcPts val="0"/>
              </a:spcBef>
              <a:spcAft>
                <a:spcPts val="0"/>
              </a:spcAft>
              <a:buNone/>
              <a:defRPr sz="1400">
                <a:solidFill>
                  <a:srgbClr val="000000"/>
                </a:solidFill>
                <a:latin typeface="Times New Roman"/>
                <a:ea typeface="Times New Roman"/>
                <a:cs typeface="Times New Roman"/>
                <a:sym typeface="Times New Roman"/>
              </a:defRPr>
            </a:lvl4pPr>
            <a:lvl5pPr marL="0" marR="0" lvl="4" indent="0" algn="r">
              <a:spcBef>
                <a:spcPts val="0"/>
              </a:spcBef>
              <a:spcAft>
                <a:spcPts val="0"/>
              </a:spcAft>
              <a:buNone/>
              <a:defRPr sz="1400">
                <a:solidFill>
                  <a:srgbClr val="000000"/>
                </a:solidFill>
                <a:latin typeface="Times New Roman"/>
                <a:ea typeface="Times New Roman"/>
                <a:cs typeface="Times New Roman"/>
                <a:sym typeface="Times New Roman"/>
              </a:defRPr>
            </a:lvl5pPr>
            <a:lvl6pPr marL="0" marR="0" lvl="5" indent="0" algn="r">
              <a:spcBef>
                <a:spcPts val="0"/>
              </a:spcBef>
              <a:spcAft>
                <a:spcPts val="0"/>
              </a:spcAft>
              <a:buNone/>
              <a:defRPr sz="1400">
                <a:solidFill>
                  <a:srgbClr val="000000"/>
                </a:solidFill>
                <a:latin typeface="Times New Roman"/>
                <a:ea typeface="Times New Roman"/>
                <a:cs typeface="Times New Roman"/>
                <a:sym typeface="Times New Roman"/>
              </a:defRPr>
            </a:lvl6pPr>
            <a:lvl7pPr marL="0" marR="0" lvl="6" indent="0" algn="r">
              <a:spcBef>
                <a:spcPts val="0"/>
              </a:spcBef>
              <a:spcAft>
                <a:spcPts val="0"/>
              </a:spcAft>
              <a:buNone/>
              <a:defRPr sz="1400">
                <a:solidFill>
                  <a:srgbClr val="000000"/>
                </a:solidFill>
                <a:latin typeface="Times New Roman"/>
                <a:ea typeface="Times New Roman"/>
                <a:cs typeface="Times New Roman"/>
                <a:sym typeface="Times New Roman"/>
              </a:defRPr>
            </a:lvl7pPr>
            <a:lvl8pPr marL="0" marR="0" lvl="7" indent="0" algn="r">
              <a:spcBef>
                <a:spcPts val="0"/>
              </a:spcBef>
              <a:spcAft>
                <a:spcPts val="0"/>
              </a:spcAft>
              <a:buNone/>
              <a:defRPr sz="1400">
                <a:solidFill>
                  <a:srgbClr val="000000"/>
                </a:solidFill>
                <a:latin typeface="Times New Roman"/>
                <a:ea typeface="Times New Roman"/>
                <a:cs typeface="Times New Roman"/>
                <a:sym typeface="Times New Roman"/>
              </a:defRPr>
            </a:lvl8pPr>
            <a:lvl9pPr marL="0" marR="0" lvl="8" indent="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5321204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87745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197295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2027372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99540876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534598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991886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543237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06808930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296473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6934970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24"/>
          <p:cNvSpPr txBox="1">
            <a:spLocks noGrp="1"/>
          </p:cNvSpPr>
          <p:nvPr>
            <p:ph type="body" idx="1"/>
          </p:nvPr>
        </p:nvSpPr>
        <p:spPr>
          <a:xfrm>
            <a:off x="76200" y="1600200"/>
            <a:ext cx="8991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lt1"/>
              </a:buClr>
              <a:buSzPts val="2000"/>
              <a:buFont typeface="Arial"/>
              <a:buNone/>
              <a:defRPr sz="2000"/>
            </a:lvl1pPr>
            <a:lvl2pPr marL="914400" lvl="1" indent="-228600" algn="l">
              <a:spcBef>
                <a:spcPts val="360"/>
              </a:spcBef>
              <a:spcAft>
                <a:spcPts val="0"/>
              </a:spcAft>
              <a:buClr>
                <a:schemeClr val="lt1"/>
              </a:buClr>
              <a:buSzPts val="1800"/>
              <a:buFont typeface="Arial"/>
              <a:buNone/>
              <a:defRPr sz="1800"/>
            </a:lvl2pPr>
            <a:lvl3pPr marL="1371600" lvl="2" indent="-228600" algn="l">
              <a:spcBef>
                <a:spcPts val="320"/>
              </a:spcBef>
              <a:spcAft>
                <a:spcPts val="0"/>
              </a:spcAft>
              <a:buClr>
                <a:schemeClr val="lt1"/>
              </a:buClr>
              <a:buSzPts val="1600"/>
              <a:buFont typeface="Arial"/>
              <a:buNone/>
              <a:defRPr sz="1600"/>
            </a:lvl3pPr>
            <a:lvl4pPr marL="1828800" lvl="3" indent="-228600" algn="l">
              <a:spcBef>
                <a:spcPts val="280"/>
              </a:spcBef>
              <a:spcAft>
                <a:spcPts val="0"/>
              </a:spcAft>
              <a:buClr>
                <a:schemeClr val="lt1"/>
              </a:buClr>
              <a:buSzPts val="1400"/>
              <a:buFont typeface="Arial"/>
              <a:buNone/>
              <a:defRPr sz="1400"/>
            </a:lvl4pPr>
            <a:lvl5pPr marL="2286000" lvl="4" indent="-228600" algn="l">
              <a:spcBef>
                <a:spcPts val="280"/>
              </a:spcBef>
              <a:spcAft>
                <a:spcPts val="0"/>
              </a:spcAft>
              <a:buClr>
                <a:schemeClr val="lt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9" name="Google Shape;39;p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Font typeface="Arial"/>
              <a:buChar char="•"/>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5" name="Google Shape;45;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Font typeface="Arial"/>
              <a:buChar char="•"/>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6" name="Google Shape;46;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2" name="Google Shape;52;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Font typeface="Arial"/>
              <a:buChar char="•"/>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3" name="Google Shape;53;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4" name="Google Shape;54;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Font typeface="Arial"/>
              <a:buChar char="•"/>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5" name="Google Shape;55;p2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Font typeface="Arial"/>
              <a:buChar char="•"/>
              <a:defRPr sz="3200"/>
            </a:lvl1pPr>
            <a:lvl2pPr marL="914400" lvl="1" indent="-406400" algn="l">
              <a:spcBef>
                <a:spcPts val="560"/>
              </a:spcBef>
              <a:spcAft>
                <a:spcPts val="0"/>
              </a:spcAft>
              <a:buClr>
                <a:schemeClr val="lt1"/>
              </a:buClr>
              <a:buSzPts val="2800"/>
              <a:buFont typeface="Arial"/>
              <a:buChar char="–"/>
              <a:defRPr sz="2800"/>
            </a:lvl2pPr>
            <a:lvl3pPr marL="1371600" lvl="2" indent="-381000" algn="l">
              <a:spcBef>
                <a:spcPts val="480"/>
              </a:spcBef>
              <a:spcAft>
                <a:spcPts val="0"/>
              </a:spcAft>
              <a:buClr>
                <a:schemeClr val="lt1"/>
              </a:buClr>
              <a:buSzPts val="2400"/>
              <a:buFont typeface="Arial"/>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55600" algn="l">
              <a:spcBef>
                <a:spcPts val="400"/>
              </a:spcBef>
              <a:spcAft>
                <a:spcPts val="0"/>
              </a:spcAft>
              <a:buClr>
                <a:schemeClr val="lt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1" name="Google Shape;61;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2" name="Google Shape;62;p2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9"/>
          <p:cNvSpPr>
            <a:spLocks noGrp="1"/>
          </p:cNvSpPr>
          <p:nvPr>
            <p:ph type="pic" idx="2"/>
          </p:nvPr>
        </p:nvSpPr>
        <p:spPr>
          <a:xfrm>
            <a:off x="1792288" y="612775"/>
            <a:ext cx="5486400" cy="4114800"/>
          </a:xfrm>
          <a:prstGeom prst="rect">
            <a:avLst/>
          </a:prstGeom>
          <a:noFill/>
          <a:ln>
            <a:noFill/>
          </a:ln>
        </p:spPr>
      </p:sp>
      <p:sp>
        <p:nvSpPr>
          <p:cNvPr id="68" name="Google Shape;68;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9" name="Google Shape;69;p2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2309019" y="-632618"/>
            <a:ext cx="4525963" cy="8991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76200" y="1600200"/>
            <a:ext cx="8991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circle">
            <a:fillToRect l="50000" t="50000" r="50000" b="50000"/>
          </a:path>
          <a:tileRect/>
        </a:grad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000" b="1"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000" b="1"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000" b="1"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000" b="1"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6" name="Google Shape;86;p18"/>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1"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7" name="Google Shape;87;p1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468004748"/>
      </p:ext>
    </p:extLst>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 descr="http://wau.org/images/sized/images/issues/godslove-400x300.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6" name="Google Shape;186;p1"/>
          <p:cNvSpPr txBox="1">
            <a:spLocks noGrp="1"/>
          </p:cNvSpPr>
          <p:nvPr>
            <p:ph type="title"/>
          </p:nvPr>
        </p:nvSpPr>
        <p:spPr>
          <a:xfrm>
            <a:off x="457200" y="603128"/>
            <a:ext cx="8229600" cy="1229975"/>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1">
              <a:spcBef>
                <a:spcPts val="0"/>
              </a:spcBef>
              <a:spcAft>
                <a:spcPts val="0"/>
              </a:spcAft>
              <a:buNone/>
            </a:pPr>
            <a:r>
              <a:rPr lang="en-US" b="1" dirty="0"/>
              <a:t>ألوهية الروح </a:t>
            </a:r>
            <a:endParaRPr b="1" dirty="0"/>
          </a:p>
        </p:txBody>
      </p:sp>
      <p:sp>
        <p:nvSpPr>
          <p:cNvPr id="187" name="Google Shape;187;p1"/>
          <p:cNvSpPr txBox="1"/>
          <p:nvPr/>
        </p:nvSpPr>
        <p:spPr>
          <a:xfrm>
            <a:off x="381000" y="2286000"/>
            <a:ext cx="82296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4400"/>
              <a:buFont typeface="Arial"/>
              <a:buNone/>
            </a:pPr>
            <a:r>
              <a:rPr lang="en-US" sz="4400" b="1">
                <a:solidFill>
                  <a:schemeClr val="dk1"/>
                </a:solidFill>
              </a:rPr>
              <a:t>"هو شخص"، أم "هو شيء"؟</a:t>
            </a:r>
            <a:endParaRPr sz="4400" b="1">
              <a:solidFill>
                <a:schemeClr val="dk2"/>
              </a:solidFill>
            </a:endParaRPr>
          </a:p>
        </p:txBody>
      </p:sp>
      <p:sp>
        <p:nvSpPr>
          <p:cNvPr id="188" name="Google Shape;188;p1"/>
          <p:cNvSpPr txBox="1"/>
          <p:nvPr/>
        </p:nvSpPr>
        <p:spPr>
          <a:xfrm>
            <a:off x="381000" y="3048000"/>
            <a:ext cx="82296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4400"/>
              <a:buFont typeface="Arial"/>
              <a:buNone/>
            </a:pPr>
            <a:r>
              <a:rPr lang="en-US" sz="4400" b="1">
                <a:solidFill>
                  <a:schemeClr val="dk1"/>
                </a:solidFill>
              </a:rPr>
              <a:t>هل هو الله أم مجرّد روح؟</a:t>
            </a:r>
            <a:endParaRPr sz="4400" b="1">
              <a:solidFill>
                <a:schemeClr val="dk2"/>
              </a:solidFill>
            </a:endParaRPr>
          </a:p>
        </p:txBody>
      </p:sp>
      <p:sp>
        <p:nvSpPr>
          <p:cNvPr id="189" name="Google Shape;189;p1"/>
          <p:cNvSpPr txBox="1"/>
          <p:nvPr/>
        </p:nvSpPr>
        <p:spPr>
          <a:xfrm>
            <a:off x="8686800" y="-683730"/>
            <a:ext cx="3556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rgbClr val="000000"/>
                </a:solidFill>
                <a:latin typeface="Arial"/>
                <a:ea typeface="Arial"/>
                <a:cs typeface="Arial"/>
                <a:sym typeface="Arial"/>
              </a:rPr>
              <a:t>ii</a:t>
            </a:r>
            <a:endParaRPr dirty="0"/>
          </a:p>
        </p:txBody>
      </p:sp>
      <p:sp>
        <p:nvSpPr>
          <p:cNvPr id="2" name="Rectangle 1">
            <a:extLst>
              <a:ext uri="{FF2B5EF4-FFF2-40B4-BE49-F238E27FC236}">
                <a16:creationId xmlns:a16="http://schemas.microsoft.com/office/drawing/2014/main" id="{244AE422-8072-5B2D-E906-83C296999A45}"/>
              </a:ext>
            </a:extLst>
          </p:cNvPr>
          <p:cNvSpPr>
            <a:spLocks noChangeArrowheads="1"/>
          </p:cNvSpPr>
          <p:nvPr/>
        </p:nvSpPr>
        <p:spPr bwMode="auto">
          <a:xfrm>
            <a:off x="0" y="6395945"/>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0"/>
          <p:cNvPicPr preferRelativeResize="0"/>
          <p:nvPr/>
        </p:nvPicPr>
        <p:blipFill rotWithShape="1">
          <a:blip r:embed="rId3">
            <a:alphaModFix/>
          </a:blip>
          <a:srcRect/>
          <a:stretch/>
        </p:blipFill>
        <p:spPr>
          <a:xfrm>
            <a:off x="0" y="3263900"/>
            <a:ext cx="5384800" cy="3594100"/>
          </a:xfrm>
          <a:prstGeom prst="rect">
            <a:avLst/>
          </a:prstGeom>
          <a:noFill/>
          <a:ln>
            <a:noFill/>
          </a:ln>
        </p:spPr>
      </p:pic>
      <p:sp>
        <p:nvSpPr>
          <p:cNvPr id="265" name="Google Shape;265;p10"/>
          <p:cNvSpPr txBox="1">
            <a:spLocks noGrp="1"/>
          </p:cNvSpPr>
          <p:nvPr>
            <p:ph type="title" idx="4294967295"/>
          </p:nvPr>
        </p:nvSpPr>
        <p:spPr>
          <a:xfrm>
            <a:off x="76200" y="76200"/>
            <a:ext cx="8991600" cy="1143000"/>
          </a:xfrm>
          <a:prstGeom prst="rect">
            <a:avLst/>
          </a:prstGeom>
          <a:noFill/>
          <a:ln w="9525">
            <a:noFill/>
            <a:miter lim="800000"/>
            <a:headEnd/>
            <a:tailEnd/>
          </a:ln>
          <a:effectLst/>
        </p:spPr>
        <p:txBody>
          <a:bodyPr spcFirstLastPara="1" vert="horz" wrap="square" lIns="91440" tIns="45720" rIns="91440" bIns="45720" numCol="1" anchor="ctr" anchorCtr="0" compatLnSpc="1">
            <a:prstTxWarp prst="textNoShape">
              <a:avLst/>
            </a:prstTxWarp>
            <a:noAutofit/>
          </a:bodyPr>
          <a:lstStyle/>
          <a:p>
            <a:pPr fontAlgn="base">
              <a:spcBef>
                <a:spcPct val="0"/>
              </a:spcBef>
              <a:spcAft>
                <a:spcPct val="0"/>
              </a:spcAft>
            </a:pPr>
            <a:r>
              <a:rPr lang="en-US" sz="4000" b="1" kern="1200" dirty="0" err="1">
                <a:solidFill>
                  <a:schemeClr val="bg1"/>
                </a:solidFill>
                <a:effectLst>
                  <a:glow rad="177800">
                    <a:schemeClr val="tx1">
                      <a:alpha val="75000"/>
                    </a:schemeClr>
                  </a:glow>
                </a:effectLst>
                <a:latin typeface="+mj-lt"/>
                <a:ea typeface="+mj-ea"/>
                <a:cs typeface="+mj-cs"/>
              </a:rPr>
              <a:t>غروديم</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علم</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اللاهوت</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النظامي</a:t>
            </a:r>
            <a:r>
              <a:rPr lang="en-US" sz="4000" b="1" kern="1200" dirty="0">
                <a:solidFill>
                  <a:schemeClr val="bg1"/>
                </a:solidFill>
                <a:effectLst>
                  <a:glow rad="177800">
                    <a:schemeClr val="tx1">
                      <a:alpha val="75000"/>
                    </a:schemeClr>
                  </a:glow>
                </a:effectLst>
                <a:latin typeface="+mj-lt"/>
                <a:ea typeface="+mj-ea"/>
                <a:cs typeface="+mj-cs"/>
              </a:rPr>
              <a:t>، 381</a:t>
            </a:r>
            <a:endParaRPr sz="4000" b="1" kern="1200" dirty="0">
              <a:solidFill>
                <a:schemeClr val="bg1"/>
              </a:solidFill>
              <a:effectLst>
                <a:glow rad="177800">
                  <a:schemeClr val="tx1">
                    <a:alpha val="75000"/>
                  </a:schemeClr>
                </a:glow>
              </a:effectLst>
              <a:latin typeface="+mj-lt"/>
              <a:ea typeface="+mj-ea"/>
              <a:cs typeface="+mj-cs"/>
            </a:endParaRPr>
          </a:p>
        </p:txBody>
      </p:sp>
      <p:sp>
        <p:nvSpPr>
          <p:cNvPr id="266" name="Google Shape;266;p10"/>
          <p:cNvSpPr txBox="1"/>
          <p:nvPr/>
        </p:nvSpPr>
        <p:spPr>
          <a:xfrm>
            <a:off x="76200" y="1477962"/>
            <a:ext cx="8991600" cy="4998900"/>
          </a:xfrm>
          <a:prstGeom prst="rect">
            <a:avLst/>
          </a:prstGeom>
          <a:noFill/>
          <a:ln w="9525">
            <a:noFill/>
            <a:miter lim="800000"/>
            <a:headEnd/>
            <a:tailEnd/>
          </a:ln>
          <a:effectLst/>
        </p:spPr>
        <p:txBody>
          <a:bodyPr spcFirstLastPara="1" vert="horz" wrap="square" lIns="91440" tIns="45720" rIns="91440" bIns="45720" numCol="1" anchor="ctr" anchorCtr="0" compatLnSpc="1">
            <a:prstTxWarp prst="textNoShape">
              <a:avLst/>
            </a:prstTxWarp>
            <a:noAutofit/>
          </a:bodyPr>
          <a:lstStyle>
            <a:defPPr marR="0" lvl="0" algn="l" rtl="0">
              <a:lnSpc>
                <a:spcPct val="100000"/>
              </a:lnSpc>
              <a:spcBef>
                <a:spcPts val="0"/>
              </a:spcBef>
              <a:spcAft>
                <a:spcPts val="0"/>
              </a:spcAft>
            </a:defPPr>
            <a:lvl1pPr algn="ctr" fontAlgn="base">
              <a:spcBef>
                <a:spcPct val="0"/>
              </a:spcBef>
              <a:spcAft>
                <a:spcPct val="0"/>
              </a:spcAft>
              <a:buSzPts val="1400"/>
              <a:buNone/>
              <a:defRPr sz="4000" b="1" kern="1200">
                <a:solidFill>
                  <a:schemeClr val="bg1"/>
                </a:solidFill>
                <a:effectLst>
                  <a:glow rad="177800">
                    <a:schemeClr val="tx1">
                      <a:alpha val="75000"/>
                    </a:schemeClr>
                  </a:glow>
                </a:effectLst>
                <a:latin typeface="+mj-lt"/>
                <a:ea typeface="+mj-ea"/>
                <a:cs typeface="+mj-cs"/>
              </a:defRPr>
            </a:lvl1pPr>
            <a:lvl2pPr algn="ctr">
              <a:buSzPts val="1400"/>
              <a:buNone/>
              <a:defRPr sz="4400">
                <a:solidFill>
                  <a:schemeClr val="dk2"/>
                </a:solidFill>
              </a:defRPr>
            </a:lvl2pPr>
            <a:lvl3pPr algn="ctr">
              <a:buSzPts val="1400"/>
              <a:buNone/>
              <a:defRPr sz="4400">
                <a:solidFill>
                  <a:schemeClr val="dk2"/>
                </a:solidFill>
              </a:defRPr>
            </a:lvl3pPr>
            <a:lvl4pPr algn="ctr">
              <a:buSzPts val="1400"/>
              <a:buNone/>
              <a:defRPr sz="4400">
                <a:solidFill>
                  <a:schemeClr val="dk2"/>
                </a:solidFill>
              </a:defRPr>
            </a:lvl4pPr>
            <a:lvl5pPr algn="ctr">
              <a:buSzPts val="1400"/>
              <a:buNone/>
              <a:defRPr sz="4400">
                <a:solidFill>
                  <a:schemeClr val="dk2"/>
                </a:solidFill>
              </a:defRPr>
            </a:lvl5pPr>
            <a:lvl6pPr algn="ctr">
              <a:buSzPts val="1400"/>
              <a:buNone/>
              <a:defRPr sz="4400">
                <a:solidFill>
                  <a:schemeClr val="dk2"/>
                </a:solidFill>
              </a:defRPr>
            </a:lvl6pPr>
            <a:lvl7pPr algn="ctr">
              <a:buSzPts val="1400"/>
              <a:buNone/>
              <a:defRPr sz="4400">
                <a:solidFill>
                  <a:schemeClr val="dk2"/>
                </a:solidFill>
              </a:defRPr>
            </a:lvl7pPr>
            <a:lvl8pPr algn="ctr">
              <a:buSzPts val="1400"/>
              <a:buNone/>
              <a:defRPr sz="4400">
                <a:solidFill>
                  <a:schemeClr val="dk2"/>
                </a:solidFill>
              </a:defRPr>
            </a:lvl8pPr>
            <a:lvl9pPr algn="ctr">
              <a:buSzPts val="1400"/>
              <a:buNone/>
              <a:defRPr sz="4400">
                <a:solidFill>
                  <a:schemeClr val="dk2"/>
                </a:solidFill>
              </a:defRPr>
            </a:lvl9pPr>
          </a:lstStyle>
          <a:p>
            <a:r>
              <a:rPr lang="en-US" dirty="0"/>
              <a:t>"</a:t>
            </a:r>
            <a:r>
              <a:rPr lang="en-US" dirty="0" err="1"/>
              <a:t>ولكن</a:t>
            </a:r>
            <a:r>
              <a:rPr lang="en-US" dirty="0"/>
              <a:t> </a:t>
            </a:r>
            <a:r>
              <a:rPr lang="en-US" dirty="0" err="1"/>
              <a:t>هل</a:t>
            </a:r>
            <a:r>
              <a:rPr lang="en-US" dirty="0"/>
              <a:t> </a:t>
            </a:r>
            <a:r>
              <a:rPr lang="en-US" dirty="0" err="1"/>
              <a:t>يجب</a:t>
            </a:r>
            <a:r>
              <a:rPr lang="en-US" dirty="0"/>
              <a:t> </a:t>
            </a:r>
            <a:r>
              <a:rPr lang="en-US" dirty="0" err="1"/>
              <a:t>أن</a:t>
            </a:r>
            <a:r>
              <a:rPr lang="en-US" dirty="0"/>
              <a:t> </a:t>
            </a:r>
            <a:r>
              <a:rPr lang="en-US" dirty="0" err="1"/>
              <a:t>نصلّي</a:t>
            </a:r>
            <a:r>
              <a:rPr lang="en-US" dirty="0"/>
              <a:t> إلى الروح </a:t>
            </a:r>
            <a:r>
              <a:rPr lang="en-US" dirty="0" err="1"/>
              <a:t>القدس</a:t>
            </a:r>
            <a:r>
              <a:rPr lang="en-US" dirty="0"/>
              <a:t>؟ على </a:t>
            </a:r>
            <a:r>
              <a:rPr lang="en-US" dirty="0" err="1"/>
              <a:t>الرغم</a:t>
            </a:r>
            <a:r>
              <a:rPr lang="en-US" dirty="0"/>
              <a:t> من </a:t>
            </a:r>
            <a:r>
              <a:rPr lang="en-US" dirty="0" err="1"/>
              <a:t>عدم</a:t>
            </a:r>
            <a:r>
              <a:rPr lang="en-US" dirty="0"/>
              <a:t> </a:t>
            </a:r>
            <a:r>
              <a:rPr lang="en-US" dirty="0" err="1"/>
              <a:t>وجود</a:t>
            </a:r>
            <a:r>
              <a:rPr lang="en-US" dirty="0"/>
              <a:t> </a:t>
            </a:r>
            <a:r>
              <a:rPr lang="en-US" dirty="0" err="1"/>
              <a:t>صلاة</a:t>
            </a:r>
            <a:r>
              <a:rPr lang="en-US" dirty="0"/>
              <a:t> </a:t>
            </a:r>
            <a:r>
              <a:rPr lang="en-US" dirty="0" err="1"/>
              <a:t>موجّهة</a:t>
            </a:r>
            <a:r>
              <a:rPr lang="en-US" dirty="0"/>
              <a:t> </a:t>
            </a:r>
            <a:r>
              <a:rPr lang="en-US" dirty="0" err="1"/>
              <a:t>مباشرة</a:t>
            </a:r>
            <a:r>
              <a:rPr lang="en-US" dirty="0"/>
              <a:t> إلى الروح </a:t>
            </a:r>
            <a:r>
              <a:rPr lang="en-US" dirty="0" err="1"/>
              <a:t>القدس</a:t>
            </a:r>
            <a:r>
              <a:rPr lang="en-US" dirty="0"/>
              <a:t> </a:t>
            </a:r>
            <a:r>
              <a:rPr lang="en-US" dirty="0" err="1"/>
              <a:t>ومسجّلة</a:t>
            </a:r>
            <a:r>
              <a:rPr lang="en-US" dirty="0"/>
              <a:t> </a:t>
            </a:r>
            <a:r>
              <a:rPr lang="en-US" dirty="0" err="1"/>
              <a:t>في</a:t>
            </a:r>
            <a:r>
              <a:rPr lang="en-US" dirty="0"/>
              <a:t> العهد </a:t>
            </a:r>
            <a:r>
              <a:rPr lang="en-US" dirty="0" err="1"/>
              <a:t>الجديد</a:t>
            </a:r>
            <a:r>
              <a:rPr lang="en-US" dirty="0"/>
              <a:t>، </a:t>
            </a:r>
            <a:r>
              <a:rPr lang="en-US" dirty="0" err="1"/>
              <a:t>فلا</a:t>
            </a:r>
            <a:r>
              <a:rPr lang="en-US" dirty="0"/>
              <a:t> </a:t>
            </a:r>
            <a:r>
              <a:rPr lang="en-US" dirty="0" err="1"/>
              <a:t>يوجد</a:t>
            </a:r>
            <a:r>
              <a:rPr lang="en-US" dirty="0"/>
              <a:t> </a:t>
            </a:r>
            <a:r>
              <a:rPr lang="en-US" dirty="0" err="1"/>
              <a:t>ما</a:t>
            </a:r>
            <a:r>
              <a:rPr lang="en-US" dirty="0"/>
              <a:t> </a:t>
            </a:r>
            <a:r>
              <a:rPr lang="en-US" dirty="0" err="1"/>
              <a:t>يمنع</a:t>
            </a:r>
            <a:r>
              <a:rPr lang="en-US" dirty="0"/>
              <a:t> </a:t>
            </a:r>
            <a:r>
              <a:rPr lang="en-US" dirty="0" err="1"/>
              <a:t>مثل</a:t>
            </a:r>
            <a:r>
              <a:rPr lang="en-US" dirty="0"/>
              <a:t> </a:t>
            </a:r>
            <a:r>
              <a:rPr lang="en-US" dirty="0" err="1"/>
              <a:t>هذه</a:t>
            </a:r>
            <a:r>
              <a:rPr lang="en-US" dirty="0"/>
              <a:t> </a:t>
            </a:r>
            <a:r>
              <a:rPr lang="en-US" dirty="0" err="1"/>
              <a:t>الصلاة</a:t>
            </a:r>
            <a:r>
              <a:rPr lang="en-US" dirty="0"/>
              <a:t>، </a:t>
            </a:r>
            <a:r>
              <a:rPr lang="en-US" dirty="0" err="1"/>
              <a:t>لأن</a:t>
            </a:r>
            <a:r>
              <a:rPr lang="en-US" dirty="0"/>
              <a:t> الروح </a:t>
            </a:r>
            <a:r>
              <a:rPr lang="en-US" dirty="0" err="1"/>
              <a:t>القدس</a:t>
            </a:r>
            <a:r>
              <a:rPr lang="en-US" dirty="0"/>
              <a:t>، </a:t>
            </a:r>
            <a:r>
              <a:rPr lang="en-US" dirty="0" err="1"/>
              <a:t>مثل</a:t>
            </a:r>
            <a:r>
              <a:rPr lang="en-US" dirty="0"/>
              <a:t> </a:t>
            </a:r>
            <a:r>
              <a:rPr lang="en-US" dirty="0" err="1"/>
              <a:t>الآب</a:t>
            </a:r>
            <a:r>
              <a:rPr lang="en-US" dirty="0"/>
              <a:t> </a:t>
            </a:r>
            <a:r>
              <a:rPr lang="en-US" dirty="0" err="1"/>
              <a:t>والابن</a:t>
            </a:r>
            <a:r>
              <a:rPr lang="en-US" dirty="0"/>
              <a:t>، </a:t>
            </a:r>
            <a:r>
              <a:rPr lang="en-US" dirty="0" err="1"/>
              <a:t>هو</a:t>
            </a:r>
            <a:r>
              <a:rPr lang="en-US" dirty="0"/>
              <a:t> الله </a:t>
            </a:r>
            <a:r>
              <a:rPr lang="en-US" dirty="0" err="1"/>
              <a:t>الكامل</a:t>
            </a:r>
            <a:r>
              <a:rPr lang="en-US" dirty="0"/>
              <a:t> </a:t>
            </a:r>
            <a:r>
              <a:rPr lang="en-US" dirty="0" err="1"/>
              <a:t>ويستحقّ</a:t>
            </a:r>
            <a:r>
              <a:rPr lang="en-US" dirty="0"/>
              <a:t> </a:t>
            </a:r>
            <a:r>
              <a:rPr lang="en-US" dirty="0" err="1"/>
              <a:t>الصلاة</a:t>
            </a:r>
            <a:r>
              <a:rPr lang="en-US" dirty="0"/>
              <a:t>، </a:t>
            </a:r>
            <a:r>
              <a:rPr lang="en-US" dirty="0" err="1"/>
              <a:t>وبقوّة</a:t>
            </a:r>
            <a:r>
              <a:rPr lang="en-US" dirty="0"/>
              <a:t> </a:t>
            </a:r>
            <a:r>
              <a:rPr lang="en-US" dirty="0" err="1"/>
              <a:t>يمكنه</a:t>
            </a:r>
            <a:r>
              <a:rPr lang="en-US" dirty="0"/>
              <a:t> </a:t>
            </a:r>
            <a:r>
              <a:rPr lang="en-US" dirty="0" err="1"/>
              <a:t>الاستجابة</a:t>
            </a:r>
            <a:r>
              <a:rPr lang="en-US" dirty="0"/>
              <a:t> </a:t>
            </a:r>
            <a:r>
              <a:rPr lang="en-US" dirty="0" err="1"/>
              <a:t>لصلواتنا</a:t>
            </a:r>
            <a:r>
              <a:rPr lang="en-US" dirty="0"/>
              <a:t>."</a:t>
            </a:r>
            <a:endParaRPr dirty="0"/>
          </a:p>
        </p:txBody>
      </p:sp>
      <p:sp>
        <p:nvSpPr>
          <p:cNvPr id="267" name="Google Shape;267;p10"/>
          <p:cNvSpPr txBox="1"/>
          <p:nvPr/>
        </p:nvSpPr>
        <p:spPr>
          <a:xfrm>
            <a:off x="8583698" y="0"/>
            <a:ext cx="52685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xii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1"/>
          <p:cNvSpPr txBox="1">
            <a:spLocks noGrp="1"/>
          </p:cNvSpPr>
          <p:nvPr>
            <p:ph type="title" idx="4294967295"/>
          </p:nvPr>
        </p:nvSpPr>
        <p:spPr>
          <a:xfrm>
            <a:off x="76200" y="76200"/>
            <a:ext cx="89916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SzPts val="1100"/>
              <a:buNone/>
            </a:pPr>
            <a:r>
              <a:rPr lang="en-US" b="1"/>
              <a:t>روح الله الحي</a:t>
            </a:r>
            <a:endParaRPr b="1"/>
          </a:p>
        </p:txBody>
      </p:sp>
      <p:sp>
        <p:nvSpPr>
          <p:cNvPr id="274" name="Google Shape;274;p11"/>
          <p:cNvSpPr txBox="1"/>
          <p:nvPr/>
        </p:nvSpPr>
        <p:spPr>
          <a:xfrm>
            <a:off x="-12095" y="1477962"/>
            <a:ext cx="8991600" cy="2514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But should we pray to the Holy Spirit?  Though no prayers directly addressed to the Holy Spirit are recorded in the New Testament, there is nothing that would forbid such prayer, for the Holy Spirit, like the Father and the Son, is fully God and is worthy of prayer and is powerful to answer our prayers. </a:t>
            </a:r>
            <a:endParaRPr/>
          </a:p>
        </p:txBody>
      </p:sp>
      <p:sp>
        <p:nvSpPr>
          <p:cNvPr id="275" name="Google Shape;275;p11"/>
          <p:cNvSpPr txBox="1"/>
          <p:nvPr/>
        </p:nvSpPr>
        <p:spPr>
          <a:xfrm>
            <a:off x="8583698" y="0"/>
            <a:ext cx="52685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xii</a:t>
            </a:r>
            <a:endParaRPr/>
          </a:p>
        </p:txBody>
      </p:sp>
      <p:pic>
        <p:nvPicPr>
          <p:cNvPr id="276" name="Google Shape;276;p11"/>
          <p:cNvPicPr preferRelativeResize="0"/>
          <p:nvPr/>
        </p:nvPicPr>
        <p:blipFill rotWithShape="1">
          <a:blip r:embed="rId3">
            <a:alphaModFix/>
          </a:blip>
          <a:srcRect l="1388" t="3044" r="1528" b="1956"/>
          <a:stretch/>
        </p:blipFill>
        <p:spPr>
          <a:xfrm>
            <a:off x="-12700" y="1143000"/>
            <a:ext cx="9141384" cy="5715000"/>
          </a:xfrm>
          <a:prstGeom prst="rect">
            <a:avLst/>
          </a:prstGeom>
          <a:noFill/>
          <a:ln>
            <a:noFill/>
          </a:ln>
        </p:spPr>
      </p:pic>
      <p:sp>
        <p:nvSpPr>
          <p:cNvPr id="277" name="Google Shape;277;p11"/>
          <p:cNvSpPr txBox="1"/>
          <p:nvPr/>
        </p:nvSpPr>
        <p:spPr>
          <a:xfrm>
            <a:off x="0" y="1575352"/>
            <a:ext cx="9220200" cy="4953000"/>
          </a:xfrm>
          <a:prstGeom prst="rect">
            <a:avLst/>
          </a:prstGeom>
          <a:noFill/>
          <a:ln w="9525">
            <a:noFill/>
            <a:miter lim="800000"/>
            <a:headEnd/>
            <a:tailEnd/>
          </a:ln>
          <a:effectLst/>
        </p:spPr>
        <p:txBody>
          <a:bodyPr spcFirstLastPara="1" vert="horz" wrap="square" lIns="91440" tIns="45720" rIns="91440" bIns="45720" numCol="1" anchor="ctr" anchorCtr="0" compatLnSpc="1">
            <a:prstTxWarp prst="textNoShape">
              <a:avLst/>
            </a:prstTxWarp>
            <a:noAutofit/>
          </a:bodyPr>
          <a:lstStyle>
            <a:defPPr marR="0" lvl="0" algn="l" rtl="0">
              <a:lnSpc>
                <a:spcPct val="100000"/>
              </a:lnSpc>
              <a:spcBef>
                <a:spcPts val="0"/>
              </a:spcBef>
              <a:spcAft>
                <a:spcPts val="0"/>
              </a:spcAft>
              <a:defRPr/>
            </a:defPPr>
            <a:lvl1pPr algn="ctr" fontAlgn="base">
              <a:spcBef>
                <a:spcPct val="0"/>
              </a:spcBef>
              <a:spcAft>
                <a:spcPct val="0"/>
              </a:spcAft>
              <a:buSzPts val="1400"/>
              <a:buNone/>
              <a:defRPr sz="4000" b="1" kern="1200">
                <a:solidFill>
                  <a:schemeClr val="bg1"/>
                </a:solidFill>
                <a:effectLst>
                  <a:glow rad="177800">
                    <a:schemeClr val="tx1">
                      <a:alpha val="75000"/>
                    </a:schemeClr>
                  </a:glow>
                </a:effectLst>
                <a:latin typeface="+mj-lt"/>
                <a:ea typeface="+mj-ea"/>
                <a:cs typeface="+mj-cs"/>
              </a:defRPr>
            </a:lvl1pPr>
            <a:lvl2pPr algn="ctr">
              <a:buSzPts val="1400"/>
              <a:buNone/>
              <a:defRPr sz="4400">
                <a:solidFill>
                  <a:schemeClr val="dk2"/>
                </a:solidFill>
              </a:defRPr>
            </a:lvl2pPr>
            <a:lvl3pPr algn="ctr">
              <a:buSzPts val="1400"/>
              <a:buNone/>
              <a:defRPr sz="4400">
                <a:solidFill>
                  <a:schemeClr val="dk2"/>
                </a:solidFill>
              </a:defRPr>
            </a:lvl3pPr>
            <a:lvl4pPr algn="ctr">
              <a:buSzPts val="1400"/>
              <a:buNone/>
              <a:defRPr sz="4400">
                <a:solidFill>
                  <a:schemeClr val="dk2"/>
                </a:solidFill>
              </a:defRPr>
            </a:lvl4pPr>
            <a:lvl5pPr algn="ctr">
              <a:buSzPts val="1400"/>
              <a:buNone/>
              <a:defRPr sz="4400">
                <a:solidFill>
                  <a:schemeClr val="dk2"/>
                </a:solidFill>
              </a:defRPr>
            </a:lvl5pPr>
            <a:lvl6pPr algn="ctr">
              <a:buSzPts val="1400"/>
              <a:buNone/>
              <a:defRPr sz="4400">
                <a:solidFill>
                  <a:schemeClr val="dk2"/>
                </a:solidFill>
              </a:defRPr>
            </a:lvl6pPr>
            <a:lvl7pPr algn="ctr">
              <a:buSzPts val="1400"/>
              <a:buNone/>
              <a:defRPr sz="4400">
                <a:solidFill>
                  <a:schemeClr val="dk2"/>
                </a:solidFill>
              </a:defRPr>
            </a:lvl7pPr>
            <a:lvl8pPr algn="ctr">
              <a:buSzPts val="1400"/>
              <a:buNone/>
              <a:defRPr sz="4400">
                <a:solidFill>
                  <a:schemeClr val="dk2"/>
                </a:solidFill>
              </a:defRPr>
            </a:lvl8pPr>
            <a:lvl9pPr algn="ctr">
              <a:buSzPts val="1400"/>
              <a:buNone/>
              <a:defRPr sz="4400">
                <a:solidFill>
                  <a:schemeClr val="dk2"/>
                </a:solidFill>
              </a:defRPr>
            </a:lvl9pPr>
          </a:lstStyle>
          <a:p>
            <a:r>
              <a:rPr lang="en-US" dirty="0" err="1"/>
              <a:t>روح</a:t>
            </a:r>
            <a:r>
              <a:rPr lang="en-US" dirty="0"/>
              <a:t> الله </a:t>
            </a:r>
            <a:r>
              <a:rPr lang="en-US" dirty="0" err="1"/>
              <a:t>الحي</a:t>
            </a:r>
            <a:r>
              <a:rPr lang="en-US" dirty="0"/>
              <a:t>، </a:t>
            </a:r>
            <a:r>
              <a:rPr lang="en-US" dirty="0" err="1"/>
              <a:t>حلْ</a:t>
            </a:r>
            <a:r>
              <a:rPr lang="en-US" dirty="0"/>
              <a:t> </a:t>
            </a:r>
            <a:r>
              <a:rPr lang="en-US" dirty="0" err="1"/>
              <a:t>عليّ</a:t>
            </a:r>
            <a:r>
              <a:rPr lang="en-US" dirty="0"/>
              <a:t> من </a:t>
            </a:r>
            <a:r>
              <a:rPr lang="en-US" dirty="0" err="1"/>
              <a:t>جديد</a:t>
            </a:r>
            <a:r>
              <a:rPr lang="en-US" dirty="0"/>
              <a:t>.</a:t>
            </a:r>
            <a:endParaRPr dirty="0"/>
          </a:p>
          <a:p>
            <a:r>
              <a:rPr lang="en-US" dirty="0" err="1"/>
              <a:t>روح</a:t>
            </a:r>
            <a:r>
              <a:rPr lang="en-US" dirty="0"/>
              <a:t> الله </a:t>
            </a:r>
            <a:r>
              <a:rPr lang="en-US" dirty="0" err="1"/>
              <a:t>الحي</a:t>
            </a:r>
            <a:r>
              <a:rPr lang="en-US" dirty="0"/>
              <a:t> </a:t>
            </a:r>
            <a:r>
              <a:rPr lang="en-US" dirty="0" err="1"/>
              <a:t>حلْ</a:t>
            </a:r>
            <a:r>
              <a:rPr lang="en-US" dirty="0"/>
              <a:t> </a:t>
            </a:r>
            <a:r>
              <a:rPr lang="en-US" dirty="0" err="1"/>
              <a:t>عليّ</a:t>
            </a:r>
            <a:r>
              <a:rPr lang="en-US" dirty="0"/>
              <a:t> من </a:t>
            </a:r>
            <a:r>
              <a:rPr lang="en-US" dirty="0" err="1"/>
              <a:t>جديد</a:t>
            </a:r>
            <a:r>
              <a:rPr lang="en-US" dirty="0"/>
              <a:t>.</a:t>
            </a:r>
            <a:endParaRPr dirty="0"/>
          </a:p>
          <a:p>
            <a:r>
              <a:rPr lang="en-US" dirty="0" err="1"/>
              <a:t>قم</a:t>
            </a:r>
            <a:r>
              <a:rPr lang="en-US" dirty="0"/>
              <a:t> </a:t>
            </a:r>
            <a:r>
              <a:rPr lang="en-US" dirty="0" err="1"/>
              <a:t>بإذابتي</a:t>
            </a:r>
            <a:r>
              <a:rPr lang="en-US" dirty="0"/>
              <a:t>، </a:t>
            </a:r>
            <a:r>
              <a:rPr lang="en-US" dirty="0" err="1"/>
              <a:t>وشكّلني</a:t>
            </a:r>
            <a:r>
              <a:rPr lang="en-US" dirty="0"/>
              <a:t>، </a:t>
            </a:r>
            <a:r>
              <a:rPr lang="en-US" dirty="0" err="1"/>
              <a:t>واملأني</a:t>
            </a:r>
            <a:r>
              <a:rPr lang="en-US" dirty="0"/>
              <a:t>، </a:t>
            </a:r>
            <a:r>
              <a:rPr lang="en-US" dirty="0" err="1"/>
              <a:t>واستخدمني</a:t>
            </a:r>
            <a:r>
              <a:rPr lang="en-US" dirty="0"/>
              <a:t>، </a:t>
            </a:r>
            <a:r>
              <a:rPr lang="en-US" dirty="0" err="1"/>
              <a:t>يا</a:t>
            </a:r>
            <a:endParaRPr dirty="0"/>
          </a:p>
          <a:p>
            <a:r>
              <a:rPr lang="en-US" dirty="0" err="1"/>
              <a:t>روح</a:t>
            </a:r>
            <a:r>
              <a:rPr lang="en-US" dirty="0"/>
              <a:t> الله </a:t>
            </a:r>
            <a:r>
              <a:rPr lang="en-US" dirty="0" err="1"/>
              <a:t>الحيّ</a:t>
            </a:r>
            <a:r>
              <a:rPr lang="en-US" dirty="0"/>
              <a:t>، </a:t>
            </a:r>
            <a:r>
              <a:rPr lang="en-US" dirty="0" err="1"/>
              <a:t>حلْ</a:t>
            </a:r>
            <a:r>
              <a:rPr lang="en-US" dirty="0"/>
              <a:t> </a:t>
            </a:r>
            <a:r>
              <a:rPr lang="en-US" dirty="0" err="1"/>
              <a:t>عليّ</a:t>
            </a:r>
            <a:r>
              <a:rPr lang="en-US" dirty="0"/>
              <a:t> من </a:t>
            </a:r>
            <a:r>
              <a:rPr lang="en-US" dirty="0" err="1"/>
              <a:t>جديد</a:t>
            </a:r>
            <a:r>
              <a:rPr lang="en-US" dirty="0"/>
              <a:t>.</a:t>
            </a:r>
            <a:endParaRPr dirty="0"/>
          </a:p>
          <a:p>
            <a:endParaRPr dirty="0"/>
          </a:p>
          <a:p>
            <a:r>
              <a:rPr lang="en-US" dirty="0" err="1"/>
              <a:t>روح</a:t>
            </a:r>
            <a:r>
              <a:rPr lang="en-US" dirty="0"/>
              <a:t> الله </a:t>
            </a:r>
            <a:r>
              <a:rPr lang="en-US" dirty="0" err="1"/>
              <a:t>الحيّ</a:t>
            </a:r>
            <a:r>
              <a:rPr lang="en-US" dirty="0"/>
              <a:t>، </a:t>
            </a:r>
            <a:r>
              <a:rPr lang="en-US" dirty="0" err="1"/>
              <a:t>حلْ</a:t>
            </a:r>
            <a:r>
              <a:rPr lang="en-US" dirty="0"/>
              <a:t> </a:t>
            </a:r>
            <a:r>
              <a:rPr lang="en-US" dirty="0" err="1"/>
              <a:t>علينا</a:t>
            </a:r>
            <a:r>
              <a:rPr lang="en-US" dirty="0"/>
              <a:t> من </a:t>
            </a:r>
            <a:r>
              <a:rPr lang="en-US" dirty="0" err="1"/>
              <a:t>جديد</a:t>
            </a:r>
            <a:r>
              <a:rPr lang="en-US" dirty="0"/>
              <a:t>.</a:t>
            </a:r>
            <a:endParaRPr dirty="0"/>
          </a:p>
          <a:p>
            <a:r>
              <a:rPr lang="en-US" dirty="0" err="1"/>
              <a:t>روح</a:t>
            </a:r>
            <a:r>
              <a:rPr lang="en-US" dirty="0"/>
              <a:t> الله </a:t>
            </a:r>
            <a:r>
              <a:rPr lang="en-US" dirty="0" err="1"/>
              <a:t>الحيّ</a:t>
            </a:r>
            <a:r>
              <a:rPr lang="en-US" dirty="0"/>
              <a:t>، </a:t>
            </a:r>
            <a:r>
              <a:rPr lang="en-US" dirty="0" err="1"/>
              <a:t>حلْ</a:t>
            </a:r>
            <a:r>
              <a:rPr lang="en-US" dirty="0"/>
              <a:t> </a:t>
            </a:r>
            <a:r>
              <a:rPr lang="en-US" dirty="0" err="1"/>
              <a:t>علينا</a:t>
            </a:r>
            <a:r>
              <a:rPr lang="en-US" dirty="0"/>
              <a:t> من </a:t>
            </a:r>
            <a:r>
              <a:rPr lang="en-US" dirty="0" err="1"/>
              <a:t>جديد</a:t>
            </a:r>
            <a:r>
              <a:rPr lang="en-US" dirty="0"/>
              <a:t>.</a:t>
            </a:r>
            <a:endParaRPr dirty="0"/>
          </a:p>
          <a:p>
            <a:r>
              <a:rPr lang="en-US" dirty="0" err="1"/>
              <a:t>أذبنا</a:t>
            </a:r>
            <a:r>
              <a:rPr lang="en-US" dirty="0"/>
              <a:t>، </a:t>
            </a:r>
            <a:r>
              <a:rPr lang="en-US" dirty="0" err="1"/>
              <a:t>شكّلنا</a:t>
            </a:r>
            <a:r>
              <a:rPr lang="en-US" dirty="0"/>
              <a:t>، </a:t>
            </a:r>
            <a:r>
              <a:rPr lang="en-US" dirty="0" err="1"/>
              <a:t>املأنا</a:t>
            </a:r>
            <a:r>
              <a:rPr lang="en-US" dirty="0"/>
              <a:t>، </a:t>
            </a:r>
            <a:r>
              <a:rPr lang="en-US" dirty="0" err="1"/>
              <a:t>استخدمنا</a:t>
            </a:r>
            <a:r>
              <a:rPr lang="en-US" dirty="0"/>
              <a:t>، </a:t>
            </a:r>
            <a:r>
              <a:rPr lang="en-US" dirty="0" err="1"/>
              <a:t>يا</a:t>
            </a:r>
            <a:endParaRPr dirty="0"/>
          </a:p>
          <a:p>
            <a:r>
              <a:rPr lang="en-US" dirty="0" err="1"/>
              <a:t>روح</a:t>
            </a:r>
            <a:r>
              <a:rPr lang="en-US" dirty="0"/>
              <a:t> الله </a:t>
            </a:r>
            <a:r>
              <a:rPr lang="en-US" dirty="0" err="1"/>
              <a:t>الحيّ</a:t>
            </a:r>
            <a:r>
              <a:rPr lang="en-US" dirty="0"/>
              <a:t>، </a:t>
            </a:r>
            <a:r>
              <a:rPr lang="en-US" dirty="0" err="1"/>
              <a:t>حلْ</a:t>
            </a:r>
            <a:r>
              <a:rPr lang="en-US" dirty="0"/>
              <a:t> </a:t>
            </a:r>
            <a:r>
              <a:rPr lang="en-US" dirty="0" err="1"/>
              <a:t>علينا</a:t>
            </a:r>
            <a:r>
              <a:rPr lang="en-US" dirty="0"/>
              <a:t> من </a:t>
            </a:r>
            <a:r>
              <a:rPr lang="en-US" dirty="0" err="1"/>
              <a:t>جديد</a:t>
            </a:r>
            <a:r>
              <a:rPr lang="en-US"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2"/>
          <p:cNvPicPr preferRelativeResize="0"/>
          <p:nvPr/>
        </p:nvPicPr>
        <p:blipFill rotWithShape="1">
          <a:blip r:embed="rId3">
            <a:alphaModFix/>
          </a:blip>
          <a:srcRect/>
          <a:stretch/>
        </p:blipFill>
        <p:spPr>
          <a:xfrm>
            <a:off x="457200" y="457200"/>
            <a:ext cx="8128000" cy="6096000"/>
          </a:xfrm>
          <a:prstGeom prst="rect">
            <a:avLst/>
          </a:prstGeom>
          <a:noFill/>
          <a:ln>
            <a:noFill/>
          </a:ln>
        </p:spPr>
      </p:pic>
      <p:sp>
        <p:nvSpPr>
          <p:cNvPr id="284" name="Google Shape;284;p12"/>
          <p:cNvSpPr txBox="1"/>
          <p:nvPr/>
        </p:nvSpPr>
        <p:spPr>
          <a:xfrm>
            <a:off x="8540943" y="0"/>
            <a:ext cx="61236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xiii</a:t>
            </a:r>
            <a:endParaRPr/>
          </a:p>
        </p:txBody>
      </p:sp>
      <p:sp>
        <p:nvSpPr>
          <p:cNvPr id="285" name="Google Shape;285;p12"/>
          <p:cNvSpPr txBox="1">
            <a:spLocks noGrp="1"/>
          </p:cNvSpPr>
          <p:nvPr>
            <p:ph type="title" idx="4294967295"/>
          </p:nvPr>
        </p:nvSpPr>
        <p:spPr>
          <a:xfrm>
            <a:off x="5638800" y="2133600"/>
            <a:ext cx="2902143" cy="4419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1">
              <a:spcBef>
                <a:spcPts val="0"/>
              </a:spcBef>
              <a:spcAft>
                <a:spcPts val="0"/>
              </a:spcAft>
              <a:buNone/>
            </a:pPr>
            <a:r>
              <a:rPr lang="en-US" sz="2800" b="1" dirty="0" err="1"/>
              <a:t>رومية</a:t>
            </a:r>
            <a:r>
              <a:rPr lang="en-US" sz="2800" b="1" dirty="0"/>
              <a:t> ٨ : ٢٦</a:t>
            </a:r>
            <a:br>
              <a:rPr lang="en-US" sz="2800" b="1" dirty="0"/>
            </a:br>
            <a:br>
              <a:rPr lang="en-US" sz="2800" b="1" dirty="0"/>
            </a:br>
            <a:r>
              <a:rPr lang="en-US" sz="2800" b="1" dirty="0" err="1"/>
              <a:t>وَكَذَلِكَ</a:t>
            </a:r>
            <a:r>
              <a:rPr lang="en-US" sz="2800" b="1" dirty="0"/>
              <a:t> </a:t>
            </a:r>
            <a:r>
              <a:rPr lang="en-US" sz="2800" b="1" dirty="0" err="1"/>
              <a:t>الرُّوحُ</a:t>
            </a:r>
            <a:r>
              <a:rPr lang="en-US" sz="2800" b="1" dirty="0"/>
              <a:t> </a:t>
            </a:r>
            <a:r>
              <a:rPr lang="en-US" sz="2800" b="1" dirty="0" err="1"/>
              <a:t>أَيْضاً</a:t>
            </a:r>
            <a:r>
              <a:rPr lang="en-US" sz="2800" b="1" dirty="0"/>
              <a:t> </a:t>
            </a:r>
            <a:r>
              <a:rPr lang="en-US" sz="2800" b="1" dirty="0" err="1"/>
              <a:t>يُعِينُ</a:t>
            </a:r>
            <a:r>
              <a:rPr lang="en-US" sz="2800" b="1" dirty="0"/>
              <a:t> </a:t>
            </a:r>
            <a:r>
              <a:rPr lang="en-US" sz="2800" b="1" dirty="0" err="1"/>
              <a:t>ضَعَفَاتِنَا</a:t>
            </a:r>
            <a:r>
              <a:rPr lang="en-US" sz="2800" b="1" dirty="0"/>
              <a:t> </a:t>
            </a:r>
            <a:r>
              <a:rPr lang="en-US" sz="2800" b="1" dirty="0" err="1"/>
              <a:t>لأَنَّنَا</a:t>
            </a:r>
            <a:r>
              <a:rPr lang="en-US" sz="2800" b="1" dirty="0"/>
              <a:t> </a:t>
            </a:r>
            <a:r>
              <a:rPr lang="en-US" sz="2800" b="1" dirty="0" err="1"/>
              <a:t>لَسْنَا</a:t>
            </a:r>
            <a:r>
              <a:rPr lang="en-US" sz="2800" b="1" dirty="0"/>
              <a:t> </a:t>
            </a:r>
            <a:r>
              <a:rPr lang="en-US" sz="2800" b="1" dirty="0" err="1"/>
              <a:t>نَعْلَمُ</a:t>
            </a:r>
            <a:r>
              <a:rPr lang="en-US" sz="2800" b="1" dirty="0"/>
              <a:t> </a:t>
            </a:r>
            <a:r>
              <a:rPr lang="en-US" sz="2800" b="1" dirty="0" err="1"/>
              <a:t>مَا</a:t>
            </a:r>
            <a:r>
              <a:rPr lang="en-US" sz="2800" b="1" dirty="0"/>
              <a:t> </a:t>
            </a:r>
            <a:r>
              <a:rPr lang="en-US" sz="2800" b="1" dirty="0" err="1"/>
              <a:t>نُصَلِّي</a:t>
            </a:r>
            <a:r>
              <a:rPr lang="en-US" sz="2800" b="1" dirty="0"/>
              <a:t> </a:t>
            </a:r>
            <a:r>
              <a:rPr lang="en-US" sz="2800" b="1" dirty="0" err="1"/>
              <a:t>لأَجْلِهِ</a:t>
            </a:r>
            <a:r>
              <a:rPr lang="en-US" sz="2800" b="1" dirty="0"/>
              <a:t> </a:t>
            </a:r>
            <a:r>
              <a:rPr lang="en-US" sz="2800" b="1" dirty="0" err="1"/>
              <a:t>كَمَا</a:t>
            </a:r>
            <a:r>
              <a:rPr lang="en-US" sz="2800" b="1" dirty="0"/>
              <a:t> </a:t>
            </a:r>
            <a:r>
              <a:rPr lang="en-US" sz="2800" b="1" dirty="0" err="1"/>
              <a:t>يَنْبَغِي</a:t>
            </a:r>
            <a:r>
              <a:rPr lang="en-US" sz="2800" b="1" dirty="0"/>
              <a:t>. </a:t>
            </a:r>
            <a:r>
              <a:rPr lang="en-US" sz="2800" b="1" dirty="0" err="1"/>
              <a:t>وَلَكِنَّ</a:t>
            </a:r>
            <a:r>
              <a:rPr lang="en-US" sz="2800" b="1" dirty="0"/>
              <a:t> </a:t>
            </a:r>
            <a:r>
              <a:rPr lang="en-US" sz="2800" b="1" dirty="0" err="1"/>
              <a:t>الرُّوحَ</a:t>
            </a:r>
            <a:r>
              <a:rPr lang="en-US" sz="2800" b="1" dirty="0"/>
              <a:t> </a:t>
            </a:r>
            <a:r>
              <a:rPr lang="en-US" sz="2800" b="1" dirty="0" err="1"/>
              <a:t>نَفْسَهُ</a:t>
            </a:r>
            <a:r>
              <a:rPr lang="en-US" sz="2800" b="1" dirty="0"/>
              <a:t> </a:t>
            </a:r>
            <a:r>
              <a:rPr lang="en-US" sz="2800" b="1" dirty="0" err="1"/>
              <a:t>يَشْفَعُ</a:t>
            </a:r>
            <a:r>
              <a:rPr lang="en-US" sz="2800" b="1" dirty="0"/>
              <a:t> </a:t>
            </a:r>
            <a:r>
              <a:rPr lang="en-US" sz="2800" b="1" dirty="0" err="1"/>
              <a:t>فِينَا</a:t>
            </a:r>
            <a:r>
              <a:rPr lang="en-US" sz="2800" b="1" dirty="0"/>
              <a:t> </a:t>
            </a:r>
            <a:r>
              <a:rPr lang="en-US" sz="2800" b="1" dirty="0" err="1"/>
              <a:t>بِأَنَّاتٍ</a:t>
            </a:r>
            <a:r>
              <a:rPr lang="en-US" sz="2800" b="1" dirty="0"/>
              <a:t> </a:t>
            </a:r>
            <a:r>
              <a:rPr lang="en-US" sz="2800" b="1" dirty="0" err="1"/>
              <a:t>لاَ</a:t>
            </a:r>
            <a:r>
              <a:rPr lang="en-US" sz="2800" b="1" dirty="0"/>
              <a:t> </a:t>
            </a:r>
            <a:r>
              <a:rPr lang="en-US" sz="2800" b="1" dirty="0" err="1"/>
              <a:t>يُنْطَقُ</a:t>
            </a:r>
            <a:r>
              <a:rPr lang="en-US" sz="2800" b="1" dirty="0"/>
              <a:t> </a:t>
            </a:r>
            <a:r>
              <a:rPr lang="en-US" sz="2800" b="1" dirty="0" err="1"/>
              <a:t>بِهَا</a:t>
            </a:r>
            <a:r>
              <a:rPr lang="en-US" sz="2800" b="1" dirty="0"/>
              <a:t>. </a:t>
            </a:r>
            <a:endParaRPr sz="4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3"/>
          <p:cNvSpPr/>
          <p:nvPr/>
        </p:nvSpPr>
        <p:spPr>
          <a:xfrm>
            <a:off x="0" y="0"/>
            <a:ext cx="9144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292" name="Google Shape;292;p13"/>
          <p:cNvGrpSpPr/>
          <p:nvPr/>
        </p:nvGrpSpPr>
        <p:grpSpPr>
          <a:xfrm>
            <a:off x="-53975" y="0"/>
            <a:ext cx="9350375" cy="7031038"/>
            <a:chOff x="-34" y="0"/>
            <a:chExt cx="5890" cy="4429"/>
          </a:xfrm>
        </p:grpSpPr>
        <p:sp>
          <p:nvSpPr>
            <p:cNvPr id="293" name="Google Shape;293;p13"/>
            <p:cNvSpPr/>
            <p:nvPr/>
          </p:nvSpPr>
          <p:spPr>
            <a:xfrm>
              <a:off x="2910" y="0"/>
              <a:ext cx="2946" cy="4429"/>
            </a:xfrm>
            <a:prstGeom prst="rect">
              <a:avLst/>
            </a:prstGeom>
            <a:gradFill>
              <a:gsLst>
                <a:gs pos="0">
                  <a:srgbClr val="000000"/>
                </a:gs>
                <a:gs pos="10000">
                  <a:srgbClr val="000040">
                    <a:alpha val="94509"/>
                  </a:srgbClr>
                </a:gs>
                <a:gs pos="25000">
                  <a:srgbClr val="400040">
                    <a:alpha val="86274"/>
                  </a:srgbClr>
                </a:gs>
                <a:gs pos="37500">
                  <a:srgbClr val="8F0040">
                    <a:alpha val="79607"/>
                  </a:srgbClr>
                </a:gs>
                <a:gs pos="45000">
                  <a:srgbClr val="F27300">
                    <a:alpha val="75686"/>
                  </a:srgbClr>
                </a:gs>
                <a:gs pos="50000">
                  <a:srgbClr val="FFBF00">
                    <a:alpha val="72941"/>
                  </a:srgbClr>
                </a:gs>
                <a:gs pos="55000">
                  <a:srgbClr val="F27300">
                    <a:alpha val="75686"/>
                  </a:srgbClr>
                </a:gs>
                <a:gs pos="62500">
                  <a:srgbClr val="8F0040">
                    <a:alpha val="79607"/>
                  </a:srgbClr>
                </a:gs>
                <a:gs pos="75000">
                  <a:srgbClr val="400040">
                    <a:alpha val="86274"/>
                  </a:srgbClr>
                </a:gs>
                <a:gs pos="90000">
                  <a:srgbClr val="000040">
                    <a:alpha val="94509"/>
                  </a:srgbClr>
                </a:gs>
                <a:gs pos="100000">
                  <a:srgbClr val="000000"/>
                </a:gs>
              </a:gsLst>
              <a:lin ang="18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94" name="Google Shape;294;p13"/>
            <p:cNvSpPr/>
            <p:nvPr/>
          </p:nvSpPr>
          <p:spPr>
            <a:xfrm>
              <a:off x="-34" y="0"/>
              <a:ext cx="2946" cy="4429"/>
            </a:xfrm>
            <a:prstGeom prst="rect">
              <a:avLst/>
            </a:prstGeom>
            <a:gradFill>
              <a:gsLst>
                <a:gs pos="0">
                  <a:srgbClr val="000000"/>
                </a:gs>
                <a:gs pos="10000">
                  <a:srgbClr val="000040">
                    <a:alpha val="94509"/>
                  </a:srgbClr>
                </a:gs>
                <a:gs pos="25000">
                  <a:srgbClr val="400040">
                    <a:alpha val="86274"/>
                  </a:srgbClr>
                </a:gs>
                <a:gs pos="37500">
                  <a:srgbClr val="8F0040">
                    <a:alpha val="79607"/>
                  </a:srgbClr>
                </a:gs>
                <a:gs pos="45000">
                  <a:srgbClr val="F27300">
                    <a:alpha val="75686"/>
                  </a:srgbClr>
                </a:gs>
                <a:gs pos="50000">
                  <a:srgbClr val="FFBF00">
                    <a:alpha val="72941"/>
                  </a:srgbClr>
                </a:gs>
                <a:gs pos="55000">
                  <a:srgbClr val="F27300">
                    <a:alpha val="75686"/>
                  </a:srgbClr>
                </a:gs>
                <a:gs pos="62500">
                  <a:srgbClr val="8F0040">
                    <a:alpha val="79607"/>
                  </a:srgbClr>
                </a:gs>
                <a:gs pos="75000">
                  <a:srgbClr val="400040">
                    <a:alpha val="86274"/>
                  </a:srgbClr>
                </a:gs>
                <a:gs pos="90000">
                  <a:srgbClr val="000040">
                    <a:alpha val="94509"/>
                  </a:srgbClr>
                </a:gs>
                <a:gs pos="100000">
                  <a:srgbClr val="00000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295" name="Google Shape;295;p13"/>
          <p:cNvGrpSpPr/>
          <p:nvPr/>
        </p:nvGrpSpPr>
        <p:grpSpPr>
          <a:xfrm>
            <a:off x="2033588" y="1181100"/>
            <a:ext cx="5219700" cy="5219700"/>
            <a:chOff x="1200" y="696"/>
            <a:chExt cx="3288" cy="3288"/>
          </a:xfrm>
        </p:grpSpPr>
        <p:sp>
          <p:nvSpPr>
            <p:cNvPr id="296" name="Google Shape;296;p13"/>
            <p:cNvSpPr/>
            <p:nvPr/>
          </p:nvSpPr>
          <p:spPr>
            <a:xfrm>
              <a:off x="1200" y="696"/>
              <a:ext cx="3288" cy="3288"/>
            </a:xfrm>
            <a:prstGeom prst="ellipse">
              <a:avLst/>
            </a:prstGeom>
            <a:noFill/>
            <a:ln w="57150" cap="flat" cmpd="sng">
              <a:solidFill>
                <a:schemeClr val="lt1"/>
              </a:solidFill>
              <a:prstDash val="solid"/>
              <a:round/>
              <a:headEnd type="none" w="sm" len="sm"/>
              <a:tailEnd type="none" w="sm" len="sm"/>
            </a:ln>
            <a:effectLst>
              <a:outerShdw dist="35921" dir="2700000" algn="ctr"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97" name="Google Shape;297;p13"/>
            <p:cNvSpPr/>
            <p:nvPr/>
          </p:nvSpPr>
          <p:spPr>
            <a:xfrm>
              <a:off x="1500" y="996"/>
              <a:ext cx="2688" cy="2688"/>
            </a:xfrm>
            <a:prstGeom prst="ellipse">
              <a:avLst/>
            </a:prstGeom>
            <a:noFill/>
            <a:ln w="57150" cap="flat" cmpd="sng">
              <a:solidFill>
                <a:schemeClr val="lt1"/>
              </a:solidFill>
              <a:prstDash val="solid"/>
              <a:round/>
              <a:headEnd type="none" w="sm" len="sm"/>
              <a:tailEnd type="none" w="sm" len="sm"/>
            </a:ln>
            <a:effectLst>
              <a:outerShdw dist="35921" dir="2700000" algn="ctr"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98" name="Google Shape;298;p13"/>
          <p:cNvSpPr/>
          <p:nvPr/>
        </p:nvSpPr>
        <p:spPr>
          <a:xfrm>
            <a:off x="1733550" y="633413"/>
            <a:ext cx="5791200" cy="4749800"/>
          </a:xfrm>
          <a:prstGeom prst="triangle">
            <a:avLst>
              <a:gd name="adj" fmla="val 50000"/>
            </a:avLst>
          </a:prstGeom>
          <a:gradFill>
            <a:gsLst>
              <a:gs pos="0">
                <a:schemeClr val="dk2"/>
              </a:gs>
              <a:gs pos="100000">
                <a:srgbClr val="660066"/>
              </a:gs>
            </a:gsLst>
            <a:path path="circle">
              <a:fillToRect l="50000" t="50000" r="50000" b="50000"/>
            </a:path>
            <a:tileRect/>
          </a:gradFill>
          <a:ln w="762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99" name="Google Shape;299;p13"/>
          <p:cNvSpPr/>
          <p:nvPr/>
        </p:nvSpPr>
        <p:spPr>
          <a:xfrm rot="1619911">
            <a:off x="4668838" y="4179888"/>
            <a:ext cx="2133600" cy="457200"/>
          </a:xfrm>
          <a:prstGeom prst="rect">
            <a:avLst/>
          </a:prstGeom>
          <a:gradFill>
            <a:gsLst>
              <a:gs pos="0">
                <a:srgbClr val="660066"/>
              </a:gs>
              <a:gs pos="50000">
                <a:srgbClr val="470047"/>
              </a:gs>
              <a:gs pos="100000">
                <a:srgbClr val="660066"/>
              </a:gs>
            </a:gsLst>
            <a:lin ang="5400000" scaled="0"/>
          </a:gradFill>
          <a:ln w="381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00" name="Google Shape;300;p13"/>
          <p:cNvSpPr/>
          <p:nvPr/>
        </p:nvSpPr>
        <p:spPr>
          <a:xfrm rot="-1572683">
            <a:off x="2895600" y="4038600"/>
            <a:ext cx="1752600" cy="457200"/>
          </a:xfrm>
          <a:prstGeom prst="rect">
            <a:avLst/>
          </a:prstGeom>
          <a:gradFill>
            <a:gsLst>
              <a:gs pos="0">
                <a:srgbClr val="660066"/>
              </a:gs>
              <a:gs pos="50000">
                <a:srgbClr val="470047"/>
              </a:gs>
              <a:gs pos="100000">
                <a:srgbClr val="660066"/>
              </a:gs>
            </a:gsLst>
            <a:lin ang="5400000" scaled="0"/>
          </a:gradFill>
          <a:ln w="381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01" name="Google Shape;301;p13"/>
          <p:cNvSpPr/>
          <p:nvPr/>
        </p:nvSpPr>
        <p:spPr>
          <a:xfrm rot="5400000">
            <a:off x="3771900" y="2324100"/>
            <a:ext cx="1752600" cy="457200"/>
          </a:xfrm>
          <a:prstGeom prst="rect">
            <a:avLst/>
          </a:prstGeom>
          <a:gradFill>
            <a:gsLst>
              <a:gs pos="0">
                <a:srgbClr val="660066"/>
              </a:gs>
              <a:gs pos="50000">
                <a:srgbClr val="470047"/>
              </a:gs>
              <a:gs pos="100000">
                <a:srgbClr val="660066"/>
              </a:gs>
            </a:gsLst>
            <a:lin ang="5400000" scaled="0"/>
          </a:gradFill>
          <a:ln w="381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02" name="Google Shape;302;p13"/>
          <p:cNvSpPr/>
          <p:nvPr/>
        </p:nvSpPr>
        <p:spPr>
          <a:xfrm rot="7150481">
            <a:off x="6060282" y="4298156"/>
            <a:ext cx="1695450" cy="1493837"/>
          </a:xfrm>
          <a:prstGeom prst="triangle">
            <a:avLst>
              <a:gd name="adj" fmla="val 50000"/>
            </a:avLst>
          </a:prstGeom>
          <a:gradFill>
            <a:gsLst>
              <a:gs pos="0">
                <a:srgbClr val="660066"/>
              </a:gs>
              <a:gs pos="50000">
                <a:srgbClr val="470047"/>
              </a:gs>
              <a:gs pos="100000">
                <a:srgbClr val="660066"/>
              </a:gs>
            </a:gsLst>
            <a:lin ang="0" scaled="0"/>
          </a:gradFill>
          <a:ln w="381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03" name="Google Shape;303;p13"/>
          <p:cNvSpPr txBox="1"/>
          <p:nvPr/>
        </p:nvSpPr>
        <p:spPr>
          <a:xfrm>
            <a:off x="4114800" y="2117725"/>
            <a:ext cx="1066800" cy="7080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ctr" rtl="1">
              <a:spcBef>
                <a:spcPts val="0"/>
              </a:spcBef>
              <a:spcAft>
                <a:spcPts val="0"/>
              </a:spcAft>
              <a:buNone/>
            </a:pPr>
            <a:r>
              <a:rPr lang="en-US" sz="4000" b="1" i="1">
                <a:solidFill>
                  <a:srgbClr val="FFFFFF"/>
                </a:solidFill>
              </a:rPr>
              <a:t>هو</a:t>
            </a:r>
            <a:endParaRPr/>
          </a:p>
        </p:txBody>
      </p:sp>
      <p:sp>
        <p:nvSpPr>
          <p:cNvPr id="304" name="Google Shape;304;p13"/>
          <p:cNvSpPr/>
          <p:nvPr/>
        </p:nvSpPr>
        <p:spPr>
          <a:xfrm rot="-7147958">
            <a:off x="1507332" y="4242594"/>
            <a:ext cx="1747837" cy="1571625"/>
          </a:xfrm>
          <a:prstGeom prst="triangle">
            <a:avLst>
              <a:gd name="adj" fmla="val 50000"/>
            </a:avLst>
          </a:prstGeom>
          <a:gradFill>
            <a:gsLst>
              <a:gs pos="0">
                <a:srgbClr val="660066"/>
              </a:gs>
              <a:gs pos="50000">
                <a:srgbClr val="470047"/>
              </a:gs>
              <a:gs pos="100000">
                <a:srgbClr val="660066"/>
              </a:gs>
            </a:gsLst>
            <a:lin ang="0" scaled="0"/>
          </a:gradFill>
          <a:ln w="381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05" name="Google Shape;305;p13"/>
          <p:cNvSpPr txBox="1"/>
          <p:nvPr/>
        </p:nvSpPr>
        <p:spPr>
          <a:xfrm>
            <a:off x="5608638" y="4030663"/>
            <a:ext cx="1066800" cy="7080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r" rtl="1">
              <a:spcBef>
                <a:spcPts val="0"/>
              </a:spcBef>
              <a:spcAft>
                <a:spcPts val="0"/>
              </a:spcAft>
              <a:buNone/>
            </a:pPr>
            <a:r>
              <a:rPr lang="en-US" sz="4000" b="1" i="1">
                <a:solidFill>
                  <a:srgbClr val="FFFFFF"/>
                </a:solidFill>
              </a:rPr>
              <a:t>هو</a:t>
            </a:r>
            <a:endParaRPr/>
          </a:p>
        </p:txBody>
      </p:sp>
      <p:sp>
        <p:nvSpPr>
          <p:cNvPr id="306" name="Google Shape;306;p13"/>
          <p:cNvSpPr txBox="1"/>
          <p:nvPr/>
        </p:nvSpPr>
        <p:spPr>
          <a:xfrm>
            <a:off x="2667000" y="4030663"/>
            <a:ext cx="1066800" cy="7080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r" rtl="1">
              <a:spcBef>
                <a:spcPts val="0"/>
              </a:spcBef>
              <a:spcAft>
                <a:spcPts val="0"/>
              </a:spcAft>
              <a:buNone/>
            </a:pPr>
            <a:r>
              <a:rPr lang="en-US" sz="4000" b="1" i="1">
                <a:solidFill>
                  <a:srgbClr val="FFFFFF"/>
                </a:solidFill>
              </a:rPr>
              <a:t>هو</a:t>
            </a:r>
            <a:endParaRPr/>
          </a:p>
        </p:txBody>
      </p:sp>
      <p:sp>
        <p:nvSpPr>
          <p:cNvPr id="307" name="Google Shape;307;p13"/>
          <p:cNvSpPr txBox="1"/>
          <p:nvPr/>
        </p:nvSpPr>
        <p:spPr>
          <a:xfrm>
            <a:off x="1905000" y="4708525"/>
            <a:ext cx="1828800" cy="7080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r" rtl="1">
              <a:spcBef>
                <a:spcPts val="0"/>
              </a:spcBef>
              <a:spcAft>
                <a:spcPts val="0"/>
              </a:spcAft>
              <a:buNone/>
            </a:pPr>
            <a:r>
              <a:rPr lang="en-US" sz="4000" b="1" i="1">
                <a:solidFill>
                  <a:srgbClr val="FFFFFF"/>
                </a:solidFill>
              </a:rPr>
              <a:t>الابن</a:t>
            </a:r>
            <a:endParaRPr/>
          </a:p>
        </p:txBody>
      </p:sp>
      <p:sp>
        <p:nvSpPr>
          <p:cNvPr id="308" name="Google Shape;308;p13"/>
          <p:cNvSpPr/>
          <p:nvPr/>
        </p:nvSpPr>
        <p:spPr>
          <a:xfrm>
            <a:off x="3624263" y="615950"/>
            <a:ext cx="2016125" cy="1612900"/>
          </a:xfrm>
          <a:prstGeom prst="triangle">
            <a:avLst>
              <a:gd name="adj" fmla="val 50977"/>
            </a:avLst>
          </a:prstGeom>
          <a:gradFill>
            <a:gsLst>
              <a:gs pos="0">
                <a:srgbClr val="660066"/>
              </a:gs>
              <a:gs pos="50000">
                <a:srgbClr val="470047"/>
              </a:gs>
              <a:gs pos="100000">
                <a:srgbClr val="660066"/>
              </a:gs>
            </a:gsLst>
            <a:lin ang="0" scaled="0"/>
          </a:gradFill>
          <a:ln w="381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309" name="Google Shape;309;p13"/>
          <p:cNvGrpSpPr/>
          <p:nvPr/>
        </p:nvGrpSpPr>
        <p:grpSpPr>
          <a:xfrm>
            <a:off x="3629025" y="2862263"/>
            <a:ext cx="1981200" cy="1752600"/>
            <a:chOff x="2286" y="1803"/>
            <a:chExt cx="1248" cy="1104"/>
          </a:xfrm>
        </p:grpSpPr>
        <p:sp>
          <p:nvSpPr>
            <p:cNvPr id="310" name="Google Shape;310;p13"/>
            <p:cNvSpPr/>
            <p:nvPr/>
          </p:nvSpPr>
          <p:spPr>
            <a:xfrm>
              <a:off x="2286" y="1803"/>
              <a:ext cx="1248" cy="1104"/>
            </a:xfrm>
            <a:prstGeom prst="irregularSeal1">
              <a:avLst/>
            </a:prstGeom>
            <a:gradFill>
              <a:gsLst>
                <a:gs pos="0">
                  <a:schemeClr val="dk2"/>
                </a:gs>
                <a:gs pos="100000">
                  <a:srgbClr val="660066"/>
                </a:gs>
              </a:gsLst>
              <a:path path="circle">
                <a:fillToRect l="50000" t="50000" r="50000" b="50000"/>
              </a:path>
              <a:tileRect/>
            </a:gradFill>
            <a:ln w="5715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11" name="Google Shape;311;p13"/>
            <p:cNvSpPr txBox="1"/>
            <p:nvPr/>
          </p:nvSpPr>
          <p:spPr>
            <a:xfrm>
              <a:off x="2448" y="2112"/>
              <a:ext cx="900" cy="3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ctr" rtl="1">
                <a:spcBef>
                  <a:spcPts val="0"/>
                </a:spcBef>
                <a:spcAft>
                  <a:spcPts val="0"/>
                </a:spcAft>
                <a:buNone/>
              </a:pPr>
              <a:r>
                <a:rPr lang="en-US" sz="4000" b="1" i="1">
                  <a:solidFill>
                    <a:srgbClr val="FFFFFF"/>
                  </a:solidFill>
                </a:rPr>
                <a:t>الله</a:t>
              </a:r>
              <a:endParaRPr/>
            </a:p>
          </p:txBody>
        </p:sp>
      </p:grpSp>
      <p:sp>
        <p:nvSpPr>
          <p:cNvPr id="312" name="Google Shape;312;p13"/>
          <p:cNvSpPr txBox="1"/>
          <p:nvPr/>
        </p:nvSpPr>
        <p:spPr>
          <a:xfrm>
            <a:off x="3714750" y="1508125"/>
            <a:ext cx="1828800" cy="7080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ctr" rtl="1">
              <a:spcBef>
                <a:spcPts val="0"/>
              </a:spcBef>
              <a:spcAft>
                <a:spcPts val="0"/>
              </a:spcAft>
              <a:buNone/>
            </a:pPr>
            <a:r>
              <a:rPr lang="en-US" sz="4000" b="1" i="1">
                <a:solidFill>
                  <a:srgbClr val="FFFFFF"/>
                </a:solidFill>
              </a:rPr>
              <a:t>الآب</a:t>
            </a:r>
            <a:endParaRPr/>
          </a:p>
        </p:txBody>
      </p:sp>
      <p:sp>
        <p:nvSpPr>
          <p:cNvPr id="313" name="Google Shape;313;p13"/>
          <p:cNvSpPr txBox="1"/>
          <p:nvPr/>
        </p:nvSpPr>
        <p:spPr>
          <a:xfrm>
            <a:off x="5486400" y="4708525"/>
            <a:ext cx="1828800" cy="7080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r" rtl="1">
              <a:spcBef>
                <a:spcPts val="0"/>
              </a:spcBef>
              <a:spcAft>
                <a:spcPts val="0"/>
              </a:spcAft>
              <a:buNone/>
            </a:pPr>
            <a:r>
              <a:rPr lang="en-US" sz="4000" b="1" i="1" dirty="0">
                <a:solidFill>
                  <a:srgbClr val="FFFFFF"/>
                </a:solidFill>
              </a:rPr>
              <a:t>الروح</a:t>
            </a:r>
            <a:endParaRPr dirty="0"/>
          </a:p>
        </p:txBody>
      </p:sp>
      <p:sp>
        <p:nvSpPr>
          <p:cNvPr id="314" name="Google Shape;314;p13"/>
          <p:cNvSpPr/>
          <p:nvPr/>
        </p:nvSpPr>
        <p:spPr>
          <a:xfrm rot="-3731304">
            <a:off x="2145187" y="2541202"/>
            <a:ext cx="1074237" cy="324859"/>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solidFill>
                  <a:srgbClr val="FFFFFF"/>
                </a:solidFill>
                <a:latin typeface="Arial"/>
              </a:rPr>
              <a:t>ليس هو</a:t>
            </a:r>
          </a:p>
        </p:txBody>
      </p:sp>
      <p:sp>
        <p:nvSpPr>
          <p:cNvPr id="315" name="Google Shape;315;p13"/>
          <p:cNvSpPr/>
          <p:nvPr/>
        </p:nvSpPr>
        <p:spPr>
          <a:xfrm rot="3668274">
            <a:off x="6063256" y="2548140"/>
            <a:ext cx="1074237" cy="324859"/>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solidFill>
                  <a:srgbClr val="FFFFFF"/>
                </a:solidFill>
                <a:latin typeface="Arial"/>
              </a:rPr>
              <a:t>ليس هو</a:t>
            </a:r>
          </a:p>
        </p:txBody>
      </p:sp>
      <p:sp>
        <p:nvSpPr>
          <p:cNvPr id="316" name="Google Shape;316;p13"/>
          <p:cNvSpPr/>
          <p:nvPr/>
        </p:nvSpPr>
        <p:spPr>
          <a:xfrm>
            <a:off x="4052888" y="5972175"/>
            <a:ext cx="1126989" cy="240844"/>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solidFill>
                  <a:srgbClr val="FFFFFF"/>
                </a:solidFill>
                <a:latin typeface="Arial"/>
              </a:rPr>
              <a:t>ليس هو</a:t>
            </a:r>
          </a:p>
        </p:txBody>
      </p:sp>
      <p:sp>
        <p:nvSpPr>
          <p:cNvPr id="317" name="Google Shape;317;p13"/>
          <p:cNvSpPr txBox="1"/>
          <p:nvPr/>
        </p:nvSpPr>
        <p:spPr>
          <a:xfrm>
            <a:off x="0" y="6553200"/>
            <a:ext cx="5943600" cy="3048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FFFF"/>
                </a:solidFill>
                <a:latin typeface="Arial"/>
                <a:ea typeface="Arial"/>
                <a:cs typeface="Arial"/>
                <a:sym typeface="Arial"/>
              </a:rPr>
              <a:t>H. Wayne House, </a:t>
            </a:r>
            <a:r>
              <a:rPr lang="en-US" sz="1400" b="1" i="1">
                <a:solidFill>
                  <a:srgbClr val="FFFFFF"/>
                </a:solidFill>
                <a:latin typeface="Arial"/>
                <a:ea typeface="Arial"/>
                <a:cs typeface="Arial"/>
                <a:sym typeface="Arial"/>
              </a:rPr>
              <a:t>Charts of Christian Theology and Doctrine</a:t>
            </a:r>
            <a:r>
              <a:rPr lang="en-US" sz="1400" b="1">
                <a:solidFill>
                  <a:srgbClr val="FFFFFF"/>
                </a:solidFill>
                <a:latin typeface="Arial"/>
                <a:ea typeface="Arial"/>
                <a:cs typeface="Arial"/>
                <a:sym typeface="Arial"/>
              </a:rPr>
              <a:t>, 45</a:t>
            </a:r>
            <a:endParaRPr/>
          </a:p>
        </p:txBody>
      </p:sp>
      <p:sp>
        <p:nvSpPr>
          <p:cNvPr id="318" name="Google Shape;318;p13"/>
          <p:cNvSpPr txBox="1">
            <a:spLocks noGrp="1"/>
          </p:cNvSpPr>
          <p:nvPr>
            <p:ph type="title" idx="4294967295"/>
          </p:nvPr>
        </p:nvSpPr>
        <p:spPr>
          <a:xfrm>
            <a:off x="76200" y="108966"/>
            <a:ext cx="8091921" cy="1143000"/>
          </a:xfrm>
          <a:prstGeom prst="rect">
            <a:avLst/>
          </a:prstGeom>
          <a:noFill/>
          <a:ln>
            <a:noFill/>
          </a:ln>
        </p:spPr>
        <p:txBody>
          <a:bodyPr spcFirstLastPara="1" wrap="square" lIns="91425" tIns="45700" rIns="91425" bIns="45700" anchor="ctr" anchorCtr="0">
            <a:noAutofit/>
          </a:bodyPr>
          <a:lstStyle/>
          <a:p>
            <a:pPr marL="0" lvl="0" indent="0" algn="r" rtl="1">
              <a:spcBef>
                <a:spcPts val="0"/>
              </a:spcBef>
              <a:spcAft>
                <a:spcPts val="0"/>
              </a:spcAft>
              <a:buSzPts val="1100"/>
              <a:buNone/>
            </a:pPr>
            <a:r>
              <a:rPr lang="en-US" b="1"/>
              <a:t>عمل الله المثلث الأقانيم يضمن لنا الأمان</a:t>
            </a:r>
            <a:endParaRPr b="1"/>
          </a:p>
        </p:txBody>
      </p:sp>
      <p:sp>
        <p:nvSpPr>
          <p:cNvPr id="319" name="Google Shape;319;p13"/>
          <p:cNvSpPr txBox="1"/>
          <p:nvPr/>
        </p:nvSpPr>
        <p:spPr>
          <a:xfrm>
            <a:off x="7981350" y="116532"/>
            <a:ext cx="101662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chemeClr val="lt1"/>
                </a:solidFill>
                <a:latin typeface="Arial"/>
                <a:ea typeface="Arial"/>
                <a:cs typeface="Arial"/>
                <a:sym typeface="Arial"/>
              </a:rPr>
              <a:t>296a</a:t>
            </a:r>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2000"/>
                                        <p:tgtEl>
                                          <p:spTgt spid="317"/>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 calcmode="lin" valueType="num">
                                      <p:cBhvr additive="base">
                                        <p:cTn id="11" dur="2000"/>
                                        <p:tgtEl>
                                          <p:spTgt spid="309"/>
                                        </p:tgtEl>
                                        <p:attrNameLst>
                                          <p:attrName>ppt_w</p:attrName>
                                        </p:attrNameLst>
                                      </p:cBhvr>
                                      <p:tavLst>
                                        <p:tav tm="0">
                                          <p:val>
                                            <p:strVal val="0"/>
                                          </p:val>
                                        </p:tav>
                                        <p:tav tm="100000">
                                          <p:val>
                                            <p:strVal val="#ppt_w"/>
                                          </p:val>
                                        </p:tav>
                                      </p:tavLst>
                                    </p:anim>
                                    <p:anim calcmode="lin" valueType="num">
                                      <p:cBhvr additive="base">
                                        <p:cTn id="12" dur="2000"/>
                                        <p:tgtEl>
                                          <p:spTgt spid="309"/>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2"/>
                                        </p:tgtEl>
                                        <p:attrNameLst>
                                          <p:attrName>style.visibility</p:attrName>
                                        </p:attrNameLst>
                                      </p:cBhvr>
                                      <p:to>
                                        <p:strVal val="visible"/>
                                      </p:to>
                                    </p:set>
                                    <p:animEffect transition="in" filter="fade">
                                      <p:cBhvr>
                                        <p:cTn id="17" dur="2000"/>
                                        <p:tgtEl>
                                          <p:spTgt spid="31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08"/>
                                        </p:tgtEl>
                                        <p:attrNameLst>
                                          <p:attrName>style.visibility</p:attrName>
                                        </p:attrNameLst>
                                      </p:cBhvr>
                                      <p:to>
                                        <p:strVal val="visible"/>
                                      </p:to>
                                    </p:set>
                                    <p:animEffect transition="in" filter="fade">
                                      <p:cBhvr>
                                        <p:cTn id="21" dur="2000"/>
                                        <p:tgtEl>
                                          <p:spTgt spid="308"/>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303"/>
                                        </p:tgtEl>
                                        <p:attrNameLst>
                                          <p:attrName>style.visibility</p:attrName>
                                        </p:attrNameLst>
                                      </p:cBhvr>
                                      <p:to>
                                        <p:strVal val="visible"/>
                                      </p:to>
                                    </p:set>
                                    <p:animEffect transition="in" filter="fade">
                                      <p:cBhvr>
                                        <p:cTn id="25" dur="2000"/>
                                        <p:tgtEl>
                                          <p:spTgt spid="303"/>
                                        </p:tgtEl>
                                      </p:cBhvr>
                                    </p:animEffect>
                                  </p:childTnLst>
                                </p:cTn>
                              </p:par>
                              <p:par>
                                <p:cTn id="26" presetID="10" presetClass="entr" presetSubtype="0" fill="hold" nodeType="withEffect">
                                  <p:stCondLst>
                                    <p:cond delay="0"/>
                                  </p:stCondLst>
                                  <p:childTnLst>
                                    <p:set>
                                      <p:cBhvr>
                                        <p:cTn id="27" dur="1" fill="hold">
                                          <p:stCondLst>
                                            <p:cond delay="0"/>
                                          </p:stCondLst>
                                        </p:cTn>
                                        <p:tgtEl>
                                          <p:spTgt spid="301"/>
                                        </p:tgtEl>
                                        <p:attrNameLst>
                                          <p:attrName>style.visibility</p:attrName>
                                        </p:attrNameLst>
                                      </p:cBhvr>
                                      <p:to>
                                        <p:strVal val="visible"/>
                                      </p:to>
                                    </p:set>
                                    <p:animEffect transition="in" filter="fade">
                                      <p:cBhvr>
                                        <p:cTn id="28" dur="500"/>
                                        <p:tgtEl>
                                          <p:spTgt spid="30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
                                        </p:tgtEl>
                                        <p:attrNameLst>
                                          <p:attrName>style.visibility</p:attrName>
                                        </p:attrNameLst>
                                      </p:cBhvr>
                                      <p:to>
                                        <p:strVal val="visible"/>
                                      </p:to>
                                    </p:set>
                                    <p:animEffect transition="in" filter="fade">
                                      <p:cBhvr>
                                        <p:cTn id="33" dur="2000"/>
                                        <p:tgtEl>
                                          <p:spTgt spid="307"/>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304"/>
                                        </p:tgtEl>
                                        <p:attrNameLst>
                                          <p:attrName>style.visibility</p:attrName>
                                        </p:attrNameLst>
                                      </p:cBhvr>
                                      <p:to>
                                        <p:strVal val="visible"/>
                                      </p:to>
                                    </p:set>
                                    <p:animEffect transition="in" filter="fade">
                                      <p:cBhvr>
                                        <p:cTn id="37" dur="2000"/>
                                        <p:tgtEl>
                                          <p:spTgt spid="304"/>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06"/>
                                        </p:tgtEl>
                                        <p:attrNameLst>
                                          <p:attrName>style.visibility</p:attrName>
                                        </p:attrNameLst>
                                      </p:cBhvr>
                                      <p:to>
                                        <p:strVal val="visible"/>
                                      </p:to>
                                    </p:set>
                                    <p:animEffect transition="in" filter="fade">
                                      <p:cBhvr>
                                        <p:cTn id="41" dur="2000"/>
                                        <p:tgtEl>
                                          <p:spTgt spid="306"/>
                                        </p:tgtEl>
                                      </p:cBhvr>
                                    </p:animEffect>
                                  </p:childTnLst>
                                </p:cTn>
                              </p:par>
                              <p:par>
                                <p:cTn id="42" presetID="10" presetClass="entr" presetSubtype="0" fill="hold" nodeType="withEffect">
                                  <p:stCondLst>
                                    <p:cond delay="0"/>
                                  </p:stCondLst>
                                  <p:childTnLst>
                                    <p:set>
                                      <p:cBhvr>
                                        <p:cTn id="43" dur="1" fill="hold">
                                          <p:stCondLst>
                                            <p:cond delay="0"/>
                                          </p:stCondLst>
                                        </p:cTn>
                                        <p:tgtEl>
                                          <p:spTgt spid="300"/>
                                        </p:tgtEl>
                                        <p:attrNameLst>
                                          <p:attrName>style.visibility</p:attrName>
                                        </p:attrNameLst>
                                      </p:cBhvr>
                                      <p:to>
                                        <p:strVal val="visible"/>
                                      </p:to>
                                    </p:set>
                                    <p:animEffect transition="in" filter="fade">
                                      <p:cBhvr>
                                        <p:cTn id="44" dur="500"/>
                                        <p:tgtEl>
                                          <p:spTgt spid="30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13"/>
                                        </p:tgtEl>
                                        <p:attrNameLst>
                                          <p:attrName>style.visibility</p:attrName>
                                        </p:attrNameLst>
                                      </p:cBhvr>
                                      <p:to>
                                        <p:strVal val="visible"/>
                                      </p:to>
                                    </p:set>
                                    <p:animEffect transition="in" filter="fade">
                                      <p:cBhvr>
                                        <p:cTn id="49" dur="2000"/>
                                        <p:tgtEl>
                                          <p:spTgt spid="313"/>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302"/>
                                        </p:tgtEl>
                                        <p:attrNameLst>
                                          <p:attrName>style.visibility</p:attrName>
                                        </p:attrNameLst>
                                      </p:cBhvr>
                                      <p:to>
                                        <p:strVal val="visible"/>
                                      </p:to>
                                    </p:set>
                                    <p:animEffect transition="in" filter="fade">
                                      <p:cBhvr>
                                        <p:cTn id="53" dur="2000"/>
                                        <p:tgtEl>
                                          <p:spTgt spid="302"/>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305"/>
                                        </p:tgtEl>
                                        <p:attrNameLst>
                                          <p:attrName>style.visibility</p:attrName>
                                        </p:attrNameLst>
                                      </p:cBhvr>
                                      <p:to>
                                        <p:strVal val="visible"/>
                                      </p:to>
                                    </p:set>
                                    <p:animEffect transition="in" filter="fade">
                                      <p:cBhvr>
                                        <p:cTn id="57" dur="2000"/>
                                        <p:tgtEl>
                                          <p:spTgt spid="305"/>
                                        </p:tgtEl>
                                      </p:cBhvr>
                                    </p:animEffect>
                                  </p:childTnLst>
                                </p:cTn>
                              </p:par>
                              <p:par>
                                <p:cTn id="58" presetID="10" presetClass="entr" presetSubtype="0" fill="hold" nodeType="withEffect">
                                  <p:stCondLst>
                                    <p:cond delay="0"/>
                                  </p:stCondLst>
                                  <p:childTnLst>
                                    <p:set>
                                      <p:cBhvr>
                                        <p:cTn id="59" dur="1" fill="hold">
                                          <p:stCondLst>
                                            <p:cond delay="0"/>
                                          </p:stCondLst>
                                        </p:cTn>
                                        <p:tgtEl>
                                          <p:spTgt spid="299"/>
                                        </p:tgtEl>
                                        <p:attrNameLst>
                                          <p:attrName>style.visibility</p:attrName>
                                        </p:attrNameLst>
                                      </p:cBhvr>
                                      <p:to>
                                        <p:strVal val="visible"/>
                                      </p:to>
                                    </p:set>
                                    <p:animEffect transition="in" filter="fade">
                                      <p:cBhvr>
                                        <p:cTn id="60" dur="500"/>
                                        <p:tgtEl>
                                          <p:spTgt spid="2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4"/>
                                        </p:tgtEl>
                                        <p:attrNameLst>
                                          <p:attrName>style.visibility</p:attrName>
                                        </p:attrNameLst>
                                      </p:cBhvr>
                                      <p:to>
                                        <p:strVal val="visible"/>
                                      </p:to>
                                    </p:set>
                                    <p:animEffect transition="in" filter="fade">
                                      <p:cBhvr>
                                        <p:cTn id="65" dur="2000"/>
                                        <p:tgtEl>
                                          <p:spTgt spid="314"/>
                                        </p:tgtEl>
                                      </p:cBhvr>
                                    </p:animEffect>
                                  </p:childTnLst>
                                </p:cTn>
                              </p:par>
                            </p:childTnLst>
                          </p:cTn>
                        </p:par>
                        <p:par>
                          <p:cTn id="66" fill="hold">
                            <p:stCondLst>
                              <p:cond delay="2000"/>
                            </p:stCondLst>
                            <p:childTnLst>
                              <p:par>
                                <p:cTn id="67" presetID="10" presetClass="entr" presetSubtype="0" fill="hold" nodeType="afterEffect">
                                  <p:stCondLst>
                                    <p:cond delay="2500"/>
                                  </p:stCondLst>
                                  <p:childTnLst>
                                    <p:set>
                                      <p:cBhvr>
                                        <p:cTn id="68" dur="1" fill="hold">
                                          <p:stCondLst>
                                            <p:cond delay="0"/>
                                          </p:stCondLst>
                                        </p:cTn>
                                        <p:tgtEl>
                                          <p:spTgt spid="316"/>
                                        </p:tgtEl>
                                        <p:attrNameLst>
                                          <p:attrName>style.visibility</p:attrName>
                                        </p:attrNameLst>
                                      </p:cBhvr>
                                      <p:to>
                                        <p:strVal val="visible"/>
                                      </p:to>
                                    </p:set>
                                    <p:animEffect transition="in" filter="fade">
                                      <p:cBhvr>
                                        <p:cTn id="69" dur="2000"/>
                                        <p:tgtEl>
                                          <p:spTgt spid="316"/>
                                        </p:tgtEl>
                                      </p:cBhvr>
                                    </p:animEffect>
                                  </p:childTnLst>
                                </p:cTn>
                              </p:par>
                            </p:childTnLst>
                          </p:cTn>
                        </p:par>
                        <p:par>
                          <p:cTn id="70" fill="hold">
                            <p:stCondLst>
                              <p:cond delay="4000"/>
                            </p:stCondLst>
                            <p:childTnLst>
                              <p:par>
                                <p:cTn id="71" presetID="10" presetClass="entr" presetSubtype="0" fill="hold" nodeType="afterEffect">
                                  <p:stCondLst>
                                    <p:cond delay="2500"/>
                                  </p:stCondLst>
                                  <p:childTnLst>
                                    <p:set>
                                      <p:cBhvr>
                                        <p:cTn id="72" dur="1" fill="hold">
                                          <p:stCondLst>
                                            <p:cond delay="0"/>
                                          </p:stCondLst>
                                        </p:cTn>
                                        <p:tgtEl>
                                          <p:spTgt spid="315"/>
                                        </p:tgtEl>
                                        <p:attrNameLst>
                                          <p:attrName>style.visibility</p:attrName>
                                        </p:attrNameLst>
                                      </p:cBhvr>
                                      <p:to>
                                        <p:strVal val="visible"/>
                                      </p:to>
                                    </p:set>
                                    <p:animEffect transition="in" filter="fade">
                                      <p:cBhvr>
                                        <p:cTn id="73" dur="2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علي هذا العرض مجانا!</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6221018"/>
            <a:ext cx="9144000" cy="636981"/>
          </a:xfrm>
          <a:solidFill>
            <a:schemeClr val="bg2"/>
          </a:solidFill>
        </p:spPr>
        <p:txBody>
          <a:bodyPr/>
          <a:lstStyle/>
          <a:p>
            <a:pPr eaLnBrk="1" hangingPunct="1">
              <a:defRPr/>
            </a:pPr>
            <a:r>
              <a:rPr lang="ar-SA" sz="2800" b="1" dirty="0">
                <a:solidFill>
                  <a:srgbClr val="FFFFFF"/>
                </a:solidFill>
                <a:latin typeface="Arial" charset="0"/>
                <a:ea typeface="ＭＳ Ｐゴシック" charset="0"/>
              </a:rPr>
              <a:t>الثالوث</a:t>
            </a:r>
            <a:r>
              <a:rPr lang="en-US" sz="2800" b="1" dirty="0">
                <a:solidFill>
                  <a:srgbClr val="FFFFFF"/>
                </a:solidFill>
                <a:latin typeface="Arial" charset="0"/>
                <a:ea typeface="ＭＳ Ｐゴシック" charset="0"/>
              </a:rPr>
              <a:t>  •  BibleStudyDownloads.org</a:t>
            </a:r>
            <a:endParaRPr lang="en-US" sz="1050" b="1"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686748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 descr="http://3.bp.blogspot.com/-Yp8fcAoES0k/T74no6ptWjI/AAAAAAAAChE/g79MIahAg3s/s1600/560700_10150879372481692_618171691_9755198_1968805916_n.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97" name="Google Shape;197;p2"/>
          <p:cNvSpPr txBox="1">
            <a:spLocks noGrp="1"/>
          </p:cNvSpPr>
          <p:nvPr>
            <p:ph type="title"/>
          </p:nvPr>
        </p:nvSpPr>
        <p:spPr>
          <a:xfrm>
            <a:off x="5753325" y="217525"/>
            <a:ext cx="3581400" cy="3429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r>
              <a:rPr lang="en-US" sz="4000" b="1" dirty="0" err="1"/>
              <a:t>مهم</a:t>
            </a:r>
            <a:r>
              <a:rPr lang="en-US" sz="4000" b="1" dirty="0"/>
              <a:t> </a:t>
            </a:r>
            <a:r>
              <a:rPr lang="en-US" sz="4000" b="1" dirty="0" err="1"/>
              <a:t>جداً</a:t>
            </a:r>
            <a:br>
              <a:rPr lang="en-US" sz="4000" dirty="0"/>
            </a:br>
            <a:r>
              <a:rPr lang="en-US" sz="4000" dirty="0" err="1"/>
              <a:t>لماذا</a:t>
            </a:r>
            <a:r>
              <a:rPr lang="en-US" sz="4000" dirty="0"/>
              <a:t> </a:t>
            </a:r>
            <a:r>
              <a:rPr lang="en-US" sz="4000" dirty="0" err="1"/>
              <a:t>ينبغي</a:t>
            </a:r>
            <a:r>
              <a:rPr lang="en-US" sz="4000" dirty="0"/>
              <a:t> </a:t>
            </a:r>
            <a:r>
              <a:rPr lang="en-US" sz="4000" dirty="0" err="1"/>
              <a:t>علينا</a:t>
            </a:r>
            <a:r>
              <a:rPr lang="en-US" sz="4000" dirty="0"/>
              <a:t> </a:t>
            </a:r>
            <a:r>
              <a:rPr lang="en-US" sz="4000" dirty="0" err="1"/>
              <a:t>أن</a:t>
            </a:r>
            <a:r>
              <a:rPr lang="en-US" sz="4000" dirty="0"/>
              <a:t> </a:t>
            </a:r>
            <a:r>
              <a:rPr lang="en-US" sz="4000" dirty="0" err="1"/>
              <a:t>نؤمن</a:t>
            </a:r>
            <a:r>
              <a:rPr lang="en-US" sz="4000" dirty="0"/>
              <a:t> </a:t>
            </a:r>
            <a:r>
              <a:rPr lang="en-US" sz="4000" dirty="0" err="1"/>
              <a:t>بأن</a:t>
            </a:r>
            <a:r>
              <a:rPr lang="en-US" sz="4000" dirty="0"/>
              <a:t> الروح </a:t>
            </a:r>
            <a:r>
              <a:rPr lang="en-US" sz="4000" dirty="0" err="1"/>
              <a:t>شخص</a:t>
            </a:r>
            <a:r>
              <a:rPr lang="en-US" sz="4000" dirty="0"/>
              <a:t>؟ </a:t>
            </a:r>
            <a:endParaRPr sz="4000" b="1" dirty="0"/>
          </a:p>
        </p:txBody>
      </p:sp>
      <p:sp>
        <p:nvSpPr>
          <p:cNvPr id="198" name="Google Shape;198;p2"/>
          <p:cNvSpPr txBox="1"/>
          <p:nvPr/>
        </p:nvSpPr>
        <p:spPr>
          <a:xfrm>
            <a:off x="0" y="4419600"/>
            <a:ext cx="5181600" cy="24384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r>
              <a:rPr lang="en-US" sz="4000" b="1" dirty="0" err="1">
                <a:solidFill>
                  <a:srgbClr val="002060"/>
                </a:solidFill>
              </a:rPr>
              <a:t>ماذا</a:t>
            </a:r>
            <a:r>
              <a:rPr lang="en-US" sz="4000" b="1" dirty="0">
                <a:solidFill>
                  <a:srgbClr val="002060"/>
                </a:solidFill>
              </a:rPr>
              <a:t> </a:t>
            </a:r>
            <a:r>
              <a:rPr lang="en-US" sz="4000" b="1" dirty="0" err="1">
                <a:solidFill>
                  <a:srgbClr val="002060"/>
                </a:solidFill>
              </a:rPr>
              <a:t>يتبع</a:t>
            </a:r>
            <a:r>
              <a:rPr lang="en-US" sz="4000" b="1" dirty="0">
                <a:solidFill>
                  <a:srgbClr val="002060"/>
                </a:solidFill>
              </a:rPr>
              <a:t> </a:t>
            </a:r>
            <a:r>
              <a:rPr lang="en-US" sz="4000" b="1" dirty="0" err="1">
                <a:solidFill>
                  <a:srgbClr val="002060"/>
                </a:solidFill>
              </a:rPr>
              <a:t>منطقياً</a:t>
            </a:r>
            <a:r>
              <a:rPr lang="en-US" sz="4000" b="1" dirty="0">
                <a:solidFill>
                  <a:srgbClr val="002060"/>
                </a:solidFill>
              </a:rPr>
              <a:t> </a:t>
            </a:r>
            <a:r>
              <a:rPr lang="en-US" sz="4000" b="1" dirty="0" err="1">
                <a:solidFill>
                  <a:srgbClr val="002060"/>
                </a:solidFill>
              </a:rPr>
              <a:t>إذا</a:t>
            </a:r>
            <a:r>
              <a:rPr lang="en-US" sz="4000" b="1" dirty="0">
                <a:solidFill>
                  <a:srgbClr val="002060"/>
                </a:solidFill>
              </a:rPr>
              <a:t> </a:t>
            </a:r>
            <a:r>
              <a:rPr lang="en-US" sz="4000" b="1" dirty="0" err="1">
                <a:solidFill>
                  <a:srgbClr val="002060"/>
                </a:solidFill>
              </a:rPr>
              <a:t>كان</a:t>
            </a:r>
            <a:r>
              <a:rPr lang="en-US" sz="4000" b="1" dirty="0">
                <a:solidFill>
                  <a:srgbClr val="002060"/>
                </a:solidFill>
              </a:rPr>
              <a:t> الروح "</a:t>
            </a:r>
            <a:r>
              <a:rPr lang="en-US" sz="4000" b="1" dirty="0" err="1">
                <a:solidFill>
                  <a:srgbClr val="002060"/>
                </a:solidFill>
              </a:rPr>
              <a:t>مائعاً</a:t>
            </a:r>
            <a:r>
              <a:rPr lang="en-US" sz="4000" b="1" dirty="0">
                <a:solidFill>
                  <a:srgbClr val="002060"/>
                </a:solidFill>
              </a:rPr>
              <a:t>"</a:t>
            </a:r>
            <a:r>
              <a:rPr lang="ar-JO" sz="4000" b="1" dirty="0">
                <a:solidFill>
                  <a:srgbClr val="002060"/>
                </a:solidFill>
              </a:rPr>
              <a:t> (ا</a:t>
            </a:r>
            <a:r>
              <a:rPr lang="en-US" sz="4000" b="1" dirty="0" err="1">
                <a:solidFill>
                  <a:srgbClr val="002060"/>
                </a:solidFill>
              </a:rPr>
              <a:t>لمورمو</a:t>
            </a:r>
            <a:r>
              <a:rPr lang="ar-JO" sz="4000" b="1" dirty="0">
                <a:solidFill>
                  <a:srgbClr val="002060"/>
                </a:solidFill>
              </a:rPr>
              <a:t>ن)</a:t>
            </a:r>
            <a:r>
              <a:rPr lang="en-US" sz="4000" b="1" dirty="0">
                <a:solidFill>
                  <a:srgbClr val="002060"/>
                </a:solidFill>
              </a:rPr>
              <a:t>؟</a:t>
            </a:r>
            <a:endParaRPr sz="4000" b="1" dirty="0">
              <a:solidFill>
                <a:srgbClr val="002060"/>
              </a:solidFill>
            </a:endParaRPr>
          </a:p>
        </p:txBody>
      </p:sp>
      <p:sp>
        <p:nvSpPr>
          <p:cNvPr id="199" name="Google Shape;199;p2"/>
          <p:cNvSpPr txBox="1"/>
          <p:nvPr/>
        </p:nvSpPr>
        <p:spPr>
          <a:xfrm>
            <a:off x="143700" y="322475"/>
            <a:ext cx="3581400" cy="45753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Font typeface="Arial"/>
              <a:buNone/>
            </a:pPr>
            <a:r>
              <a:rPr lang="en-US" sz="3200" dirty="0" err="1">
                <a:solidFill>
                  <a:schemeClr val="lt1"/>
                </a:solidFill>
              </a:rPr>
              <a:t>لماذا</a:t>
            </a:r>
            <a:r>
              <a:rPr lang="en-US" sz="3200" dirty="0">
                <a:solidFill>
                  <a:schemeClr val="lt1"/>
                </a:solidFill>
              </a:rPr>
              <a:t> </a:t>
            </a:r>
            <a:r>
              <a:rPr lang="en-US" sz="3200" dirty="0" err="1">
                <a:solidFill>
                  <a:schemeClr val="lt1"/>
                </a:solidFill>
              </a:rPr>
              <a:t>لا</a:t>
            </a:r>
            <a:r>
              <a:rPr lang="en-US" sz="3200" dirty="0">
                <a:solidFill>
                  <a:schemeClr val="lt1"/>
                </a:solidFill>
              </a:rPr>
              <a:t> </a:t>
            </a:r>
            <a:r>
              <a:rPr lang="en-US" sz="3200" dirty="0" err="1">
                <a:solidFill>
                  <a:schemeClr val="lt1"/>
                </a:solidFill>
              </a:rPr>
              <a:t>يكون</a:t>
            </a:r>
            <a:r>
              <a:rPr lang="en-US" sz="3200" dirty="0">
                <a:solidFill>
                  <a:schemeClr val="lt1"/>
                </a:solidFill>
              </a:rPr>
              <a:t> الروح </a:t>
            </a:r>
            <a:r>
              <a:rPr lang="en-US" sz="3200" dirty="0" err="1">
                <a:solidFill>
                  <a:schemeClr val="lt1"/>
                </a:solidFill>
              </a:rPr>
              <a:t>مجرّد</a:t>
            </a:r>
            <a:r>
              <a:rPr lang="en-US" sz="3200" dirty="0">
                <a:solidFill>
                  <a:schemeClr val="lt1"/>
                </a:solidFill>
              </a:rPr>
              <a:t> </a:t>
            </a:r>
            <a:r>
              <a:rPr lang="en-US" sz="3200" dirty="0" err="1">
                <a:solidFill>
                  <a:schemeClr val="lt1"/>
                </a:solidFill>
              </a:rPr>
              <a:t>قوة</a:t>
            </a:r>
            <a:r>
              <a:rPr lang="en-US" sz="3200" dirty="0">
                <a:solidFill>
                  <a:schemeClr val="lt1"/>
                </a:solidFill>
              </a:rPr>
              <a:t> </a:t>
            </a:r>
            <a:r>
              <a:rPr lang="en-US" sz="3200" dirty="0" err="1">
                <a:solidFill>
                  <a:schemeClr val="lt1"/>
                </a:solidFill>
              </a:rPr>
              <a:t>أو</a:t>
            </a:r>
            <a:r>
              <a:rPr lang="en-US" sz="3200" dirty="0">
                <a:solidFill>
                  <a:schemeClr val="lt1"/>
                </a:solidFill>
              </a:rPr>
              <a:t> </a:t>
            </a:r>
            <a:r>
              <a:rPr lang="en-US" sz="3200" dirty="0" err="1">
                <a:solidFill>
                  <a:schemeClr val="lt1"/>
                </a:solidFill>
              </a:rPr>
              <a:t>تأثير</a:t>
            </a:r>
            <a:r>
              <a:rPr lang="en-US" sz="3200" dirty="0">
                <a:solidFill>
                  <a:schemeClr val="lt1"/>
                </a:solidFill>
              </a:rPr>
              <a:t> </a:t>
            </a:r>
            <a:r>
              <a:rPr lang="ar-JO" sz="3200" dirty="0">
                <a:solidFill>
                  <a:schemeClr val="lt1"/>
                </a:solidFill>
              </a:rPr>
              <a:t>(ك</a:t>
            </a:r>
            <a:r>
              <a:rPr lang="en-US" sz="3200" dirty="0" err="1">
                <a:solidFill>
                  <a:schemeClr val="lt1"/>
                </a:solidFill>
              </a:rPr>
              <a:t>ما</a:t>
            </a:r>
            <a:r>
              <a:rPr lang="en-US" sz="3200" dirty="0">
                <a:solidFill>
                  <a:schemeClr val="lt1"/>
                </a:solidFill>
              </a:rPr>
              <a:t> </a:t>
            </a:r>
            <a:r>
              <a:rPr lang="en-US" sz="3200" dirty="0" err="1">
                <a:solidFill>
                  <a:schemeClr val="lt1"/>
                </a:solidFill>
              </a:rPr>
              <a:t>يدّعي</a:t>
            </a:r>
            <a:r>
              <a:rPr lang="en-US" sz="3200" dirty="0">
                <a:solidFill>
                  <a:schemeClr val="lt1"/>
                </a:solidFill>
              </a:rPr>
              <a:t> </a:t>
            </a:r>
            <a:r>
              <a:rPr lang="en-US" sz="3200" dirty="0" err="1">
                <a:solidFill>
                  <a:schemeClr val="lt1"/>
                </a:solidFill>
              </a:rPr>
              <a:t>شهود</a:t>
            </a:r>
            <a:r>
              <a:rPr lang="en-US" sz="3200" dirty="0">
                <a:solidFill>
                  <a:schemeClr val="lt1"/>
                </a:solidFill>
              </a:rPr>
              <a:t> </a:t>
            </a:r>
            <a:r>
              <a:rPr lang="en-US" sz="3200" dirty="0" err="1">
                <a:solidFill>
                  <a:schemeClr val="lt1"/>
                </a:solidFill>
              </a:rPr>
              <a:t>يهوه</a:t>
            </a:r>
            <a:r>
              <a:rPr lang="ar-JO" sz="3200" dirty="0">
                <a:solidFill>
                  <a:schemeClr val="lt1"/>
                </a:solidFill>
              </a:rPr>
              <a:t>) </a:t>
            </a:r>
            <a:r>
              <a:rPr lang="en-US" sz="3200" dirty="0" err="1">
                <a:solidFill>
                  <a:schemeClr val="lt1"/>
                </a:solidFill>
              </a:rPr>
              <a:t>وأتباع</a:t>
            </a:r>
            <a:r>
              <a:rPr lang="en-US" sz="3200" dirty="0">
                <a:solidFill>
                  <a:schemeClr val="lt1"/>
                </a:solidFill>
              </a:rPr>
              <a:t> </a:t>
            </a:r>
            <a:r>
              <a:rPr lang="en-US" sz="3200" dirty="0" err="1">
                <a:solidFill>
                  <a:schemeClr val="lt1"/>
                </a:solidFill>
              </a:rPr>
              <a:t>حركة</a:t>
            </a:r>
            <a:r>
              <a:rPr lang="en-US" sz="3200" dirty="0">
                <a:solidFill>
                  <a:schemeClr val="lt1"/>
                </a:solidFill>
              </a:rPr>
              <a:t> </a:t>
            </a:r>
            <a:r>
              <a:rPr lang="en-US" sz="3200" dirty="0" err="1">
                <a:solidFill>
                  <a:schemeClr val="lt1"/>
                </a:solidFill>
              </a:rPr>
              <a:t>العصر</a:t>
            </a:r>
            <a:r>
              <a:rPr lang="en-US" sz="3200" dirty="0">
                <a:solidFill>
                  <a:schemeClr val="lt1"/>
                </a:solidFill>
              </a:rPr>
              <a:t> </a:t>
            </a:r>
            <a:r>
              <a:rPr lang="en-US" sz="3200" dirty="0" err="1">
                <a:solidFill>
                  <a:schemeClr val="lt1"/>
                </a:solidFill>
              </a:rPr>
              <a:t>الجديد</a:t>
            </a:r>
            <a:r>
              <a:rPr lang="en-US" sz="3200" dirty="0">
                <a:solidFill>
                  <a:schemeClr val="lt1"/>
                </a:solidFill>
              </a:rPr>
              <a:t>؟</a:t>
            </a:r>
            <a:endParaRPr dirty="0">
              <a:solidFill>
                <a:schemeClr val="dk1"/>
              </a:solidFill>
            </a:endParaRPr>
          </a:p>
          <a:p>
            <a:pPr marL="0" marR="0" lvl="0" indent="0" algn="ctr" rtl="0">
              <a:spcBef>
                <a:spcPts val="0"/>
              </a:spcBef>
              <a:spcAft>
                <a:spcPts val="0"/>
              </a:spcAft>
              <a:buNone/>
            </a:pPr>
            <a:endParaRPr sz="3200" dirty="0">
              <a:solidFill>
                <a:srgbClr val="FFFFFF"/>
              </a:solidFill>
            </a:endParaRPr>
          </a:p>
        </p:txBody>
      </p:sp>
      <p:sp>
        <p:nvSpPr>
          <p:cNvPr id="200" name="Google Shape;200;p2"/>
          <p:cNvSpPr txBox="1"/>
          <p:nvPr/>
        </p:nvSpPr>
        <p:spPr>
          <a:xfrm>
            <a:off x="8702803" y="0"/>
            <a:ext cx="3556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ii</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822"/>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fade">
                                      <p:cBhvr>
                                        <p:cTn id="12" dur="1822"/>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 descr="http://seeingfaith.files.wordpress.com/2012/05/holy-spirit.jpg"/>
          <p:cNvPicPr preferRelativeResize="0"/>
          <p:nvPr/>
        </p:nvPicPr>
        <p:blipFill rotWithShape="1">
          <a:blip r:embed="rId3">
            <a:alphaModFix/>
          </a:blip>
          <a:srcRect/>
          <a:stretch/>
        </p:blipFill>
        <p:spPr>
          <a:xfrm>
            <a:off x="-1" y="0"/>
            <a:ext cx="9204429" cy="6858000"/>
          </a:xfrm>
          <a:prstGeom prst="rect">
            <a:avLst/>
          </a:prstGeom>
          <a:noFill/>
          <a:ln>
            <a:noFill/>
          </a:ln>
        </p:spPr>
      </p:pic>
      <p:sp>
        <p:nvSpPr>
          <p:cNvPr id="207" name="Google Shape;207;p3"/>
          <p:cNvSpPr txBox="1">
            <a:spLocks noGrp="1"/>
          </p:cNvSpPr>
          <p:nvPr>
            <p:ph type="title"/>
          </p:nvPr>
        </p:nvSpPr>
        <p:spPr>
          <a:xfrm>
            <a:off x="2286000" y="0"/>
            <a:ext cx="6858000" cy="28956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r>
              <a:rPr lang="en-US" sz="4800" b="1" dirty="0" err="1"/>
              <a:t>براهين</a:t>
            </a:r>
            <a:r>
              <a:rPr lang="en-US" sz="4800" b="1" dirty="0"/>
              <a:t> </a:t>
            </a:r>
            <a:r>
              <a:rPr lang="en-US" sz="4800" b="1" dirty="0" err="1"/>
              <a:t>أن</a:t>
            </a:r>
            <a:r>
              <a:rPr lang="en-US" sz="4800" b="1" dirty="0"/>
              <a:t> الروح </a:t>
            </a:r>
            <a:r>
              <a:rPr lang="en-US" sz="4800" b="1" dirty="0" err="1"/>
              <a:t>هو</a:t>
            </a:r>
            <a:r>
              <a:rPr lang="en-US" sz="4800" b="1" dirty="0"/>
              <a:t> </a:t>
            </a:r>
            <a:r>
              <a:rPr lang="en-US" sz="4800" b="1" dirty="0" err="1"/>
              <a:t>شخص</a:t>
            </a:r>
            <a:r>
              <a:rPr lang="en-US" sz="4800" b="1" dirty="0"/>
              <a:t>…</a:t>
            </a:r>
            <a:endParaRPr sz="4800" b="1" dirty="0"/>
          </a:p>
        </p:txBody>
      </p:sp>
      <p:sp>
        <p:nvSpPr>
          <p:cNvPr id="208" name="Google Shape;208;p3"/>
          <p:cNvSpPr txBox="1"/>
          <p:nvPr/>
        </p:nvSpPr>
        <p:spPr>
          <a:xfrm>
            <a:off x="8702803" y="0"/>
            <a:ext cx="3556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ii</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56"/>
        </a:solidFill>
        <a:effectLst/>
      </p:bgPr>
    </p:bg>
    <p:spTree>
      <p:nvGrpSpPr>
        <p:cNvPr id="1" name="Shape 212"/>
        <p:cNvGrpSpPr/>
        <p:nvPr/>
      </p:nvGrpSpPr>
      <p:grpSpPr>
        <a:xfrm>
          <a:off x="0" y="0"/>
          <a:ext cx="0" cy="0"/>
          <a:chOff x="0" y="0"/>
          <a:chExt cx="0" cy="0"/>
        </a:xfrm>
      </p:grpSpPr>
      <p:pic>
        <p:nvPicPr>
          <p:cNvPr id="213" name="Google Shape;213;p4" descr="dove-holy-spirit.jpg"/>
          <p:cNvPicPr preferRelativeResize="0"/>
          <p:nvPr/>
        </p:nvPicPr>
        <p:blipFill rotWithShape="1">
          <a:blip r:embed="rId3">
            <a:alphaModFix/>
          </a:blip>
          <a:srcRect/>
          <a:stretch/>
        </p:blipFill>
        <p:spPr>
          <a:xfrm>
            <a:off x="2667000" y="18288"/>
            <a:ext cx="6477000" cy="6839712"/>
          </a:xfrm>
          <a:prstGeom prst="rect">
            <a:avLst/>
          </a:prstGeom>
          <a:noFill/>
          <a:ln>
            <a:noFill/>
          </a:ln>
        </p:spPr>
      </p:pic>
      <p:sp>
        <p:nvSpPr>
          <p:cNvPr id="214" name="Google Shape;214;p4"/>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r>
              <a:rPr lang="en-US" sz="4000" b="1" dirty="0" err="1">
                <a:effectLst>
                  <a:glow rad="228600">
                    <a:schemeClr val="accent4">
                      <a:satMod val="175000"/>
                      <a:alpha val="91000"/>
                    </a:schemeClr>
                  </a:glow>
                </a:effectLst>
              </a:rPr>
              <a:t>شخصية</a:t>
            </a:r>
            <a:r>
              <a:rPr lang="en-US" sz="4000" b="1" dirty="0">
                <a:effectLst>
                  <a:glow rad="228600">
                    <a:schemeClr val="accent4">
                      <a:satMod val="175000"/>
                      <a:alpha val="91000"/>
                    </a:schemeClr>
                  </a:glow>
                </a:effectLst>
              </a:rPr>
              <a:t> الروح </a:t>
            </a:r>
            <a:r>
              <a:rPr lang="en-US" sz="4000" b="1" dirty="0" err="1">
                <a:effectLst>
                  <a:glow rad="228600">
                    <a:schemeClr val="accent4">
                      <a:satMod val="175000"/>
                      <a:alpha val="91000"/>
                    </a:schemeClr>
                  </a:glow>
                </a:effectLst>
              </a:rPr>
              <a:t>القدس</a:t>
            </a:r>
            <a:endParaRPr sz="4000" b="1" dirty="0">
              <a:effectLst>
                <a:glow rad="228600">
                  <a:schemeClr val="accent4">
                    <a:satMod val="175000"/>
                    <a:alpha val="91000"/>
                  </a:schemeClr>
                </a:glow>
              </a:effectLst>
            </a:endParaRPr>
          </a:p>
        </p:txBody>
      </p:sp>
      <p:sp>
        <p:nvSpPr>
          <p:cNvPr id="215" name="Google Shape;215;p4"/>
          <p:cNvSpPr txBox="1"/>
          <p:nvPr/>
        </p:nvSpPr>
        <p:spPr>
          <a:xfrm>
            <a:off x="76199" y="1997765"/>
            <a:ext cx="5184914" cy="3962400"/>
          </a:xfrm>
          <a:prstGeom prst="rect">
            <a:avLst/>
          </a:prstGeom>
          <a:noFill/>
          <a:ln>
            <a:noFill/>
          </a:ln>
        </p:spPr>
        <p:txBody>
          <a:bodyPr spcFirstLastPara="1" wrap="square" lIns="91425" tIns="45700" rIns="91425" bIns="45700" anchor="t" anchorCtr="0">
            <a:noAutofit/>
          </a:bodyPr>
          <a:lstStyle/>
          <a:p>
            <a:pPr marL="811213" lvl="0" indent="-798513" algn="r" rtl="1">
              <a:spcBef>
                <a:spcPts val="0"/>
              </a:spcBef>
              <a:spcAft>
                <a:spcPts val="0"/>
              </a:spcAft>
              <a:buClr>
                <a:schemeClr val="dk1"/>
              </a:buClr>
              <a:buSzPts val="1100"/>
              <a:buFont typeface="Arial"/>
              <a:buNone/>
            </a:pPr>
            <a:r>
              <a:rPr lang="en-US" sz="4000" b="1" dirty="0">
                <a:solidFill>
                  <a:schemeClr val="bg1"/>
                </a:solidFill>
                <a:effectLst>
                  <a:glow rad="228600">
                    <a:schemeClr val="accent4">
                      <a:satMod val="175000"/>
                      <a:alpha val="91000"/>
                    </a:schemeClr>
                  </a:glow>
                </a:effectLst>
              </a:rPr>
              <a:t>أ</a:t>
            </a:r>
            <a:r>
              <a:rPr lang="ar-JO" sz="4000" b="1" dirty="0">
                <a:solidFill>
                  <a:schemeClr val="bg1"/>
                </a:solidFill>
                <a:effectLst>
                  <a:glow rad="228600">
                    <a:schemeClr val="accent4">
                      <a:satMod val="175000"/>
                      <a:alpha val="91000"/>
                    </a:schemeClr>
                  </a:glow>
                </a:effectLst>
              </a:rPr>
              <a:t>.</a:t>
            </a:r>
            <a:r>
              <a:rPr lang="en-US" sz="4000" b="1" dirty="0">
                <a:solidFill>
                  <a:schemeClr val="bg1"/>
                </a:solidFill>
                <a:effectLst>
                  <a:glow rad="228600">
                    <a:schemeClr val="accent4">
                      <a:satMod val="175000"/>
                      <a:alpha val="91000"/>
                    </a:schemeClr>
                  </a:glow>
                </a:effectLst>
              </a:rPr>
              <a:t>	</a:t>
            </a:r>
            <a:r>
              <a:rPr lang="en-US" sz="4000" b="1" dirty="0" err="1">
                <a:solidFill>
                  <a:schemeClr val="bg1"/>
                </a:solidFill>
                <a:effectLst>
                  <a:glow rad="228600">
                    <a:schemeClr val="accent4">
                      <a:satMod val="175000"/>
                      <a:alpha val="91000"/>
                    </a:schemeClr>
                  </a:glow>
                </a:effectLst>
              </a:rPr>
              <a:t>صفاته</a:t>
            </a:r>
            <a:endParaRPr dirty="0">
              <a:solidFill>
                <a:schemeClr val="bg1"/>
              </a:solidFill>
              <a:effectLst>
                <a:glow rad="228600">
                  <a:schemeClr val="accent4">
                    <a:satMod val="175000"/>
                    <a:alpha val="91000"/>
                  </a:schemeClr>
                </a:glow>
              </a:effectLst>
            </a:endParaRPr>
          </a:p>
          <a:p>
            <a:pPr marL="811213" lvl="0" indent="-798513" algn="r" rtl="1">
              <a:spcBef>
                <a:spcPts val="0"/>
              </a:spcBef>
              <a:spcAft>
                <a:spcPts val="0"/>
              </a:spcAft>
              <a:buClr>
                <a:schemeClr val="dk1"/>
              </a:buClr>
              <a:buSzPts val="1100"/>
              <a:buFont typeface="Arial"/>
              <a:buNone/>
            </a:pPr>
            <a:r>
              <a:rPr lang="en-US" sz="4000" b="1" dirty="0" err="1">
                <a:solidFill>
                  <a:schemeClr val="bg1"/>
                </a:solidFill>
                <a:effectLst>
                  <a:glow rad="228600">
                    <a:schemeClr val="accent4">
                      <a:satMod val="175000"/>
                      <a:alpha val="91000"/>
                    </a:schemeClr>
                  </a:glow>
                </a:effectLst>
              </a:rPr>
              <a:t>ب</a:t>
            </a:r>
            <a:r>
              <a:rPr lang="ar-JO" sz="4000" b="1" dirty="0">
                <a:solidFill>
                  <a:schemeClr val="bg1"/>
                </a:solidFill>
                <a:effectLst>
                  <a:glow rad="228600">
                    <a:schemeClr val="accent4">
                      <a:satMod val="175000"/>
                      <a:alpha val="91000"/>
                    </a:schemeClr>
                  </a:glow>
                </a:effectLst>
              </a:rPr>
              <a:t>.</a:t>
            </a:r>
            <a:r>
              <a:rPr lang="en-US" sz="4000" b="1" dirty="0">
                <a:solidFill>
                  <a:schemeClr val="bg1"/>
                </a:solidFill>
                <a:effectLst>
                  <a:glow rad="228600">
                    <a:schemeClr val="accent4">
                      <a:satMod val="175000"/>
                      <a:alpha val="91000"/>
                    </a:schemeClr>
                  </a:glow>
                </a:effectLst>
              </a:rPr>
              <a:t>	</a:t>
            </a:r>
            <a:r>
              <a:rPr lang="en-US" sz="4000" b="1" dirty="0" err="1">
                <a:solidFill>
                  <a:schemeClr val="bg1"/>
                </a:solidFill>
                <a:effectLst>
                  <a:glow rad="228600">
                    <a:schemeClr val="accent4">
                      <a:satMod val="175000"/>
                      <a:alpha val="91000"/>
                    </a:schemeClr>
                  </a:glow>
                </a:effectLst>
              </a:rPr>
              <a:t>أفعاله</a:t>
            </a:r>
            <a:endParaRPr sz="4000" b="1" dirty="0">
              <a:solidFill>
                <a:schemeClr val="bg1"/>
              </a:solidFill>
              <a:effectLst>
                <a:glow rad="228600">
                  <a:schemeClr val="accent4">
                    <a:satMod val="175000"/>
                    <a:alpha val="91000"/>
                  </a:schemeClr>
                </a:glow>
              </a:effectLst>
            </a:endParaRPr>
          </a:p>
          <a:p>
            <a:pPr marL="811213" lvl="0" indent="-798513" algn="r" rtl="1">
              <a:spcBef>
                <a:spcPts val="0"/>
              </a:spcBef>
              <a:spcAft>
                <a:spcPts val="0"/>
              </a:spcAft>
              <a:buClr>
                <a:schemeClr val="dk1"/>
              </a:buClr>
              <a:buSzPts val="1100"/>
              <a:buFont typeface="Arial"/>
              <a:buNone/>
            </a:pPr>
            <a:r>
              <a:rPr lang="en-US" sz="4000" b="1" dirty="0">
                <a:solidFill>
                  <a:schemeClr val="bg1"/>
                </a:solidFill>
                <a:effectLst>
                  <a:glow rad="228600">
                    <a:schemeClr val="accent4">
                      <a:satMod val="175000"/>
                      <a:alpha val="91000"/>
                    </a:schemeClr>
                  </a:glow>
                </a:effectLst>
              </a:rPr>
              <a:t>ج.	</a:t>
            </a:r>
            <a:r>
              <a:rPr lang="ar-JO" sz="4000" b="1" dirty="0">
                <a:solidFill>
                  <a:schemeClr val="bg1"/>
                </a:solidFill>
                <a:effectLst>
                  <a:glow rad="228600">
                    <a:schemeClr val="accent4">
                      <a:satMod val="175000"/>
                      <a:alpha val="91000"/>
                    </a:schemeClr>
                  </a:glow>
                </a:effectLst>
              </a:rPr>
              <a:t>ا</a:t>
            </a:r>
            <a:r>
              <a:rPr lang="en-US" sz="4000" b="1" dirty="0" err="1">
                <a:solidFill>
                  <a:schemeClr val="bg1"/>
                </a:solidFill>
                <a:effectLst>
                  <a:glow rad="228600">
                    <a:schemeClr val="accent4">
                      <a:satMod val="175000"/>
                      <a:alpha val="91000"/>
                    </a:schemeClr>
                  </a:glow>
                </a:effectLst>
              </a:rPr>
              <a:t>لأشياء</a:t>
            </a:r>
            <a:r>
              <a:rPr lang="en-US" sz="4000" b="1" dirty="0">
                <a:solidFill>
                  <a:schemeClr val="bg1"/>
                </a:solidFill>
                <a:effectLst>
                  <a:glow rad="228600">
                    <a:schemeClr val="accent4">
                      <a:satMod val="175000"/>
                      <a:alpha val="91000"/>
                    </a:schemeClr>
                  </a:glow>
                </a:effectLst>
              </a:rPr>
              <a:t> </a:t>
            </a:r>
            <a:r>
              <a:rPr lang="en-US" sz="4000" b="1" dirty="0" err="1">
                <a:solidFill>
                  <a:schemeClr val="bg1"/>
                </a:solidFill>
                <a:effectLst>
                  <a:glow rad="228600">
                    <a:schemeClr val="accent4">
                      <a:satMod val="175000"/>
                      <a:alpha val="91000"/>
                    </a:schemeClr>
                  </a:glow>
                </a:effectLst>
              </a:rPr>
              <a:t>المنسوبة</a:t>
            </a:r>
            <a:r>
              <a:rPr lang="en-US" sz="4000" b="1" dirty="0">
                <a:solidFill>
                  <a:schemeClr val="bg1"/>
                </a:solidFill>
                <a:effectLst>
                  <a:glow rad="228600">
                    <a:schemeClr val="accent4">
                      <a:satMod val="175000"/>
                      <a:alpha val="91000"/>
                    </a:schemeClr>
                  </a:glow>
                </a:effectLst>
              </a:rPr>
              <a:t> </a:t>
            </a:r>
            <a:r>
              <a:rPr lang="en-US" sz="4000" b="1" dirty="0" err="1">
                <a:solidFill>
                  <a:schemeClr val="bg1"/>
                </a:solidFill>
                <a:effectLst>
                  <a:glow rad="228600">
                    <a:schemeClr val="accent4">
                      <a:satMod val="175000"/>
                      <a:alpha val="91000"/>
                    </a:schemeClr>
                  </a:glow>
                </a:effectLst>
              </a:rPr>
              <a:t>إليه</a:t>
            </a:r>
            <a:endParaRPr sz="4000" b="1" dirty="0">
              <a:solidFill>
                <a:schemeClr val="bg1"/>
              </a:solidFill>
              <a:effectLst>
                <a:glow rad="228600">
                  <a:schemeClr val="accent4">
                    <a:satMod val="175000"/>
                    <a:alpha val="91000"/>
                  </a:schemeClr>
                </a:glow>
              </a:effectLst>
            </a:endParaRPr>
          </a:p>
          <a:p>
            <a:pPr marL="811213" lvl="0" indent="-798513" algn="r" rtl="1">
              <a:spcBef>
                <a:spcPts val="0"/>
              </a:spcBef>
              <a:spcAft>
                <a:spcPts val="0"/>
              </a:spcAft>
              <a:buClr>
                <a:schemeClr val="dk1"/>
              </a:buClr>
              <a:buSzPts val="1100"/>
              <a:buFont typeface="Arial"/>
              <a:buNone/>
            </a:pPr>
            <a:r>
              <a:rPr lang="ar-JO" sz="4000" b="1" dirty="0">
                <a:solidFill>
                  <a:schemeClr val="bg1"/>
                </a:solidFill>
                <a:effectLst>
                  <a:glow rad="228600">
                    <a:schemeClr val="accent4">
                      <a:satMod val="175000"/>
                      <a:alpha val="91000"/>
                    </a:schemeClr>
                  </a:glow>
                </a:effectLst>
              </a:rPr>
              <a:t>د.</a:t>
            </a:r>
            <a:r>
              <a:rPr lang="en-US" sz="4000" b="1" dirty="0">
                <a:solidFill>
                  <a:schemeClr val="bg1"/>
                </a:solidFill>
                <a:effectLst>
                  <a:glow rad="228600">
                    <a:schemeClr val="accent4">
                      <a:satMod val="175000"/>
                      <a:alpha val="91000"/>
                    </a:schemeClr>
                  </a:glow>
                </a:effectLst>
              </a:rPr>
              <a:t>	</a:t>
            </a:r>
            <a:r>
              <a:rPr lang="en-US" sz="4000" b="1" dirty="0" err="1">
                <a:solidFill>
                  <a:schemeClr val="bg1"/>
                </a:solidFill>
                <a:effectLst>
                  <a:glow rad="228600">
                    <a:schemeClr val="accent4">
                      <a:satMod val="175000"/>
                      <a:alpha val="91000"/>
                    </a:schemeClr>
                  </a:glow>
                </a:effectLst>
              </a:rPr>
              <a:t>علاقاته</a:t>
            </a:r>
            <a:endParaRPr sz="4000" b="1" dirty="0">
              <a:solidFill>
                <a:schemeClr val="bg1"/>
              </a:solidFill>
              <a:effectLst>
                <a:glow rad="228600">
                  <a:schemeClr val="accent4">
                    <a:satMod val="175000"/>
                    <a:alpha val="91000"/>
                  </a:schemeClr>
                </a:glow>
              </a:effectLst>
            </a:endParaRPr>
          </a:p>
          <a:p>
            <a:pPr marL="811213" lvl="0" indent="-798513" algn="r" rtl="1">
              <a:spcBef>
                <a:spcPts val="0"/>
              </a:spcBef>
              <a:spcAft>
                <a:spcPts val="0"/>
              </a:spcAft>
              <a:buClr>
                <a:schemeClr val="dk1"/>
              </a:buClr>
              <a:buSzPts val="1100"/>
              <a:buFont typeface="Arial"/>
              <a:buNone/>
            </a:pPr>
            <a:r>
              <a:rPr lang="en-US" sz="4000" b="1" dirty="0">
                <a:solidFill>
                  <a:schemeClr val="bg1"/>
                </a:solidFill>
                <a:effectLst>
                  <a:glow rad="228600">
                    <a:schemeClr val="accent4">
                      <a:satMod val="175000"/>
                      <a:alpha val="91000"/>
                    </a:schemeClr>
                  </a:glow>
                </a:effectLst>
              </a:rPr>
              <a:t>ه</a:t>
            </a:r>
            <a:r>
              <a:rPr lang="ar-JO" sz="4000" b="1" dirty="0">
                <a:solidFill>
                  <a:schemeClr val="bg1"/>
                </a:solidFill>
                <a:effectLst>
                  <a:glow rad="228600">
                    <a:schemeClr val="accent4">
                      <a:satMod val="175000"/>
                      <a:alpha val="91000"/>
                    </a:schemeClr>
                  </a:glow>
                </a:effectLst>
              </a:rPr>
              <a:t>ـ.</a:t>
            </a:r>
            <a:r>
              <a:rPr lang="en-US" sz="4000" b="1" dirty="0">
                <a:solidFill>
                  <a:schemeClr val="bg1"/>
                </a:solidFill>
                <a:effectLst>
                  <a:glow rad="228600">
                    <a:schemeClr val="accent4">
                      <a:satMod val="175000"/>
                      <a:alpha val="91000"/>
                    </a:schemeClr>
                  </a:glow>
                </a:effectLst>
              </a:rPr>
              <a:t>	</a:t>
            </a:r>
            <a:r>
              <a:rPr lang="en-US" sz="4000" b="1" dirty="0" err="1">
                <a:solidFill>
                  <a:schemeClr val="bg1"/>
                </a:solidFill>
                <a:effectLst>
                  <a:glow rad="228600">
                    <a:schemeClr val="accent4">
                      <a:satMod val="175000"/>
                      <a:alpha val="91000"/>
                    </a:schemeClr>
                  </a:glow>
                </a:effectLst>
              </a:rPr>
              <a:t>القواعد</a:t>
            </a:r>
            <a:endParaRPr sz="4000" b="1" dirty="0">
              <a:solidFill>
                <a:schemeClr val="bg1"/>
              </a:solidFill>
              <a:effectLst>
                <a:glow rad="228600">
                  <a:schemeClr val="accent4">
                    <a:satMod val="175000"/>
                    <a:alpha val="91000"/>
                  </a:schemeClr>
                </a:glow>
              </a:effectLst>
            </a:endParaRPr>
          </a:p>
        </p:txBody>
      </p:sp>
      <p:sp>
        <p:nvSpPr>
          <p:cNvPr id="216" name="Google Shape;216;p4"/>
          <p:cNvSpPr txBox="1"/>
          <p:nvPr/>
        </p:nvSpPr>
        <p:spPr>
          <a:xfrm>
            <a:off x="8702803" y="0"/>
            <a:ext cx="3556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D"/>
                </a:solidFill>
                <a:latin typeface="Arial"/>
                <a:ea typeface="Arial"/>
                <a:cs typeface="Arial"/>
                <a:sym typeface="Arial"/>
              </a:rPr>
              <a:t>ii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5" descr="http://4.bp.blogspot.com/_v-jkdc-LjSM/S_aAryuYJRI/AAAAAAAAAKA/EWR6NMby2xE/s1600/Holy_Spirit.jpg"/>
          <p:cNvPicPr preferRelativeResize="0"/>
          <p:nvPr/>
        </p:nvPicPr>
        <p:blipFill rotWithShape="1">
          <a:blip r:embed="rId3">
            <a:alphaModFix/>
          </a:blip>
          <a:srcRect/>
          <a:stretch/>
        </p:blipFill>
        <p:spPr>
          <a:xfrm>
            <a:off x="0" y="1"/>
            <a:ext cx="9144000" cy="6858000"/>
          </a:xfrm>
          <a:prstGeom prst="rect">
            <a:avLst/>
          </a:prstGeom>
          <a:noFill/>
          <a:ln>
            <a:noFill/>
          </a:ln>
        </p:spPr>
      </p:pic>
      <p:sp>
        <p:nvSpPr>
          <p:cNvPr id="223" name="Google Shape;223;p5"/>
          <p:cNvSpPr txBox="1">
            <a:spLocks noGrp="1"/>
          </p:cNvSpPr>
          <p:nvPr>
            <p:ph type="title"/>
          </p:nvPr>
        </p:nvSpPr>
        <p:spPr>
          <a:xfrm>
            <a:off x="0" y="0"/>
            <a:ext cx="6400800" cy="6858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Font typeface="Arial"/>
              <a:buNone/>
            </a:pPr>
            <a:r>
              <a:rPr lang="en-US" sz="4000" dirty="0" err="1"/>
              <a:t>هل</a:t>
            </a:r>
            <a:r>
              <a:rPr lang="en-US" sz="4000" dirty="0"/>
              <a:t> الروح </a:t>
            </a:r>
            <a:r>
              <a:rPr lang="en-US" sz="4000" dirty="0" err="1"/>
              <a:t>القدس</a:t>
            </a:r>
            <a:r>
              <a:rPr lang="en-US" sz="4000" dirty="0"/>
              <a:t> </a:t>
            </a:r>
            <a:r>
              <a:rPr lang="en-US" sz="4000" dirty="0" err="1"/>
              <a:t>هو</a:t>
            </a:r>
            <a:r>
              <a:rPr lang="en-US" sz="4000" dirty="0"/>
              <a:t> الله؟</a:t>
            </a:r>
            <a:endParaRPr dirty="0"/>
          </a:p>
        </p:txBody>
      </p:sp>
      <p:sp>
        <p:nvSpPr>
          <p:cNvPr id="224" name="Google Shape;224;p5"/>
          <p:cNvSpPr txBox="1"/>
          <p:nvPr/>
        </p:nvSpPr>
        <p:spPr>
          <a:xfrm>
            <a:off x="8702803" y="0"/>
            <a:ext cx="44119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iii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
          <p:cNvSpPr txBox="1">
            <a:spLocks noGrp="1"/>
          </p:cNvSpPr>
          <p:nvPr>
            <p:ph type="title"/>
          </p:nvPr>
        </p:nvSpPr>
        <p:spPr>
          <a:xfrm>
            <a:off x="0" y="0"/>
            <a:ext cx="9144000" cy="762000"/>
          </a:xfrm>
          <a:prstGeom prst="rect">
            <a:avLst/>
          </a:prstGeom>
          <a:solidFill>
            <a:srgbClr val="006600"/>
          </a:solidFill>
          <a:ln>
            <a:noFill/>
          </a:ln>
        </p:spPr>
        <p:txBody>
          <a:bodyPr spcFirstLastPara="1" wrap="square" lIns="91425" tIns="45700" rIns="91425" bIns="45700" anchor="ctr" anchorCtr="0">
            <a:noAutofit/>
          </a:bodyPr>
          <a:lstStyle/>
          <a:p>
            <a:pPr marL="0" lvl="0" indent="0" algn="ctr" rtl="1">
              <a:spcBef>
                <a:spcPts val="0"/>
              </a:spcBef>
              <a:spcAft>
                <a:spcPts val="0"/>
              </a:spcAft>
              <a:buNone/>
            </a:pPr>
            <a:r>
              <a:rPr lang="en-US" sz="3600" dirty="0">
                <a:solidFill>
                  <a:schemeClr val="lt1"/>
                </a:solidFill>
              </a:rPr>
              <a:t>الروح </a:t>
            </a:r>
            <a:r>
              <a:rPr lang="en-US" sz="3600" dirty="0" err="1">
                <a:solidFill>
                  <a:schemeClr val="lt1"/>
                </a:solidFill>
              </a:rPr>
              <a:t>القدس</a:t>
            </a:r>
            <a:r>
              <a:rPr lang="en-US" sz="3600" dirty="0">
                <a:solidFill>
                  <a:schemeClr val="lt1"/>
                </a:solidFill>
              </a:rPr>
              <a:t> </a:t>
            </a:r>
            <a:r>
              <a:rPr lang="en-US" sz="3600" dirty="0" err="1">
                <a:solidFill>
                  <a:schemeClr val="lt1"/>
                </a:solidFill>
              </a:rPr>
              <a:t>وعلاقته</a:t>
            </a:r>
            <a:r>
              <a:rPr lang="en-US" sz="3600" dirty="0">
                <a:solidFill>
                  <a:schemeClr val="lt1"/>
                </a:solidFill>
              </a:rPr>
              <a:t> </a:t>
            </a:r>
            <a:r>
              <a:rPr lang="en-US" sz="3600" dirty="0" err="1">
                <a:solidFill>
                  <a:schemeClr val="lt1"/>
                </a:solidFill>
              </a:rPr>
              <a:t>مع</a:t>
            </a:r>
            <a:r>
              <a:rPr lang="en-US" sz="3600" dirty="0">
                <a:solidFill>
                  <a:schemeClr val="lt1"/>
                </a:solidFill>
              </a:rPr>
              <a:t> </a:t>
            </a:r>
            <a:r>
              <a:rPr lang="en-US" sz="3600" dirty="0" err="1">
                <a:solidFill>
                  <a:schemeClr val="lt1"/>
                </a:solidFill>
              </a:rPr>
              <a:t>الإنسان</a:t>
            </a:r>
            <a:endParaRPr sz="3600" dirty="0">
              <a:solidFill>
                <a:srgbClr val="FFFFFF"/>
              </a:solidFill>
            </a:endParaRPr>
          </a:p>
        </p:txBody>
      </p:sp>
      <p:sp>
        <p:nvSpPr>
          <p:cNvPr id="231" name="Google Shape;231;p6"/>
          <p:cNvSpPr txBox="1"/>
          <p:nvPr/>
        </p:nvSpPr>
        <p:spPr>
          <a:xfrm>
            <a:off x="8305800" y="0"/>
            <a:ext cx="838200" cy="457200"/>
          </a:xfrm>
          <a:prstGeom prst="rect">
            <a:avLst/>
          </a:prstGeom>
          <a:noFill/>
          <a:ln>
            <a:noFill/>
          </a:ln>
          <a:effectLst>
            <a:outerShdw blurRad="63500" dist="38099" dir="2700000" algn="ctr" rotWithShape="0">
              <a:schemeClr val="dk2">
                <a:alpha val="74901"/>
              </a:scheme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ix</a:t>
            </a:r>
            <a:endParaRPr/>
          </a:p>
        </p:txBody>
      </p:sp>
      <p:graphicFrame>
        <p:nvGraphicFramePr>
          <p:cNvPr id="232" name="Google Shape;232;p6"/>
          <p:cNvGraphicFramePr/>
          <p:nvPr>
            <p:extLst>
              <p:ext uri="{D42A27DB-BD31-4B8C-83A1-F6EECF244321}">
                <p14:modId xmlns:p14="http://schemas.microsoft.com/office/powerpoint/2010/main" val="2121862203"/>
              </p:ext>
            </p:extLst>
          </p:nvPr>
        </p:nvGraphicFramePr>
        <p:xfrm>
          <a:off x="1" y="762000"/>
          <a:ext cx="9144000" cy="6595205"/>
        </p:xfrm>
        <a:graphic>
          <a:graphicData uri="http://schemas.openxmlformats.org/drawingml/2006/table">
            <a:tbl>
              <a:tblPr>
                <a:noFill/>
                <a:tableStyleId>{D9B56133-B6AA-4622-881F-2FB196B67BB5}</a:tableStyleId>
              </a:tblPr>
              <a:tblGrid>
                <a:gridCol w="4578119">
                  <a:extLst>
                    <a:ext uri="{9D8B030D-6E8A-4147-A177-3AD203B41FA5}">
                      <a16:colId xmlns:a16="http://schemas.microsoft.com/office/drawing/2014/main" val="20000"/>
                    </a:ext>
                  </a:extLst>
                </a:gridCol>
                <a:gridCol w="4565881">
                  <a:extLst>
                    <a:ext uri="{9D8B030D-6E8A-4147-A177-3AD203B41FA5}">
                      <a16:colId xmlns:a16="http://schemas.microsoft.com/office/drawing/2014/main" val="20001"/>
                    </a:ext>
                  </a:extLst>
                </a:gridCol>
              </a:tblGrid>
              <a:tr h="585565">
                <a:tc>
                  <a:txBody>
                    <a:bodyPr/>
                    <a:lstStyle/>
                    <a:p>
                      <a:pPr marL="0" lvl="0" indent="0" algn="ctr" rtl="1">
                        <a:spcBef>
                          <a:spcPts val="0"/>
                        </a:spcBef>
                        <a:spcAft>
                          <a:spcPts val="0"/>
                        </a:spcAft>
                        <a:buClr>
                          <a:schemeClr val="lt1"/>
                        </a:buClr>
                        <a:buSzPts val="3200"/>
                        <a:buFont typeface="Arial"/>
                        <a:buNone/>
                      </a:pPr>
                      <a:r>
                        <a:rPr lang="en-US" sz="3200" b="1" dirty="0" err="1">
                          <a:solidFill>
                            <a:schemeClr val="lt1"/>
                          </a:solidFill>
                          <a:latin typeface="Arial"/>
                          <a:ea typeface="Arial"/>
                          <a:cs typeface="Arial"/>
                          <a:sym typeface="Arial"/>
                        </a:rPr>
                        <a:t>العهد</a:t>
                      </a:r>
                      <a:r>
                        <a:rPr lang="en-US" sz="3200" b="1" dirty="0">
                          <a:solidFill>
                            <a:schemeClr val="lt1"/>
                          </a:solidFill>
                          <a:latin typeface="Arial"/>
                          <a:ea typeface="Arial"/>
                          <a:cs typeface="Arial"/>
                          <a:sym typeface="Arial"/>
                        </a:rPr>
                        <a:t> </a:t>
                      </a:r>
                      <a:r>
                        <a:rPr lang="en-US" sz="3200" b="1" dirty="0" err="1">
                          <a:solidFill>
                            <a:schemeClr val="lt1"/>
                          </a:solidFill>
                          <a:latin typeface="Arial"/>
                          <a:ea typeface="Arial"/>
                          <a:cs typeface="Arial"/>
                          <a:sym typeface="Arial"/>
                        </a:rPr>
                        <a:t>الجديد</a:t>
                      </a:r>
                      <a:endParaRPr sz="3200" b="1" dirty="0">
                        <a:solidFill>
                          <a:schemeClr val="lt1"/>
                        </a:solidFill>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solidFill>
                      <a:srgbClr val="000090"/>
                    </a:solidFill>
                  </a:tcPr>
                </a:tc>
                <a:tc>
                  <a:txBody>
                    <a:bodyPr/>
                    <a:lstStyle/>
                    <a:p>
                      <a:pPr marL="0" lvl="0" indent="0" algn="ctr" rtl="1">
                        <a:spcBef>
                          <a:spcPts val="0"/>
                        </a:spcBef>
                        <a:spcAft>
                          <a:spcPts val="0"/>
                        </a:spcAft>
                        <a:buClr>
                          <a:schemeClr val="lt1"/>
                        </a:buClr>
                        <a:buSzPts val="3200"/>
                        <a:buFont typeface="Arial"/>
                        <a:buNone/>
                      </a:pPr>
                      <a:r>
                        <a:rPr lang="en-US" sz="3200" b="1">
                          <a:solidFill>
                            <a:schemeClr val="lt1"/>
                          </a:solidFill>
                          <a:latin typeface="Arial"/>
                          <a:ea typeface="Arial"/>
                          <a:cs typeface="Arial"/>
                          <a:sym typeface="Arial"/>
                        </a:rPr>
                        <a:t>العهد القديم</a:t>
                      </a:r>
                      <a:endParaRPr sz="3200" b="1">
                        <a:solidFill>
                          <a:schemeClr val="lt1"/>
                        </a:solidFill>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solidFill>
                      <a:srgbClr val="000090"/>
                    </a:solidFill>
                  </a:tcPr>
                </a:tc>
                <a:extLst>
                  <a:ext uri="{0D108BD9-81ED-4DB2-BD59-A6C34878D82A}">
                    <a16:rowId xmlns:a16="http://schemas.microsoft.com/office/drawing/2014/main" val="10000"/>
                  </a:ext>
                </a:extLst>
              </a:tr>
              <a:tr h="1725845">
                <a:tc>
                  <a:txBody>
                    <a:bodyPr/>
                    <a:lstStyle/>
                    <a:p>
                      <a:pPr marL="0" lvl="0" indent="0" algn="r" rtl="1">
                        <a:spcBef>
                          <a:spcPts val="0"/>
                        </a:spcBef>
                        <a:spcAft>
                          <a:spcPts val="0"/>
                        </a:spcAft>
                        <a:buNone/>
                      </a:pPr>
                      <a:r>
                        <a:rPr lang="en-US" sz="3300" b="1" dirty="0" err="1"/>
                        <a:t>يسكن</a:t>
                      </a:r>
                      <a:r>
                        <a:rPr lang="en-US" sz="3300" b="1" dirty="0"/>
                        <a:t> </a:t>
                      </a:r>
                      <a:r>
                        <a:rPr lang="en-US" sz="3300" b="1" dirty="0" err="1"/>
                        <a:t>في</a:t>
                      </a:r>
                      <a:r>
                        <a:rPr lang="en-US" sz="3300" b="1" dirty="0"/>
                        <a:t> </a:t>
                      </a:r>
                      <a:r>
                        <a:rPr lang="en-US" sz="3300" b="1" dirty="0" err="1"/>
                        <a:t>جميع</a:t>
                      </a:r>
                      <a:r>
                        <a:rPr lang="en-US" sz="3300" b="1" dirty="0"/>
                        <a:t> </a:t>
                      </a:r>
                      <a:r>
                        <a:rPr lang="en-US" sz="3300" b="1" dirty="0" err="1"/>
                        <a:t>المؤمنين</a:t>
                      </a:r>
                      <a:r>
                        <a:rPr lang="en-US" sz="3300" b="1" dirty="0"/>
                        <a:t> </a:t>
                      </a:r>
                      <a:r>
                        <a:rPr lang="en-US" sz="3300" b="1" dirty="0" err="1"/>
                        <a:t>بالمسيح</a:t>
                      </a:r>
                      <a:r>
                        <a:rPr lang="ar-JO" sz="3300" b="1" dirty="0"/>
                        <a:t> (1ك</a:t>
                      </a:r>
                      <a:r>
                        <a:rPr lang="en-US" sz="3300" b="1" dirty="0" err="1"/>
                        <a:t>ورنثوس</a:t>
                      </a:r>
                      <a:r>
                        <a:rPr lang="ar-JO" sz="3300" b="1" dirty="0"/>
                        <a:t> 12: 13)</a:t>
                      </a:r>
                      <a:endParaRPr sz="3700" b="1" dirty="0"/>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Clr>
                          <a:schemeClr val="dk1"/>
                        </a:buClr>
                        <a:buSzPts val="1100"/>
                        <a:buFont typeface="Arial"/>
                        <a:buNone/>
                      </a:pPr>
                      <a:r>
                        <a:rPr lang="en-US" sz="2800" b="1" dirty="0" err="1">
                          <a:latin typeface="Arial"/>
                          <a:ea typeface="Arial"/>
                          <a:cs typeface="Arial"/>
                          <a:sym typeface="Arial"/>
                        </a:rPr>
                        <a:t>سكن</a:t>
                      </a:r>
                      <a:r>
                        <a:rPr lang="en-US" sz="2800" b="1" dirty="0">
                          <a:latin typeface="Arial"/>
                          <a:ea typeface="Arial"/>
                          <a:cs typeface="Arial"/>
                          <a:sym typeface="Arial"/>
                        </a:rPr>
                        <a:t> </a:t>
                      </a:r>
                      <a:r>
                        <a:rPr lang="en-US" sz="2800" b="1" dirty="0" err="1">
                          <a:latin typeface="Arial"/>
                          <a:ea typeface="Arial"/>
                          <a:cs typeface="Arial"/>
                          <a:sym typeface="Arial"/>
                        </a:rPr>
                        <a:t>بعض</a:t>
                      </a:r>
                      <a:r>
                        <a:rPr lang="en-US" sz="2800" b="1" dirty="0">
                          <a:latin typeface="Arial"/>
                          <a:ea typeface="Arial"/>
                          <a:cs typeface="Arial"/>
                          <a:sym typeface="Arial"/>
                        </a:rPr>
                        <a:t> </a:t>
                      </a:r>
                      <a:r>
                        <a:rPr lang="en-US" sz="2800" b="1" dirty="0" err="1">
                          <a:latin typeface="Arial"/>
                          <a:ea typeface="Arial"/>
                          <a:cs typeface="Arial"/>
                          <a:sym typeface="Arial"/>
                        </a:rPr>
                        <a:t>رجال</a:t>
                      </a:r>
                      <a:r>
                        <a:rPr lang="en-US" sz="2800" b="1" dirty="0">
                          <a:latin typeface="Arial"/>
                          <a:ea typeface="Arial"/>
                          <a:cs typeface="Arial"/>
                          <a:sym typeface="Arial"/>
                        </a:rPr>
                        <a:t> </a:t>
                      </a:r>
                      <a:r>
                        <a:rPr lang="en-US" sz="2800" b="1" dirty="0" err="1">
                          <a:latin typeface="Arial"/>
                          <a:ea typeface="Arial"/>
                          <a:cs typeface="Arial"/>
                          <a:sym typeface="Arial"/>
                        </a:rPr>
                        <a:t>الله</a:t>
                      </a:r>
                      <a:r>
                        <a:rPr lang="en-US" sz="2800" b="1" dirty="0">
                          <a:latin typeface="Arial"/>
                          <a:ea typeface="Arial"/>
                          <a:cs typeface="Arial"/>
                          <a:sym typeface="Arial"/>
                        </a:rPr>
                        <a:t> </a:t>
                      </a:r>
                      <a:r>
                        <a:rPr lang="en-US" sz="2800" b="1" dirty="0" err="1">
                          <a:latin typeface="Arial"/>
                          <a:ea typeface="Arial"/>
                          <a:cs typeface="Arial"/>
                          <a:sym typeface="Arial"/>
                        </a:rPr>
                        <a:t>فقط</a:t>
                      </a:r>
                      <a:r>
                        <a:rPr lang="en-US" sz="2800" b="1" dirty="0">
                          <a:latin typeface="Arial"/>
                          <a:ea typeface="Arial"/>
                          <a:cs typeface="Arial"/>
                          <a:sym typeface="Arial"/>
                        </a:rPr>
                        <a:t>، </a:t>
                      </a:r>
                      <a:r>
                        <a:rPr lang="en-US" sz="2800" b="1" dirty="0" err="1">
                          <a:latin typeface="Arial"/>
                          <a:ea typeface="Arial"/>
                          <a:cs typeface="Arial"/>
                          <a:sym typeface="Arial"/>
                        </a:rPr>
                        <a:t>مثل</a:t>
                      </a:r>
                      <a:r>
                        <a:rPr lang="en-US" sz="2800" b="1" dirty="0">
                          <a:latin typeface="Arial"/>
                          <a:ea typeface="Arial"/>
                          <a:cs typeface="Arial"/>
                          <a:sym typeface="Arial"/>
                        </a:rPr>
                        <a:t> </a:t>
                      </a:r>
                      <a:r>
                        <a:rPr lang="en-US" sz="2800" b="1" dirty="0" err="1">
                          <a:latin typeface="Arial"/>
                          <a:ea typeface="Arial"/>
                          <a:cs typeface="Arial"/>
                          <a:sym typeface="Arial"/>
                        </a:rPr>
                        <a:t>يشوع</a:t>
                      </a:r>
                      <a:r>
                        <a:rPr lang="en-US" sz="2800" b="1" dirty="0">
                          <a:latin typeface="Arial"/>
                          <a:ea typeface="Arial"/>
                          <a:cs typeface="Arial"/>
                          <a:sym typeface="Arial"/>
                        </a:rPr>
                        <a:t> </a:t>
                      </a:r>
                      <a:r>
                        <a:rPr lang="ar-JO" sz="2800" b="1" dirty="0">
                          <a:latin typeface="Arial"/>
                          <a:ea typeface="Arial"/>
                          <a:cs typeface="Arial"/>
                          <a:sym typeface="Arial"/>
                        </a:rPr>
                        <a:t>(</a:t>
                      </a:r>
                      <a:r>
                        <a:rPr lang="en-US" sz="2800" b="1" dirty="0" err="1">
                          <a:latin typeface="Arial"/>
                          <a:ea typeface="Arial"/>
                          <a:cs typeface="Arial"/>
                          <a:sym typeface="Arial"/>
                        </a:rPr>
                        <a:t>عدد</a:t>
                      </a:r>
                      <a:r>
                        <a:rPr lang="en-US" sz="2800" b="1" dirty="0">
                          <a:latin typeface="Arial"/>
                          <a:ea typeface="Arial"/>
                          <a:cs typeface="Arial"/>
                          <a:sym typeface="Arial"/>
                        </a:rPr>
                        <a:t> </a:t>
                      </a:r>
                      <a:r>
                        <a:rPr lang="ar-JO" sz="2800" b="1" dirty="0">
                          <a:latin typeface="Arial"/>
                          <a:ea typeface="Arial"/>
                          <a:cs typeface="Arial"/>
                          <a:sym typeface="Arial"/>
                        </a:rPr>
                        <a:t>27: 18)</a:t>
                      </a:r>
                      <a:r>
                        <a:rPr lang="en-US" sz="2800" b="1" dirty="0">
                          <a:latin typeface="Arial"/>
                          <a:ea typeface="Arial"/>
                          <a:cs typeface="Arial"/>
                          <a:sym typeface="Arial"/>
                        </a:rPr>
                        <a:t>؛ </a:t>
                      </a:r>
                      <a:r>
                        <a:rPr lang="en-US" sz="2800" b="1" dirty="0" err="1">
                          <a:latin typeface="Arial"/>
                          <a:ea typeface="Arial"/>
                          <a:cs typeface="Arial"/>
                          <a:sym typeface="Arial"/>
                        </a:rPr>
                        <a:t>راجع</a:t>
                      </a:r>
                      <a:r>
                        <a:rPr lang="en-US" sz="2800" b="1" dirty="0">
                          <a:latin typeface="Arial"/>
                          <a:ea typeface="Arial"/>
                          <a:cs typeface="Arial"/>
                          <a:sym typeface="Arial"/>
                        </a:rPr>
                        <a:t> </a:t>
                      </a:r>
                      <a:r>
                        <a:rPr lang="en-US" sz="2800" b="1" dirty="0" err="1">
                          <a:latin typeface="Arial"/>
                          <a:ea typeface="Arial"/>
                          <a:cs typeface="Arial"/>
                          <a:sym typeface="Arial"/>
                        </a:rPr>
                        <a:t>شهادات</a:t>
                      </a:r>
                      <a:r>
                        <a:rPr lang="en-US" sz="2800" b="1" dirty="0">
                          <a:latin typeface="Arial"/>
                          <a:ea typeface="Arial"/>
                          <a:cs typeface="Arial"/>
                          <a:sym typeface="Arial"/>
                        </a:rPr>
                        <a:t> </a:t>
                      </a:r>
                      <a:r>
                        <a:rPr lang="en-US" sz="2800" b="1" dirty="0" err="1">
                          <a:latin typeface="Arial"/>
                          <a:ea typeface="Arial"/>
                          <a:cs typeface="Arial"/>
                          <a:sym typeface="Arial"/>
                        </a:rPr>
                        <a:t>الملوك</a:t>
                      </a:r>
                      <a:r>
                        <a:rPr lang="en-US" sz="2800" b="1" dirty="0">
                          <a:latin typeface="Arial"/>
                          <a:ea typeface="Arial"/>
                          <a:cs typeface="Arial"/>
                          <a:sym typeface="Arial"/>
                        </a:rPr>
                        <a:t> </a:t>
                      </a:r>
                      <a:r>
                        <a:rPr lang="en-US" sz="2800" b="1" dirty="0" err="1">
                          <a:latin typeface="Arial"/>
                          <a:ea typeface="Arial"/>
                          <a:cs typeface="Arial"/>
                          <a:sym typeface="Arial"/>
                        </a:rPr>
                        <a:t>الوثنيين</a:t>
                      </a:r>
                      <a:r>
                        <a:rPr lang="en-US" sz="2800" b="1" dirty="0">
                          <a:latin typeface="Arial"/>
                          <a:ea typeface="Arial"/>
                          <a:cs typeface="Arial"/>
                          <a:sym typeface="Arial"/>
                        </a:rPr>
                        <a:t> </a:t>
                      </a:r>
                      <a:r>
                        <a:rPr lang="en-US" sz="2800" b="1" dirty="0" err="1">
                          <a:latin typeface="Arial"/>
                          <a:ea typeface="Arial"/>
                          <a:cs typeface="Arial"/>
                          <a:sym typeface="Arial"/>
                        </a:rPr>
                        <a:t>في</a:t>
                      </a:r>
                      <a:r>
                        <a:rPr lang="en-US" sz="2800" b="1" dirty="0">
                          <a:latin typeface="Arial"/>
                          <a:ea typeface="Arial"/>
                          <a:cs typeface="Arial"/>
                          <a:sym typeface="Arial"/>
                        </a:rPr>
                        <a:t> </a:t>
                      </a:r>
                      <a:r>
                        <a:rPr lang="en-US" sz="2800" b="1" dirty="0" err="1">
                          <a:latin typeface="Arial"/>
                          <a:ea typeface="Arial"/>
                          <a:cs typeface="Arial"/>
                          <a:sym typeface="Arial"/>
                        </a:rPr>
                        <a:t>تكوين</a:t>
                      </a:r>
                      <a:r>
                        <a:rPr lang="ar-JO" sz="2800" b="1" dirty="0">
                          <a:latin typeface="Arial"/>
                          <a:ea typeface="Arial"/>
                          <a:cs typeface="Arial"/>
                          <a:sym typeface="Arial"/>
                        </a:rPr>
                        <a:t> 41: 38</a:t>
                      </a:r>
                      <a:r>
                        <a:rPr lang="en-US" sz="2800" b="1" dirty="0">
                          <a:latin typeface="Arial"/>
                          <a:ea typeface="Arial"/>
                          <a:cs typeface="Arial"/>
                          <a:sym typeface="Arial"/>
                        </a:rPr>
                        <a:t>؛ </a:t>
                      </a:r>
                      <a:r>
                        <a:rPr lang="en-US" sz="2800" b="1" dirty="0" err="1">
                          <a:latin typeface="Arial"/>
                          <a:ea typeface="Arial"/>
                          <a:cs typeface="Arial"/>
                          <a:sym typeface="Arial"/>
                        </a:rPr>
                        <a:t>دانيال</a:t>
                      </a:r>
                      <a:r>
                        <a:rPr lang="ar-JO" sz="2800" b="1" dirty="0">
                          <a:latin typeface="Arial"/>
                          <a:ea typeface="Arial"/>
                          <a:cs typeface="Arial"/>
                          <a:sym typeface="Arial"/>
                        </a:rPr>
                        <a:t> 4: </a:t>
                      </a:r>
                      <a:r>
                        <a:rPr lang="en-US" sz="2800" b="1" dirty="0">
                          <a:latin typeface="Arial"/>
                          <a:ea typeface="Arial"/>
                          <a:cs typeface="Arial"/>
                          <a:sym typeface="Arial"/>
                        </a:rPr>
                        <a:t>8؛</a:t>
                      </a:r>
                      <a:r>
                        <a:rPr lang="ar-JO" sz="2800" b="1" dirty="0">
                          <a:latin typeface="Arial"/>
                          <a:ea typeface="Arial"/>
                          <a:cs typeface="Arial"/>
                          <a:sym typeface="Arial"/>
                        </a:rPr>
                        <a:t> 3: 11- 14</a:t>
                      </a:r>
                      <a:endParaRPr sz="2800" b="1" dirty="0">
                        <a:latin typeface="Arial"/>
                        <a:ea typeface="Arial"/>
                        <a:cs typeface="Arial"/>
                        <a:sym typeface="Arial"/>
                      </a:endParaRPr>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r h="862923">
                <a:tc>
                  <a:txBody>
                    <a:bodyPr/>
                    <a:lstStyle/>
                    <a:p>
                      <a:pPr marL="0" lvl="0" indent="0" algn="r" rtl="1">
                        <a:spcBef>
                          <a:spcPts val="0"/>
                        </a:spcBef>
                        <a:spcAft>
                          <a:spcPts val="0"/>
                        </a:spcAft>
                        <a:buNone/>
                      </a:pPr>
                      <a:r>
                        <a:rPr lang="en-US" sz="2800" b="1" dirty="0" err="1"/>
                        <a:t>يسكن</a:t>
                      </a:r>
                      <a:r>
                        <a:rPr lang="en-US" sz="2800" b="1" dirty="0"/>
                        <a:t> </a:t>
                      </a:r>
                      <a:r>
                        <a:rPr lang="en-US" sz="2800" b="1" dirty="0" err="1"/>
                        <a:t>في</a:t>
                      </a:r>
                      <a:r>
                        <a:rPr lang="en-US" sz="2800" b="1" dirty="0"/>
                        <a:t> </a:t>
                      </a:r>
                      <a:r>
                        <a:rPr lang="en-US" sz="2800" b="1" dirty="0" err="1"/>
                        <a:t>الأشخاص</a:t>
                      </a:r>
                      <a:r>
                        <a:rPr lang="ar-JO" sz="2800" b="1" dirty="0"/>
                        <a:t> (1</a:t>
                      </a:r>
                      <a:r>
                        <a:rPr lang="en-US" sz="2800" b="1" dirty="0" err="1"/>
                        <a:t>كورنثوس</a:t>
                      </a:r>
                      <a:r>
                        <a:rPr lang="ar-JO" sz="2800" b="1" dirty="0"/>
                        <a:t> 6: 19) </a:t>
                      </a:r>
                      <a:endParaRPr sz="3200" b="1" dirty="0"/>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None/>
                      </a:pPr>
                      <a:r>
                        <a:rPr lang="en-US" sz="3000" b="1" dirty="0" err="1"/>
                        <a:t>حلّ</a:t>
                      </a:r>
                      <a:r>
                        <a:rPr lang="en-US" sz="3000" b="1" dirty="0"/>
                        <a:t> </a:t>
                      </a:r>
                      <a:r>
                        <a:rPr lang="en-US" sz="3000" b="1" dirty="0" err="1"/>
                        <a:t>على</a:t>
                      </a:r>
                      <a:r>
                        <a:rPr lang="en-US" sz="3000" b="1" dirty="0"/>
                        <a:t> </a:t>
                      </a:r>
                      <a:r>
                        <a:rPr lang="en-US" sz="3000" b="1" dirty="0" err="1"/>
                        <a:t>أشخاص</a:t>
                      </a:r>
                      <a:r>
                        <a:rPr lang="en-US" sz="3000" b="1" dirty="0"/>
                        <a:t> </a:t>
                      </a:r>
                      <a:r>
                        <a:rPr lang="ar-JO" sz="3000" b="1" dirty="0"/>
                        <a:t>(</a:t>
                      </a:r>
                      <a:r>
                        <a:rPr lang="en-US" sz="3000" b="1" dirty="0" err="1"/>
                        <a:t>قضاة</a:t>
                      </a:r>
                      <a:r>
                        <a:rPr lang="en-US" sz="3000" b="1" dirty="0"/>
                        <a:t> </a:t>
                      </a:r>
                      <a:r>
                        <a:rPr lang="ar-JO" sz="3000" b="1" dirty="0"/>
                        <a:t>3: 10)</a:t>
                      </a:r>
                      <a:endParaRPr sz="3400" b="1" dirty="0"/>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2"/>
                  </a:ext>
                </a:extLst>
              </a:tr>
              <a:tr h="1787483">
                <a:tc>
                  <a:txBody>
                    <a:bodyPr/>
                    <a:lstStyle/>
                    <a:p>
                      <a:pPr marL="0" lvl="0" indent="0" algn="r" rtl="1">
                        <a:spcBef>
                          <a:spcPts val="0"/>
                        </a:spcBef>
                        <a:spcAft>
                          <a:spcPts val="0"/>
                        </a:spcAft>
                        <a:buClr>
                          <a:schemeClr val="dk1"/>
                        </a:buClr>
                        <a:buSzPts val="1100"/>
                        <a:buFont typeface="Arial"/>
                        <a:buNone/>
                      </a:pPr>
                      <a:r>
                        <a:rPr lang="en-US" sz="2800" b="1" dirty="0" err="1">
                          <a:latin typeface="Arial"/>
                          <a:ea typeface="Arial"/>
                          <a:cs typeface="Arial"/>
                          <a:sym typeface="Arial"/>
                        </a:rPr>
                        <a:t>سكن</a:t>
                      </a:r>
                      <a:r>
                        <a:rPr lang="en-US" sz="2800" b="1" dirty="0">
                          <a:latin typeface="Arial"/>
                          <a:ea typeface="Arial"/>
                          <a:cs typeface="Arial"/>
                          <a:sym typeface="Arial"/>
                        </a:rPr>
                        <a:t> </a:t>
                      </a:r>
                      <a:r>
                        <a:rPr lang="en-US" sz="2800" b="1" dirty="0" err="1">
                          <a:latin typeface="Arial"/>
                          <a:ea typeface="Arial"/>
                          <a:cs typeface="Arial"/>
                          <a:sym typeface="Arial"/>
                        </a:rPr>
                        <a:t>دائ</a:t>
                      </a:r>
                      <a:r>
                        <a:rPr lang="ar-JO" sz="2800" b="1" dirty="0">
                          <a:latin typeface="Arial"/>
                          <a:ea typeface="Arial"/>
                          <a:cs typeface="Arial"/>
                          <a:sym typeface="Arial"/>
                        </a:rPr>
                        <a:t>م (</a:t>
                      </a:r>
                      <a:r>
                        <a:rPr lang="en-US" sz="2800" b="1" dirty="0" err="1">
                          <a:latin typeface="Arial"/>
                          <a:ea typeface="Arial"/>
                          <a:cs typeface="Arial"/>
                          <a:sym typeface="Arial"/>
                        </a:rPr>
                        <a:t>يوحنا</a:t>
                      </a:r>
                      <a:r>
                        <a:rPr lang="en-US" sz="2800" b="1" dirty="0">
                          <a:latin typeface="Arial"/>
                          <a:ea typeface="Arial"/>
                          <a:cs typeface="Arial"/>
                          <a:sym typeface="Arial"/>
                        </a:rPr>
                        <a:t> </a:t>
                      </a:r>
                      <a:r>
                        <a:rPr lang="ar-JO" sz="2800" b="1" dirty="0">
                          <a:latin typeface="Arial"/>
                          <a:ea typeface="Arial"/>
                          <a:cs typeface="Arial"/>
                          <a:sym typeface="Arial"/>
                        </a:rPr>
                        <a:t>14: 16)</a:t>
                      </a:r>
                      <a:endParaRPr sz="2800" b="1" u="none" strike="noStrike" cap="none" dirty="0">
                        <a:latin typeface="Arial"/>
                        <a:ea typeface="Arial"/>
                        <a:cs typeface="Arial"/>
                        <a:sym typeface="Arial"/>
                      </a:endParaRPr>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SzPts val="1100"/>
                        <a:buNone/>
                      </a:pPr>
                      <a:r>
                        <a:rPr lang="en-US" sz="2900" b="1" dirty="0" err="1">
                          <a:latin typeface="Arial"/>
                          <a:ea typeface="Arial"/>
                          <a:cs typeface="Arial"/>
                          <a:sym typeface="Arial"/>
                        </a:rPr>
                        <a:t>سكن</a:t>
                      </a:r>
                      <a:r>
                        <a:rPr lang="en-US" sz="2900" b="1" dirty="0">
                          <a:latin typeface="Arial"/>
                          <a:ea typeface="Arial"/>
                          <a:cs typeface="Arial"/>
                          <a:sym typeface="Arial"/>
                        </a:rPr>
                        <a:t> </a:t>
                      </a:r>
                      <a:r>
                        <a:rPr lang="en-US" sz="2900" b="1" dirty="0" err="1">
                          <a:latin typeface="Arial"/>
                          <a:ea typeface="Arial"/>
                          <a:cs typeface="Arial"/>
                          <a:sym typeface="Arial"/>
                        </a:rPr>
                        <a:t>مؤقت</a:t>
                      </a:r>
                      <a:r>
                        <a:rPr lang="ar-JO" sz="2900" b="1" dirty="0">
                          <a:latin typeface="Arial"/>
                          <a:ea typeface="Arial"/>
                          <a:cs typeface="Arial"/>
                          <a:sym typeface="Arial"/>
                        </a:rPr>
                        <a:t>: </a:t>
                      </a:r>
                      <a:r>
                        <a:rPr lang="en-US" sz="2900" b="1" dirty="0" err="1">
                          <a:latin typeface="Arial"/>
                          <a:ea typeface="Arial"/>
                          <a:cs typeface="Arial"/>
                          <a:sym typeface="Arial"/>
                        </a:rPr>
                        <a:t>شمشون</a:t>
                      </a:r>
                      <a:r>
                        <a:rPr lang="en-US" sz="2900" b="1" dirty="0">
                          <a:latin typeface="Arial"/>
                          <a:ea typeface="Arial"/>
                          <a:cs typeface="Arial"/>
                          <a:sym typeface="Arial"/>
                        </a:rPr>
                        <a:t> </a:t>
                      </a:r>
                      <a:r>
                        <a:rPr lang="ar-JO" sz="2900" b="1" dirty="0">
                          <a:latin typeface="Arial"/>
                          <a:ea typeface="Arial"/>
                          <a:cs typeface="Arial"/>
                          <a:sym typeface="Arial"/>
                        </a:rPr>
                        <a:t>(قضاة 13: 10 </a:t>
                      </a:r>
                      <a:r>
                        <a:rPr lang="en-US" sz="2900" b="1" dirty="0" err="1">
                          <a:latin typeface="Arial"/>
                          <a:ea typeface="Arial"/>
                          <a:cs typeface="Arial"/>
                          <a:sym typeface="Arial"/>
                        </a:rPr>
                        <a:t>مقابل</a:t>
                      </a:r>
                      <a:r>
                        <a:rPr lang="ar-JO" sz="2900" b="1" dirty="0">
                          <a:latin typeface="Arial"/>
                          <a:ea typeface="Arial"/>
                          <a:cs typeface="Arial"/>
                          <a:sym typeface="Arial"/>
                        </a:rPr>
                        <a:t> 16: 20)، </a:t>
                      </a:r>
                      <a:r>
                        <a:rPr lang="en-US" sz="2900" b="1" dirty="0" err="1">
                          <a:latin typeface="Arial"/>
                          <a:ea typeface="Arial"/>
                          <a:cs typeface="Arial"/>
                          <a:sym typeface="Arial"/>
                        </a:rPr>
                        <a:t>شاول</a:t>
                      </a:r>
                      <a:r>
                        <a:rPr lang="ar-JO" sz="2900" b="1" dirty="0">
                          <a:latin typeface="Arial"/>
                          <a:ea typeface="Arial"/>
                          <a:cs typeface="Arial"/>
                          <a:sym typeface="Arial"/>
                        </a:rPr>
                        <a:t> (</a:t>
                      </a:r>
                      <a:r>
                        <a:rPr lang="en-US" sz="2900" b="1" dirty="0">
                          <a:latin typeface="Arial"/>
                          <a:ea typeface="Arial"/>
                          <a:cs typeface="Arial"/>
                          <a:sym typeface="Arial"/>
                        </a:rPr>
                        <a:t>1صموئيل</a:t>
                      </a:r>
                      <a:r>
                        <a:rPr lang="ar-JO" sz="2900" b="1" dirty="0">
                          <a:latin typeface="Arial"/>
                          <a:ea typeface="Arial"/>
                          <a:cs typeface="Arial"/>
                          <a:sym typeface="Arial"/>
                        </a:rPr>
                        <a:t> 10: 10 مقابل 16: 14). </a:t>
                      </a:r>
                      <a:endParaRPr sz="3300" b="1" u="none" strike="noStrike" cap="none" dirty="0">
                        <a:latin typeface="Arial"/>
                        <a:ea typeface="Arial"/>
                        <a:cs typeface="Arial"/>
                        <a:sym typeface="Arial"/>
                      </a:endParaRPr>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3"/>
                  </a:ext>
                </a:extLst>
              </a:tr>
              <a:tr h="1633389">
                <a:tc>
                  <a:txBody>
                    <a:bodyPr/>
                    <a:lstStyle/>
                    <a:p>
                      <a:pPr marL="0" lvl="0" indent="0" algn="r" rtl="1">
                        <a:spcBef>
                          <a:spcPts val="0"/>
                        </a:spcBef>
                        <a:spcAft>
                          <a:spcPts val="0"/>
                        </a:spcAft>
                        <a:buSzPts val="1100"/>
                        <a:buNone/>
                      </a:pPr>
                      <a:r>
                        <a:rPr lang="en-US" sz="2600" b="1" dirty="0" err="1">
                          <a:latin typeface="Arial"/>
                          <a:ea typeface="Arial"/>
                          <a:cs typeface="Arial"/>
                          <a:sym typeface="Arial"/>
                        </a:rPr>
                        <a:t>تمكين</a:t>
                      </a:r>
                      <a:r>
                        <a:rPr lang="en-US" sz="2600" b="1" dirty="0">
                          <a:latin typeface="Arial"/>
                          <a:ea typeface="Arial"/>
                          <a:cs typeface="Arial"/>
                          <a:sym typeface="Arial"/>
                        </a:rPr>
                        <a:t> </a:t>
                      </a:r>
                      <a:r>
                        <a:rPr lang="en-US" sz="2600" b="1" dirty="0" err="1">
                          <a:latin typeface="Arial"/>
                          <a:ea typeface="Arial"/>
                          <a:cs typeface="Arial"/>
                          <a:sym typeface="Arial"/>
                        </a:rPr>
                        <a:t>أو</a:t>
                      </a:r>
                      <a:r>
                        <a:rPr lang="en-US" sz="2600" b="1" dirty="0">
                          <a:latin typeface="Arial"/>
                          <a:ea typeface="Arial"/>
                          <a:cs typeface="Arial"/>
                          <a:sym typeface="Arial"/>
                        </a:rPr>
                        <a:t> </a:t>
                      </a:r>
                      <a:r>
                        <a:rPr lang="en-US" sz="2600" b="1" dirty="0" err="1">
                          <a:latin typeface="Arial"/>
                          <a:ea typeface="Arial"/>
                          <a:cs typeface="Arial"/>
                          <a:sym typeface="Arial"/>
                        </a:rPr>
                        <a:t>منح</a:t>
                      </a:r>
                      <a:r>
                        <a:rPr lang="en-US" sz="2600" b="1" dirty="0">
                          <a:latin typeface="Arial"/>
                          <a:ea typeface="Arial"/>
                          <a:cs typeface="Arial"/>
                          <a:sym typeface="Arial"/>
                        </a:rPr>
                        <a:t> </a:t>
                      </a:r>
                      <a:r>
                        <a:rPr lang="en-US" sz="2600" b="1" dirty="0" err="1">
                          <a:latin typeface="Arial"/>
                          <a:ea typeface="Arial"/>
                          <a:cs typeface="Arial"/>
                          <a:sym typeface="Arial"/>
                        </a:rPr>
                        <a:t>هبة</a:t>
                      </a:r>
                      <a:r>
                        <a:rPr lang="en-US" sz="2600" b="1" dirty="0">
                          <a:latin typeface="Arial"/>
                          <a:ea typeface="Arial"/>
                          <a:cs typeface="Arial"/>
                          <a:sym typeface="Arial"/>
                        </a:rPr>
                        <a:t> </a:t>
                      </a:r>
                      <a:r>
                        <a:rPr lang="en-US" sz="2600" b="1" dirty="0" err="1">
                          <a:latin typeface="Arial"/>
                          <a:ea typeface="Arial"/>
                          <a:cs typeface="Arial"/>
                          <a:sym typeface="Arial"/>
                        </a:rPr>
                        <a:t>غير</a:t>
                      </a:r>
                      <a:r>
                        <a:rPr lang="en-US" sz="2600" b="1" dirty="0">
                          <a:latin typeface="Arial"/>
                          <a:ea typeface="Arial"/>
                          <a:cs typeface="Arial"/>
                          <a:sym typeface="Arial"/>
                        </a:rPr>
                        <a:t> </a:t>
                      </a:r>
                      <a:r>
                        <a:rPr lang="en-US" sz="2600" b="1" dirty="0" err="1">
                          <a:latin typeface="Arial"/>
                          <a:ea typeface="Arial"/>
                          <a:cs typeface="Arial"/>
                          <a:sym typeface="Arial"/>
                        </a:rPr>
                        <a:t>محدود</a:t>
                      </a:r>
                      <a:r>
                        <a:rPr lang="ar-JO" sz="2600" b="1" dirty="0">
                          <a:latin typeface="Arial"/>
                          <a:ea typeface="Arial"/>
                          <a:cs typeface="Arial"/>
                          <a:sym typeface="Arial"/>
                        </a:rPr>
                        <a:t>ة (أفسس 1: 3) </a:t>
                      </a:r>
                      <a:r>
                        <a:rPr lang="en-US" sz="2600" b="1" dirty="0" err="1">
                          <a:latin typeface="Arial"/>
                          <a:ea typeface="Arial"/>
                          <a:cs typeface="Arial"/>
                          <a:sym typeface="Arial"/>
                        </a:rPr>
                        <a:t>لجميع</a:t>
                      </a:r>
                      <a:r>
                        <a:rPr lang="en-US" sz="2600" b="1" dirty="0">
                          <a:latin typeface="Arial"/>
                          <a:ea typeface="Arial"/>
                          <a:cs typeface="Arial"/>
                          <a:sym typeface="Arial"/>
                        </a:rPr>
                        <a:t> </a:t>
                      </a:r>
                      <a:r>
                        <a:rPr lang="en-US" sz="2600" b="1" dirty="0" err="1">
                          <a:latin typeface="Arial"/>
                          <a:ea typeface="Arial"/>
                          <a:cs typeface="Arial"/>
                          <a:sym typeface="Arial"/>
                        </a:rPr>
                        <a:t>المؤمنين</a:t>
                      </a:r>
                      <a:r>
                        <a:rPr lang="ar-JO" sz="2600" b="1" dirty="0">
                          <a:latin typeface="Arial"/>
                          <a:ea typeface="Arial"/>
                          <a:cs typeface="Arial"/>
                          <a:sym typeface="Arial"/>
                        </a:rPr>
                        <a:t> (1</a:t>
                      </a:r>
                      <a:r>
                        <a:rPr lang="en-US" sz="2600" b="1" dirty="0" err="1">
                          <a:latin typeface="Arial"/>
                          <a:ea typeface="Arial"/>
                          <a:cs typeface="Arial"/>
                          <a:sym typeface="Arial"/>
                        </a:rPr>
                        <a:t>كورنثوس</a:t>
                      </a:r>
                      <a:r>
                        <a:rPr lang="ar-JO" sz="2600" b="1" dirty="0">
                          <a:latin typeface="Arial"/>
                          <a:ea typeface="Arial"/>
                          <a:cs typeface="Arial"/>
                          <a:sym typeface="Arial"/>
                        </a:rPr>
                        <a:t> 12: 7، 11، 18) </a:t>
                      </a:r>
                      <a:endParaRPr sz="2600" b="1" dirty="0">
                        <a:latin typeface="Arial"/>
                        <a:ea typeface="Arial"/>
                        <a:cs typeface="Arial"/>
                        <a:sym typeface="Arial"/>
                      </a:endParaRPr>
                    </a:p>
                    <a:p>
                      <a:pPr marL="0" marR="0" lvl="0" indent="0" algn="l" rtl="0">
                        <a:spcBef>
                          <a:spcPts val="0"/>
                        </a:spcBef>
                        <a:spcAft>
                          <a:spcPts val="0"/>
                        </a:spcAft>
                        <a:buNone/>
                      </a:pPr>
                      <a:endParaRPr sz="2800" b="1" u="none" strike="noStrike" cap="none" dirty="0">
                        <a:latin typeface="Arial"/>
                        <a:ea typeface="Arial"/>
                        <a:cs typeface="Arial"/>
                        <a:sym typeface="Arial"/>
                      </a:endParaRPr>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Clr>
                          <a:schemeClr val="dk1"/>
                        </a:buClr>
                        <a:buSzPts val="1100"/>
                        <a:buFont typeface="Arial"/>
                        <a:buNone/>
                      </a:pPr>
                      <a:r>
                        <a:rPr lang="en-US" sz="3000" b="1" dirty="0" err="1">
                          <a:latin typeface="Arial"/>
                          <a:ea typeface="Arial"/>
                          <a:cs typeface="Arial"/>
                          <a:sym typeface="Arial"/>
                        </a:rPr>
                        <a:t>التمكين</a:t>
                      </a:r>
                      <a:r>
                        <a:rPr lang="en-US" sz="3000" b="1" dirty="0">
                          <a:latin typeface="Arial"/>
                          <a:ea typeface="Arial"/>
                          <a:cs typeface="Arial"/>
                          <a:sym typeface="Arial"/>
                        </a:rPr>
                        <a:t> </a:t>
                      </a:r>
                      <a:r>
                        <a:rPr lang="en-US" sz="3000" b="1" dirty="0" err="1">
                          <a:latin typeface="Arial"/>
                          <a:ea typeface="Arial"/>
                          <a:cs typeface="Arial"/>
                          <a:sym typeface="Arial"/>
                        </a:rPr>
                        <a:t>أو</a:t>
                      </a:r>
                      <a:r>
                        <a:rPr lang="en-US" sz="3000" b="1" dirty="0">
                          <a:latin typeface="Arial"/>
                          <a:ea typeface="Arial"/>
                          <a:cs typeface="Arial"/>
                          <a:sym typeface="Arial"/>
                        </a:rPr>
                        <a:t> </a:t>
                      </a:r>
                      <a:r>
                        <a:rPr lang="en-US" sz="3000" b="1" dirty="0" err="1">
                          <a:latin typeface="Arial"/>
                          <a:ea typeface="Arial"/>
                          <a:cs typeface="Arial"/>
                          <a:sym typeface="Arial"/>
                        </a:rPr>
                        <a:t>منح</a:t>
                      </a:r>
                      <a:r>
                        <a:rPr lang="en-US" sz="3000" b="1" dirty="0">
                          <a:latin typeface="Arial"/>
                          <a:ea typeface="Arial"/>
                          <a:cs typeface="Arial"/>
                          <a:sym typeface="Arial"/>
                        </a:rPr>
                        <a:t> </a:t>
                      </a:r>
                      <a:r>
                        <a:rPr lang="en-US" sz="3000" b="1" dirty="0" err="1">
                          <a:latin typeface="Arial"/>
                          <a:ea typeface="Arial"/>
                          <a:cs typeface="Arial"/>
                          <a:sym typeface="Arial"/>
                        </a:rPr>
                        <a:t>الموهبة</a:t>
                      </a:r>
                      <a:r>
                        <a:rPr lang="en-US" sz="3000" b="1" dirty="0">
                          <a:latin typeface="Arial"/>
                          <a:ea typeface="Arial"/>
                          <a:cs typeface="Arial"/>
                          <a:sym typeface="Arial"/>
                        </a:rPr>
                        <a:t> </a:t>
                      </a:r>
                      <a:r>
                        <a:rPr lang="en-US" sz="3000" b="1" dirty="0" err="1">
                          <a:latin typeface="Arial"/>
                          <a:ea typeface="Arial"/>
                          <a:cs typeface="Arial"/>
                          <a:sym typeface="Arial"/>
                        </a:rPr>
                        <a:t>التي</a:t>
                      </a:r>
                      <a:r>
                        <a:rPr lang="en-US" sz="3000" b="1" dirty="0">
                          <a:latin typeface="Arial"/>
                          <a:ea typeface="Arial"/>
                          <a:cs typeface="Arial"/>
                          <a:sym typeface="Arial"/>
                        </a:rPr>
                        <a:t> </a:t>
                      </a:r>
                      <a:r>
                        <a:rPr lang="en-US" sz="3000" b="1" dirty="0" err="1">
                          <a:latin typeface="Arial"/>
                          <a:ea typeface="Arial"/>
                          <a:cs typeface="Arial"/>
                          <a:sym typeface="Arial"/>
                        </a:rPr>
                        <a:t>تقتصر</a:t>
                      </a:r>
                      <a:r>
                        <a:rPr lang="en-US" sz="3000" b="1" dirty="0">
                          <a:latin typeface="Arial"/>
                          <a:ea typeface="Arial"/>
                          <a:cs typeface="Arial"/>
                          <a:sym typeface="Arial"/>
                        </a:rPr>
                        <a:t> </a:t>
                      </a:r>
                      <a:r>
                        <a:rPr lang="en-US" sz="3000" b="1" dirty="0" err="1">
                          <a:latin typeface="Arial"/>
                          <a:ea typeface="Arial"/>
                          <a:cs typeface="Arial"/>
                          <a:sym typeface="Arial"/>
                        </a:rPr>
                        <a:t>على</a:t>
                      </a:r>
                      <a:r>
                        <a:rPr lang="en-US" sz="3000" b="1" dirty="0">
                          <a:latin typeface="Arial"/>
                          <a:ea typeface="Arial"/>
                          <a:cs typeface="Arial"/>
                          <a:sym typeface="Arial"/>
                        </a:rPr>
                        <a:t> </a:t>
                      </a:r>
                      <a:r>
                        <a:rPr lang="en-US" sz="3000" b="1" dirty="0" err="1">
                          <a:latin typeface="Arial"/>
                          <a:ea typeface="Arial"/>
                          <a:cs typeface="Arial"/>
                          <a:sym typeface="Arial"/>
                        </a:rPr>
                        <a:t>بعض</a:t>
                      </a:r>
                      <a:r>
                        <a:rPr lang="en-US" sz="3000" b="1" dirty="0">
                          <a:latin typeface="Arial"/>
                          <a:ea typeface="Arial"/>
                          <a:cs typeface="Arial"/>
                          <a:sym typeface="Arial"/>
                        </a:rPr>
                        <a:t> </a:t>
                      </a:r>
                      <a:r>
                        <a:rPr lang="en-US" sz="3000" b="1" dirty="0" err="1">
                          <a:latin typeface="Arial"/>
                          <a:ea typeface="Arial"/>
                          <a:cs typeface="Arial"/>
                          <a:sym typeface="Arial"/>
                        </a:rPr>
                        <a:t>الناس</a:t>
                      </a:r>
                      <a:r>
                        <a:rPr lang="en-US" sz="3000" b="1" dirty="0">
                          <a:latin typeface="Arial"/>
                          <a:ea typeface="Arial"/>
                          <a:cs typeface="Arial"/>
                          <a:sym typeface="Arial"/>
                        </a:rPr>
                        <a:t> </a:t>
                      </a:r>
                      <a:r>
                        <a:rPr lang="ar-JO" sz="3000" b="1" dirty="0">
                          <a:latin typeface="Arial"/>
                          <a:ea typeface="Arial"/>
                          <a:cs typeface="Arial"/>
                          <a:sym typeface="Arial"/>
                        </a:rPr>
                        <a:t>(خروج 31: 3) </a:t>
                      </a:r>
                      <a:endParaRPr sz="3400" b="1" u="none" strike="noStrike" cap="none" dirty="0">
                        <a:latin typeface="Arial"/>
                        <a:ea typeface="Arial"/>
                        <a:cs typeface="Arial"/>
                        <a:sym typeface="Arial"/>
                      </a:endParaRPr>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7"/>
          <p:cNvSpPr txBox="1">
            <a:spLocks noGrp="1"/>
          </p:cNvSpPr>
          <p:nvPr>
            <p:ph type="title"/>
          </p:nvPr>
        </p:nvSpPr>
        <p:spPr>
          <a:xfrm>
            <a:off x="0" y="0"/>
            <a:ext cx="9144000" cy="762000"/>
          </a:xfrm>
          <a:prstGeom prst="rect">
            <a:avLst/>
          </a:prstGeom>
          <a:solidFill>
            <a:srgbClr val="006600"/>
          </a:solidFill>
          <a:ln>
            <a:noFill/>
          </a:ln>
        </p:spPr>
        <p:txBody>
          <a:bodyPr spcFirstLastPara="1" wrap="square" lIns="91425" tIns="45700" rIns="91425" bIns="45700" anchor="ctr" anchorCtr="0">
            <a:noAutofit/>
          </a:bodyPr>
          <a:lstStyle/>
          <a:p>
            <a:pPr marL="0" lvl="0" indent="0" algn="ctr" rtl="1">
              <a:spcBef>
                <a:spcPts val="0"/>
              </a:spcBef>
              <a:spcAft>
                <a:spcPts val="0"/>
              </a:spcAft>
              <a:buNone/>
            </a:pPr>
            <a:r>
              <a:rPr lang="en-US" sz="3600" dirty="0">
                <a:solidFill>
                  <a:schemeClr val="lt1"/>
                </a:solidFill>
              </a:rPr>
              <a:t>الروح </a:t>
            </a:r>
            <a:r>
              <a:rPr lang="en-US" sz="3600" dirty="0" err="1">
                <a:solidFill>
                  <a:schemeClr val="lt1"/>
                </a:solidFill>
              </a:rPr>
              <a:t>القدس</a:t>
            </a:r>
            <a:r>
              <a:rPr lang="en-US" sz="3600" dirty="0">
                <a:solidFill>
                  <a:schemeClr val="lt1"/>
                </a:solidFill>
              </a:rPr>
              <a:t> </a:t>
            </a:r>
            <a:r>
              <a:rPr lang="en-US" sz="3600" dirty="0" err="1">
                <a:solidFill>
                  <a:schemeClr val="lt1"/>
                </a:solidFill>
              </a:rPr>
              <a:t>وعلاقته</a:t>
            </a:r>
            <a:r>
              <a:rPr lang="en-US" sz="3600" dirty="0">
                <a:solidFill>
                  <a:schemeClr val="lt1"/>
                </a:solidFill>
              </a:rPr>
              <a:t> </a:t>
            </a:r>
            <a:r>
              <a:rPr lang="en-US" sz="3600" dirty="0" err="1">
                <a:solidFill>
                  <a:schemeClr val="lt1"/>
                </a:solidFill>
              </a:rPr>
              <a:t>مع</a:t>
            </a:r>
            <a:r>
              <a:rPr lang="en-US" sz="3600" dirty="0">
                <a:solidFill>
                  <a:schemeClr val="lt1"/>
                </a:solidFill>
              </a:rPr>
              <a:t> </a:t>
            </a:r>
            <a:r>
              <a:rPr lang="en-US" sz="3600" dirty="0" err="1">
                <a:solidFill>
                  <a:schemeClr val="lt1"/>
                </a:solidFill>
              </a:rPr>
              <a:t>الإنسان</a:t>
            </a:r>
            <a:endParaRPr sz="3600" dirty="0">
              <a:solidFill>
                <a:srgbClr val="FFFFFF"/>
              </a:solidFill>
            </a:endParaRPr>
          </a:p>
        </p:txBody>
      </p:sp>
      <p:sp>
        <p:nvSpPr>
          <p:cNvPr id="239" name="Google Shape;239;p7"/>
          <p:cNvSpPr txBox="1"/>
          <p:nvPr/>
        </p:nvSpPr>
        <p:spPr>
          <a:xfrm>
            <a:off x="8305800" y="0"/>
            <a:ext cx="838200" cy="457200"/>
          </a:xfrm>
          <a:prstGeom prst="rect">
            <a:avLst/>
          </a:prstGeom>
          <a:noFill/>
          <a:ln>
            <a:noFill/>
          </a:ln>
          <a:effectLst>
            <a:outerShdw blurRad="63500" dist="38099" dir="2700000" algn="ctr" rotWithShape="0">
              <a:schemeClr val="dk2">
                <a:alpha val="74901"/>
              </a:scheme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ix</a:t>
            </a:r>
            <a:endParaRPr/>
          </a:p>
        </p:txBody>
      </p:sp>
      <p:graphicFrame>
        <p:nvGraphicFramePr>
          <p:cNvPr id="240" name="Google Shape;240;p7"/>
          <p:cNvGraphicFramePr/>
          <p:nvPr>
            <p:extLst>
              <p:ext uri="{D42A27DB-BD31-4B8C-83A1-F6EECF244321}">
                <p14:modId xmlns:p14="http://schemas.microsoft.com/office/powerpoint/2010/main" val="2855976081"/>
              </p:ext>
            </p:extLst>
          </p:nvPr>
        </p:nvGraphicFramePr>
        <p:xfrm>
          <a:off x="0" y="762005"/>
          <a:ext cx="9144000" cy="6095995"/>
        </p:xfrm>
        <a:graphic>
          <a:graphicData uri="http://schemas.openxmlformats.org/drawingml/2006/table">
            <a:tbl>
              <a:tblPr>
                <a:noFill/>
                <a:tableStyleId>{D9B56133-B6AA-4622-881F-2FB196B67BB5}</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19416">
                <a:tc>
                  <a:txBody>
                    <a:bodyPr/>
                    <a:lstStyle/>
                    <a:p>
                      <a:pPr marL="0" lvl="0" indent="0" algn="ctr" rtl="1">
                        <a:spcBef>
                          <a:spcPts val="0"/>
                        </a:spcBef>
                        <a:spcAft>
                          <a:spcPts val="0"/>
                        </a:spcAft>
                        <a:buClr>
                          <a:schemeClr val="lt1"/>
                        </a:buClr>
                        <a:buSzPts val="3200"/>
                        <a:buFont typeface="Arial"/>
                        <a:buNone/>
                      </a:pPr>
                      <a:r>
                        <a:rPr lang="en-US" sz="3200" b="1">
                          <a:solidFill>
                            <a:schemeClr val="lt1"/>
                          </a:solidFill>
                          <a:latin typeface="Arial"/>
                          <a:ea typeface="Arial"/>
                          <a:cs typeface="Arial"/>
                          <a:sym typeface="Arial"/>
                        </a:rPr>
                        <a:t>العهد الجديد</a:t>
                      </a:r>
                      <a:endParaRPr sz="3200" b="1">
                        <a:solidFill>
                          <a:schemeClr val="lt1"/>
                        </a:solidFill>
                        <a:latin typeface="Arial"/>
                        <a:ea typeface="Arial"/>
                        <a:cs typeface="Arial"/>
                        <a:sym typeface="Arial"/>
                      </a:endParaRPr>
                    </a:p>
                  </a:txBody>
                  <a:tcPr marL="91450" marR="91450" marT="45725" marB="45725">
                    <a:lnR w="12700" cap="flat" cmpd="sng">
                      <a:solidFill>
                        <a:schemeClr val="lt1"/>
                      </a:solidFill>
                      <a:prstDash val="solid"/>
                      <a:round/>
                      <a:headEnd type="none" w="sm" len="sm"/>
                      <a:tailEnd type="none" w="sm" len="sm"/>
                    </a:lnR>
                    <a:lnB w="12700" cap="flat" cmpd="sng">
                      <a:solidFill>
                        <a:schemeClr val="dk1"/>
                      </a:solidFill>
                      <a:prstDash val="solid"/>
                      <a:round/>
                      <a:headEnd type="none" w="sm" len="sm"/>
                      <a:tailEnd type="none" w="sm" len="sm"/>
                    </a:lnB>
                    <a:solidFill>
                      <a:srgbClr val="000090"/>
                    </a:solidFill>
                  </a:tcPr>
                </a:tc>
                <a:tc>
                  <a:txBody>
                    <a:bodyPr/>
                    <a:lstStyle/>
                    <a:p>
                      <a:pPr marL="0" lvl="0" indent="0" algn="ctr" rtl="1">
                        <a:spcBef>
                          <a:spcPts val="0"/>
                        </a:spcBef>
                        <a:spcAft>
                          <a:spcPts val="0"/>
                        </a:spcAft>
                        <a:buClr>
                          <a:schemeClr val="lt1"/>
                        </a:buClr>
                        <a:buSzPts val="3200"/>
                        <a:buFont typeface="Arial"/>
                        <a:buNone/>
                      </a:pPr>
                      <a:r>
                        <a:rPr lang="en-US" sz="3200" b="1">
                          <a:solidFill>
                            <a:schemeClr val="lt1"/>
                          </a:solidFill>
                          <a:latin typeface="Arial"/>
                          <a:ea typeface="Arial"/>
                          <a:cs typeface="Arial"/>
                          <a:sym typeface="Arial"/>
                        </a:rPr>
                        <a:t>العهد القديم</a:t>
                      </a:r>
                      <a:endParaRPr sz="3200" b="1">
                        <a:solidFill>
                          <a:schemeClr val="lt1"/>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0090"/>
                    </a:solidFill>
                  </a:tcPr>
                </a:tc>
                <a:extLst>
                  <a:ext uri="{0D108BD9-81ED-4DB2-BD59-A6C34878D82A}">
                    <a16:rowId xmlns:a16="http://schemas.microsoft.com/office/drawing/2014/main" val="10000"/>
                  </a:ext>
                </a:extLst>
              </a:tr>
              <a:tr h="1101223">
                <a:tc>
                  <a:txBody>
                    <a:bodyPr/>
                    <a:lstStyle/>
                    <a:p>
                      <a:pPr marL="0" lvl="0" indent="0" algn="r" rtl="1">
                        <a:spcBef>
                          <a:spcPts val="0"/>
                        </a:spcBef>
                        <a:spcAft>
                          <a:spcPts val="0"/>
                        </a:spcAft>
                        <a:buSzPts val="1100"/>
                        <a:buNone/>
                      </a:pPr>
                      <a:r>
                        <a:rPr lang="en-US" sz="2600" b="1" dirty="0" err="1">
                          <a:latin typeface="Arial"/>
                          <a:ea typeface="Arial"/>
                          <a:cs typeface="Arial"/>
                          <a:sym typeface="Arial"/>
                        </a:rPr>
                        <a:t>المعمودية</a:t>
                      </a:r>
                      <a:r>
                        <a:rPr lang="en-US" sz="2600" b="1" dirty="0">
                          <a:latin typeface="Arial"/>
                          <a:ea typeface="Arial"/>
                          <a:cs typeface="Arial"/>
                          <a:sym typeface="Arial"/>
                        </a:rPr>
                        <a:t> </a:t>
                      </a:r>
                      <a:r>
                        <a:rPr lang="en-US" sz="2600" b="1" dirty="0" err="1">
                          <a:latin typeface="Arial"/>
                          <a:ea typeface="Arial"/>
                          <a:cs typeface="Arial"/>
                          <a:sym typeface="Arial"/>
                        </a:rPr>
                        <a:t>بالروح</a:t>
                      </a:r>
                      <a:r>
                        <a:rPr lang="en-US" sz="2600" b="1" dirty="0">
                          <a:latin typeface="Arial"/>
                          <a:ea typeface="Arial"/>
                          <a:cs typeface="Arial"/>
                          <a:sym typeface="Arial"/>
                        </a:rPr>
                        <a:t> </a:t>
                      </a:r>
                      <a:r>
                        <a:rPr lang="en-US" sz="2600" b="1" dirty="0" err="1">
                          <a:latin typeface="Arial"/>
                          <a:ea typeface="Arial"/>
                          <a:cs typeface="Arial"/>
                          <a:sym typeface="Arial"/>
                        </a:rPr>
                        <a:t>تنطبق</a:t>
                      </a:r>
                      <a:r>
                        <a:rPr lang="en-US" sz="2600" b="1" dirty="0">
                          <a:latin typeface="Arial"/>
                          <a:ea typeface="Arial"/>
                          <a:cs typeface="Arial"/>
                          <a:sym typeface="Arial"/>
                        </a:rPr>
                        <a:t> </a:t>
                      </a:r>
                      <a:r>
                        <a:rPr lang="en-US" sz="2600" b="1" dirty="0" err="1">
                          <a:latin typeface="Arial"/>
                          <a:ea typeface="Arial"/>
                          <a:cs typeface="Arial"/>
                          <a:sym typeface="Arial"/>
                        </a:rPr>
                        <a:t>على</a:t>
                      </a:r>
                      <a:r>
                        <a:rPr lang="en-US" sz="2600" b="1" dirty="0">
                          <a:latin typeface="Arial"/>
                          <a:ea typeface="Arial"/>
                          <a:cs typeface="Arial"/>
                          <a:sym typeface="Arial"/>
                        </a:rPr>
                        <a:t> </a:t>
                      </a:r>
                      <a:r>
                        <a:rPr lang="en-US" sz="2600" b="1" dirty="0" err="1">
                          <a:latin typeface="Arial"/>
                          <a:ea typeface="Arial"/>
                          <a:cs typeface="Arial"/>
                          <a:sym typeface="Arial"/>
                        </a:rPr>
                        <a:t>جميع</a:t>
                      </a:r>
                      <a:r>
                        <a:rPr lang="en-US" sz="2600" b="1" dirty="0">
                          <a:latin typeface="Arial"/>
                          <a:ea typeface="Arial"/>
                          <a:cs typeface="Arial"/>
                          <a:sym typeface="Arial"/>
                        </a:rPr>
                        <a:t> </a:t>
                      </a:r>
                      <a:r>
                        <a:rPr lang="en-US" sz="2600" b="1" dirty="0" err="1">
                          <a:latin typeface="Arial"/>
                          <a:ea typeface="Arial"/>
                          <a:cs typeface="Arial"/>
                          <a:sym typeface="Arial"/>
                        </a:rPr>
                        <a:t>المؤمنين</a:t>
                      </a:r>
                      <a:r>
                        <a:rPr lang="en-US" sz="2600" b="1" dirty="0">
                          <a:latin typeface="Arial"/>
                          <a:ea typeface="Arial"/>
                          <a:cs typeface="Arial"/>
                          <a:sym typeface="Arial"/>
                        </a:rPr>
                        <a:t> 1كورنثوس</a:t>
                      </a:r>
                      <a:r>
                        <a:rPr lang="ar-JO" sz="2600" b="1" dirty="0">
                          <a:latin typeface="Arial"/>
                          <a:ea typeface="Arial"/>
                          <a:cs typeface="Arial"/>
                          <a:sym typeface="Arial"/>
                        </a:rPr>
                        <a:t> 12: 13 </a:t>
                      </a:r>
                      <a:endParaRPr sz="2600" dirty="0"/>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SzPts val="1100"/>
                        <a:buNone/>
                      </a:pPr>
                      <a:r>
                        <a:rPr lang="en-US" sz="2600" b="1" dirty="0" err="1">
                          <a:latin typeface="Arial"/>
                          <a:ea typeface="Arial"/>
                          <a:cs typeface="Arial"/>
                          <a:sym typeface="Arial"/>
                        </a:rPr>
                        <a:t>لم</a:t>
                      </a:r>
                      <a:r>
                        <a:rPr lang="en-US" sz="2600" b="1" dirty="0">
                          <a:latin typeface="Arial"/>
                          <a:ea typeface="Arial"/>
                          <a:cs typeface="Arial"/>
                          <a:sym typeface="Arial"/>
                        </a:rPr>
                        <a:t> </a:t>
                      </a:r>
                      <a:r>
                        <a:rPr lang="en-US" sz="2600" b="1" dirty="0" err="1">
                          <a:latin typeface="Arial"/>
                          <a:ea typeface="Arial"/>
                          <a:cs typeface="Arial"/>
                          <a:sym typeface="Arial"/>
                        </a:rPr>
                        <a:t>تكن</a:t>
                      </a:r>
                      <a:r>
                        <a:rPr lang="en-US" sz="2600" b="1" dirty="0">
                          <a:latin typeface="Arial"/>
                          <a:ea typeface="Arial"/>
                          <a:cs typeface="Arial"/>
                          <a:sym typeface="Arial"/>
                        </a:rPr>
                        <a:t> </a:t>
                      </a:r>
                      <a:r>
                        <a:rPr lang="en-US" sz="2600" b="1" dirty="0" err="1">
                          <a:latin typeface="Arial"/>
                          <a:ea typeface="Arial"/>
                          <a:cs typeface="Arial"/>
                          <a:sym typeface="Arial"/>
                        </a:rPr>
                        <a:t>هناك</a:t>
                      </a:r>
                      <a:r>
                        <a:rPr lang="en-US" sz="2600" b="1" dirty="0">
                          <a:latin typeface="Arial"/>
                          <a:ea typeface="Arial"/>
                          <a:cs typeface="Arial"/>
                          <a:sym typeface="Arial"/>
                        </a:rPr>
                        <a:t> </a:t>
                      </a:r>
                      <a:r>
                        <a:rPr lang="en-US" sz="2600" b="1" dirty="0" err="1">
                          <a:latin typeface="Arial"/>
                          <a:ea typeface="Arial"/>
                          <a:cs typeface="Arial"/>
                          <a:sym typeface="Arial"/>
                        </a:rPr>
                        <a:t>معمودية</a:t>
                      </a:r>
                      <a:r>
                        <a:rPr lang="en-US" sz="2600" b="1" dirty="0">
                          <a:latin typeface="Arial"/>
                          <a:ea typeface="Arial"/>
                          <a:cs typeface="Arial"/>
                          <a:sym typeface="Arial"/>
                        </a:rPr>
                        <a:t> </a:t>
                      </a:r>
                      <a:r>
                        <a:rPr lang="en-US" sz="2600" b="1" dirty="0" err="1">
                          <a:latin typeface="Arial"/>
                          <a:ea typeface="Arial"/>
                          <a:cs typeface="Arial"/>
                          <a:sym typeface="Arial"/>
                        </a:rPr>
                        <a:t>بالروح</a:t>
                      </a:r>
                      <a:r>
                        <a:rPr lang="en-US" sz="2600" b="1" dirty="0">
                          <a:latin typeface="Arial"/>
                          <a:ea typeface="Arial"/>
                          <a:cs typeface="Arial"/>
                          <a:sym typeface="Arial"/>
                        </a:rPr>
                        <a:t> )</a:t>
                      </a:r>
                      <a:r>
                        <a:rPr lang="en-US" sz="2600" b="1" dirty="0" err="1">
                          <a:latin typeface="Arial"/>
                          <a:ea typeface="Arial"/>
                          <a:cs typeface="Arial"/>
                          <a:sym typeface="Arial"/>
                        </a:rPr>
                        <a:t>أعمال</a:t>
                      </a:r>
                      <a:r>
                        <a:rPr lang="en-US" sz="2600" b="1" dirty="0">
                          <a:latin typeface="Arial"/>
                          <a:ea typeface="Arial"/>
                          <a:cs typeface="Arial"/>
                          <a:sym typeface="Arial"/>
                        </a:rPr>
                        <a:t> </a:t>
                      </a:r>
                      <a:r>
                        <a:rPr lang="en-US" sz="2600" b="1" dirty="0" err="1">
                          <a:latin typeface="Arial"/>
                          <a:ea typeface="Arial"/>
                          <a:cs typeface="Arial"/>
                          <a:sym typeface="Arial"/>
                        </a:rPr>
                        <a:t>الرسل</a:t>
                      </a:r>
                      <a:r>
                        <a:rPr lang="ar-JO" sz="2600" b="1" dirty="0">
                          <a:latin typeface="Arial"/>
                          <a:ea typeface="Arial"/>
                          <a:cs typeface="Arial"/>
                          <a:sym typeface="Arial"/>
                        </a:rPr>
                        <a:t> 1: 5</a:t>
                      </a:r>
                      <a:r>
                        <a:rPr lang="en-US" sz="2600" b="1" dirty="0">
                          <a:latin typeface="Arial"/>
                          <a:ea typeface="Arial"/>
                          <a:cs typeface="Arial"/>
                          <a:sym typeface="Arial"/>
                        </a:rPr>
                        <a:t>؛ </a:t>
                      </a:r>
                      <a:r>
                        <a:rPr lang="en-US" sz="2600" b="1" dirty="0" err="1">
                          <a:latin typeface="Arial"/>
                          <a:ea typeface="Arial"/>
                          <a:cs typeface="Arial"/>
                          <a:sym typeface="Arial"/>
                        </a:rPr>
                        <a:t>يوحن</a:t>
                      </a:r>
                      <a:r>
                        <a:rPr lang="ar-JO" sz="2600" b="1" dirty="0">
                          <a:latin typeface="Arial"/>
                          <a:ea typeface="Arial"/>
                          <a:cs typeface="Arial"/>
                          <a:sym typeface="Arial"/>
                        </a:rPr>
                        <a:t>ا 7: 37 – 39) </a:t>
                      </a:r>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r h="1044275">
                <a:tc>
                  <a:txBody>
                    <a:bodyPr/>
                    <a:lstStyle/>
                    <a:p>
                      <a:pPr marL="0" lvl="0" indent="0" algn="r" rtl="1">
                        <a:spcBef>
                          <a:spcPts val="0"/>
                        </a:spcBef>
                        <a:spcAft>
                          <a:spcPts val="0"/>
                        </a:spcAft>
                        <a:buSzPts val="1100"/>
                        <a:buNone/>
                      </a:pPr>
                      <a:r>
                        <a:rPr lang="en-US" sz="2600" b="1" dirty="0" err="1">
                          <a:latin typeface="Arial"/>
                          <a:ea typeface="Arial"/>
                          <a:cs typeface="Arial"/>
                          <a:sym typeface="Arial"/>
                        </a:rPr>
                        <a:t>ملء</a:t>
                      </a:r>
                      <a:r>
                        <a:rPr lang="en-US" sz="2600" b="1" dirty="0">
                          <a:latin typeface="Arial"/>
                          <a:ea typeface="Arial"/>
                          <a:cs typeface="Arial"/>
                          <a:sym typeface="Arial"/>
                        </a:rPr>
                        <a:t> الروح </a:t>
                      </a:r>
                      <a:r>
                        <a:rPr lang="en-US" sz="2600" b="1" dirty="0" err="1">
                          <a:latin typeface="Arial"/>
                          <a:ea typeface="Arial"/>
                          <a:cs typeface="Arial"/>
                          <a:sym typeface="Arial"/>
                        </a:rPr>
                        <a:t>للجسد</a:t>
                      </a:r>
                      <a:r>
                        <a:rPr lang="en-US" sz="2600" b="1" dirty="0">
                          <a:latin typeface="Arial"/>
                          <a:ea typeface="Arial"/>
                          <a:cs typeface="Arial"/>
                          <a:sym typeface="Arial"/>
                        </a:rPr>
                        <a:t> </a:t>
                      </a:r>
                      <a:r>
                        <a:rPr lang="en-US" sz="2600" b="1" dirty="0" err="1">
                          <a:latin typeface="Arial"/>
                          <a:ea typeface="Arial"/>
                          <a:cs typeface="Arial"/>
                          <a:sym typeface="Arial"/>
                        </a:rPr>
                        <a:t>كلّه</a:t>
                      </a:r>
                      <a:r>
                        <a:rPr lang="en-US" sz="2600" b="1" dirty="0">
                          <a:latin typeface="Arial"/>
                          <a:ea typeface="Arial"/>
                          <a:cs typeface="Arial"/>
                          <a:sym typeface="Arial"/>
                        </a:rPr>
                        <a:t> –أفسس</a:t>
                      </a:r>
                      <a:r>
                        <a:rPr lang="ar-JO" sz="2600" b="1" dirty="0">
                          <a:latin typeface="Arial"/>
                          <a:ea typeface="Arial"/>
                          <a:cs typeface="Arial"/>
                          <a:sym typeface="Arial"/>
                        </a:rPr>
                        <a:t> 5: 18 </a:t>
                      </a:r>
                      <a:r>
                        <a:rPr lang="en-US" sz="2600" b="1" u="none" strike="noStrike" cap="none" dirty="0">
                          <a:latin typeface="Arial"/>
                          <a:ea typeface="Arial"/>
                          <a:cs typeface="Arial"/>
                          <a:sym typeface="Arial"/>
                        </a:rPr>
                        <a:t> </a:t>
                      </a:r>
                      <a:endParaRPr sz="2600" dirty="0"/>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Clr>
                          <a:schemeClr val="dk1"/>
                        </a:buClr>
                        <a:buSzPts val="1100"/>
                        <a:buFont typeface="Arial"/>
                        <a:buNone/>
                      </a:pPr>
                      <a:r>
                        <a:rPr lang="en-US" sz="2600" b="1" dirty="0" err="1">
                          <a:latin typeface="Arial"/>
                          <a:ea typeface="Arial"/>
                          <a:cs typeface="Arial"/>
                          <a:sym typeface="Arial"/>
                        </a:rPr>
                        <a:t>ملء</a:t>
                      </a:r>
                      <a:r>
                        <a:rPr lang="en-US" sz="2600" b="1" dirty="0">
                          <a:latin typeface="Arial"/>
                          <a:ea typeface="Arial"/>
                          <a:cs typeface="Arial"/>
                          <a:sym typeface="Arial"/>
                        </a:rPr>
                        <a:t> الروح </a:t>
                      </a:r>
                      <a:r>
                        <a:rPr lang="en-US" sz="2600" b="1" dirty="0" err="1">
                          <a:latin typeface="Arial"/>
                          <a:ea typeface="Arial"/>
                          <a:cs typeface="Arial"/>
                          <a:sym typeface="Arial"/>
                        </a:rPr>
                        <a:t>لبعض</a:t>
                      </a:r>
                      <a:r>
                        <a:rPr lang="en-US" sz="2600" b="1" dirty="0">
                          <a:latin typeface="Arial"/>
                          <a:ea typeface="Arial"/>
                          <a:cs typeface="Arial"/>
                          <a:sym typeface="Arial"/>
                        </a:rPr>
                        <a:t> </a:t>
                      </a:r>
                      <a:r>
                        <a:rPr lang="en-US" sz="2600" b="1" dirty="0" err="1">
                          <a:latin typeface="Arial"/>
                          <a:ea typeface="Arial"/>
                          <a:cs typeface="Arial"/>
                          <a:sym typeface="Arial"/>
                        </a:rPr>
                        <a:t>الأفراد</a:t>
                      </a:r>
                      <a:r>
                        <a:rPr lang="en-US" sz="2600" b="1" dirty="0">
                          <a:latin typeface="Arial"/>
                          <a:ea typeface="Arial"/>
                          <a:cs typeface="Arial"/>
                          <a:sym typeface="Arial"/>
                        </a:rPr>
                        <a:t> )</a:t>
                      </a:r>
                      <a:r>
                        <a:rPr lang="en-US" sz="2600" b="1" dirty="0" err="1">
                          <a:latin typeface="Arial"/>
                          <a:ea typeface="Arial"/>
                          <a:cs typeface="Arial"/>
                          <a:sym typeface="Arial"/>
                        </a:rPr>
                        <a:t>أمر</a:t>
                      </a:r>
                      <a:r>
                        <a:rPr lang="en-US" sz="2600" b="1" dirty="0">
                          <a:latin typeface="Arial"/>
                          <a:ea typeface="Arial"/>
                          <a:cs typeface="Arial"/>
                          <a:sym typeface="Arial"/>
                        </a:rPr>
                        <a:t> </a:t>
                      </a:r>
                      <a:r>
                        <a:rPr lang="en-US" sz="2600" b="1" dirty="0" err="1">
                          <a:latin typeface="Arial"/>
                          <a:ea typeface="Arial"/>
                          <a:cs typeface="Arial"/>
                          <a:sym typeface="Arial"/>
                        </a:rPr>
                        <a:t>لم</a:t>
                      </a:r>
                      <a:r>
                        <a:rPr lang="en-US" sz="2600" b="1" dirty="0">
                          <a:latin typeface="Arial"/>
                          <a:ea typeface="Arial"/>
                          <a:cs typeface="Arial"/>
                          <a:sym typeface="Arial"/>
                        </a:rPr>
                        <a:t> </a:t>
                      </a:r>
                      <a:r>
                        <a:rPr lang="en-US" sz="2600" b="1" dirty="0" err="1">
                          <a:latin typeface="Arial"/>
                          <a:ea typeface="Arial"/>
                          <a:cs typeface="Arial"/>
                          <a:sym typeface="Arial"/>
                        </a:rPr>
                        <a:t>يكن</a:t>
                      </a:r>
                      <a:r>
                        <a:rPr lang="en-US" sz="2600" b="1" dirty="0">
                          <a:latin typeface="Arial"/>
                          <a:ea typeface="Arial"/>
                          <a:cs typeface="Arial"/>
                          <a:sym typeface="Arial"/>
                        </a:rPr>
                        <a:t> </a:t>
                      </a:r>
                      <a:r>
                        <a:rPr lang="en-US" sz="2600" b="1" dirty="0" err="1">
                          <a:latin typeface="Arial"/>
                          <a:ea typeface="Arial"/>
                          <a:cs typeface="Arial"/>
                          <a:sym typeface="Arial"/>
                        </a:rPr>
                        <a:t>متوقّع</a:t>
                      </a:r>
                      <a:r>
                        <a:rPr lang="en-US" sz="2600" b="1" dirty="0">
                          <a:latin typeface="Arial"/>
                          <a:ea typeface="Arial"/>
                          <a:cs typeface="Arial"/>
                          <a:sym typeface="Arial"/>
                        </a:rPr>
                        <a:t> </a:t>
                      </a:r>
                      <a:r>
                        <a:rPr lang="en-US" sz="2600" b="1" dirty="0" err="1">
                          <a:latin typeface="Arial"/>
                          <a:ea typeface="Arial"/>
                          <a:cs typeface="Arial"/>
                          <a:sym typeface="Arial"/>
                        </a:rPr>
                        <a:t>لأي</a:t>
                      </a:r>
                      <a:r>
                        <a:rPr lang="en-US" sz="2600" b="1" dirty="0">
                          <a:latin typeface="Arial"/>
                          <a:ea typeface="Arial"/>
                          <a:cs typeface="Arial"/>
                          <a:sym typeface="Arial"/>
                        </a:rPr>
                        <a:t> </a:t>
                      </a:r>
                      <a:r>
                        <a:rPr lang="en-US" sz="2600" b="1" dirty="0" err="1">
                          <a:latin typeface="Arial"/>
                          <a:ea typeface="Arial"/>
                          <a:cs typeface="Arial"/>
                          <a:sym typeface="Arial"/>
                        </a:rPr>
                        <a:t>منهم</a:t>
                      </a:r>
                      <a:r>
                        <a:rPr lang="en-US" sz="2600" b="1" dirty="0">
                          <a:latin typeface="Arial"/>
                          <a:ea typeface="Arial"/>
                          <a:cs typeface="Arial"/>
                          <a:sym typeface="Arial"/>
                        </a:rPr>
                        <a:t>(</a:t>
                      </a:r>
                      <a:endParaRPr sz="2600" b="1" u="none" strike="noStrike" cap="none" dirty="0">
                        <a:latin typeface="Arial"/>
                        <a:ea typeface="Arial"/>
                        <a:cs typeface="Arial"/>
                        <a:sym typeface="Arial"/>
                      </a:endParaRPr>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2"/>
                  </a:ext>
                </a:extLst>
              </a:tr>
              <a:tr h="1695214">
                <a:tc>
                  <a:txBody>
                    <a:bodyPr/>
                    <a:lstStyle/>
                    <a:p>
                      <a:pPr marL="0" lvl="0" indent="0" algn="r" rtl="1">
                        <a:spcBef>
                          <a:spcPts val="0"/>
                        </a:spcBef>
                        <a:spcAft>
                          <a:spcPts val="0"/>
                        </a:spcAft>
                        <a:buClr>
                          <a:schemeClr val="dk1"/>
                        </a:buClr>
                        <a:buSzPts val="1100"/>
                        <a:buFont typeface="Arial"/>
                        <a:buNone/>
                      </a:pPr>
                      <a:r>
                        <a:rPr lang="en-US" sz="2600" b="1" dirty="0" err="1">
                          <a:latin typeface="Arial"/>
                          <a:ea typeface="Arial"/>
                          <a:cs typeface="Arial"/>
                          <a:sym typeface="Arial"/>
                        </a:rPr>
                        <a:t>ملء</a:t>
                      </a:r>
                      <a:r>
                        <a:rPr lang="en-US" sz="2600" b="1" dirty="0">
                          <a:latin typeface="Arial"/>
                          <a:ea typeface="Arial"/>
                          <a:cs typeface="Arial"/>
                          <a:sym typeface="Arial"/>
                        </a:rPr>
                        <a:t> الروح </a:t>
                      </a:r>
                      <a:r>
                        <a:rPr lang="en-US" sz="2600" b="1" dirty="0" err="1">
                          <a:latin typeface="Arial"/>
                          <a:ea typeface="Arial"/>
                          <a:cs typeface="Arial"/>
                          <a:sym typeface="Arial"/>
                        </a:rPr>
                        <a:t>للقادة</a:t>
                      </a:r>
                      <a:r>
                        <a:rPr lang="en-US" sz="2600" b="1" dirty="0">
                          <a:latin typeface="Arial"/>
                          <a:ea typeface="Arial"/>
                          <a:cs typeface="Arial"/>
                          <a:sym typeface="Arial"/>
                        </a:rPr>
                        <a:t> </a:t>
                      </a:r>
                      <a:r>
                        <a:rPr lang="en-US" sz="2600" b="1" dirty="0" err="1">
                          <a:latin typeface="Arial"/>
                          <a:ea typeface="Arial"/>
                          <a:cs typeface="Arial"/>
                          <a:sym typeface="Arial"/>
                        </a:rPr>
                        <a:t>والأتباع</a:t>
                      </a:r>
                      <a:r>
                        <a:rPr lang="en-US" sz="2600" b="1" dirty="0">
                          <a:latin typeface="Arial"/>
                          <a:ea typeface="Arial"/>
                          <a:cs typeface="Arial"/>
                          <a:sym typeface="Arial"/>
                        </a:rPr>
                        <a:t> من أجل </a:t>
                      </a:r>
                      <a:r>
                        <a:rPr lang="en-US" sz="2600" b="1" dirty="0" err="1">
                          <a:latin typeface="Arial"/>
                          <a:ea typeface="Arial"/>
                          <a:cs typeface="Arial"/>
                          <a:sym typeface="Arial"/>
                        </a:rPr>
                        <a:t>المصلحة</a:t>
                      </a:r>
                      <a:r>
                        <a:rPr lang="en-US" sz="2600" b="1" dirty="0">
                          <a:latin typeface="Arial"/>
                          <a:ea typeface="Arial"/>
                          <a:cs typeface="Arial"/>
                          <a:sym typeface="Arial"/>
                        </a:rPr>
                        <a:t> </a:t>
                      </a:r>
                      <a:r>
                        <a:rPr lang="en-US" sz="2600" b="1" dirty="0" err="1">
                          <a:latin typeface="Arial"/>
                          <a:ea typeface="Arial"/>
                          <a:cs typeface="Arial"/>
                          <a:sym typeface="Arial"/>
                        </a:rPr>
                        <a:t>الجماعية</a:t>
                      </a:r>
                      <a:r>
                        <a:rPr lang="en-US" sz="2600" b="1" dirty="0">
                          <a:latin typeface="Arial"/>
                          <a:ea typeface="Arial"/>
                          <a:cs typeface="Arial"/>
                          <a:sym typeface="Arial"/>
                        </a:rPr>
                        <a:t> </a:t>
                      </a:r>
                      <a:r>
                        <a:rPr lang="en-US" sz="2600" b="1" dirty="0" err="1">
                          <a:latin typeface="Arial"/>
                          <a:ea typeface="Arial"/>
                          <a:cs typeface="Arial"/>
                          <a:sym typeface="Arial"/>
                        </a:rPr>
                        <a:t>للكنيسة</a:t>
                      </a:r>
                      <a:r>
                        <a:rPr lang="en-US" sz="2600" b="1" dirty="0">
                          <a:latin typeface="Arial"/>
                          <a:ea typeface="Arial"/>
                          <a:cs typeface="Arial"/>
                          <a:sym typeface="Arial"/>
                        </a:rPr>
                        <a:t> </a:t>
                      </a:r>
                      <a:endParaRPr sz="2600" dirty="0"/>
                    </a:p>
                    <a:p>
                      <a:pPr marL="0" marR="0" lvl="0" indent="0" algn="l" rtl="0">
                        <a:spcBef>
                          <a:spcPts val="0"/>
                        </a:spcBef>
                        <a:spcAft>
                          <a:spcPts val="0"/>
                        </a:spcAft>
                        <a:buNone/>
                      </a:pPr>
                      <a:endParaRPr sz="2600" b="1" dirty="0">
                        <a:latin typeface="Arial"/>
                        <a:ea typeface="Arial"/>
                        <a:cs typeface="Arial"/>
                        <a:sym typeface="Arial"/>
                      </a:endParaRPr>
                    </a:p>
                    <a:p>
                      <a:pPr marL="0" marR="0" lvl="0" indent="0" algn="l" rtl="0">
                        <a:spcBef>
                          <a:spcPts val="0"/>
                        </a:spcBef>
                        <a:spcAft>
                          <a:spcPts val="0"/>
                        </a:spcAft>
                        <a:buNone/>
                      </a:pPr>
                      <a:r>
                        <a:rPr lang="en-US" sz="2600" b="1" u="none" strike="noStrike" cap="none" dirty="0">
                          <a:latin typeface="Arial"/>
                          <a:ea typeface="Arial"/>
                          <a:cs typeface="Arial"/>
                          <a:sym typeface="Arial"/>
                        </a:rPr>
                        <a:t> </a:t>
                      </a:r>
                      <a:endParaRPr sz="2600" dirty="0"/>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SzPts val="1100"/>
                        <a:buNone/>
                      </a:pPr>
                      <a:r>
                        <a:rPr lang="en-US" sz="2600" b="1" dirty="0" err="1">
                          <a:latin typeface="Arial"/>
                          <a:ea typeface="Arial"/>
                          <a:cs typeface="Arial"/>
                          <a:sym typeface="Arial"/>
                        </a:rPr>
                        <a:t>ملء</a:t>
                      </a:r>
                      <a:r>
                        <a:rPr lang="en-US" sz="2600" b="1" dirty="0">
                          <a:latin typeface="Arial"/>
                          <a:ea typeface="Arial"/>
                          <a:cs typeface="Arial"/>
                          <a:sym typeface="Arial"/>
                        </a:rPr>
                        <a:t> الروح </a:t>
                      </a:r>
                      <a:r>
                        <a:rPr lang="en-US" sz="2600" b="1" dirty="0" err="1">
                          <a:latin typeface="Arial"/>
                          <a:ea typeface="Arial"/>
                          <a:cs typeface="Arial"/>
                          <a:sym typeface="Arial"/>
                        </a:rPr>
                        <a:t>للقادة</a:t>
                      </a:r>
                      <a:r>
                        <a:rPr lang="en-US" sz="2600" b="1" dirty="0">
                          <a:latin typeface="Arial"/>
                          <a:ea typeface="Arial"/>
                          <a:cs typeface="Arial"/>
                          <a:sym typeface="Arial"/>
                        </a:rPr>
                        <a:t> </a:t>
                      </a:r>
                      <a:r>
                        <a:rPr lang="en-US" sz="2600" b="1" dirty="0" err="1">
                          <a:latin typeface="Arial"/>
                          <a:ea typeface="Arial"/>
                          <a:cs typeface="Arial"/>
                          <a:sym typeface="Arial"/>
                        </a:rPr>
                        <a:t>فقط</a:t>
                      </a:r>
                      <a:r>
                        <a:rPr lang="en-US" sz="2600" b="1" dirty="0">
                          <a:latin typeface="Arial"/>
                          <a:ea typeface="Arial"/>
                          <a:cs typeface="Arial"/>
                          <a:sym typeface="Arial"/>
                        </a:rPr>
                        <a:t> من أجل </a:t>
                      </a:r>
                      <a:r>
                        <a:rPr lang="en-US" sz="2600" b="1" dirty="0" err="1">
                          <a:latin typeface="Arial"/>
                          <a:ea typeface="Arial"/>
                          <a:cs typeface="Arial"/>
                          <a:sym typeface="Arial"/>
                        </a:rPr>
                        <a:t>الصالح</a:t>
                      </a:r>
                      <a:r>
                        <a:rPr lang="en-US" sz="2600" b="1" dirty="0">
                          <a:latin typeface="Arial"/>
                          <a:ea typeface="Arial"/>
                          <a:cs typeface="Arial"/>
                          <a:sym typeface="Arial"/>
                        </a:rPr>
                        <a:t> </a:t>
                      </a:r>
                      <a:r>
                        <a:rPr lang="en-US" sz="2600" b="1" dirty="0" err="1">
                          <a:latin typeface="Arial"/>
                          <a:ea typeface="Arial"/>
                          <a:cs typeface="Arial"/>
                          <a:sym typeface="Arial"/>
                        </a:rPr>
                        <a:t>الوطني</a:t>
                      </a:r>
                      <a:endParaRPr sz="2600" b="1" dirty="0">
                        <a:latin typeface="Arial"/>
                        <a:ea typeface="Arial"/>
                        <a:cs typeface="Arial"/>
                        <a:sym typeface="Arial"/>
                      </a:endParaRPr>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3"/>
                  </a:ext>
                </a:extLst>
              </a:tr>
              <a:tr h="1635867">
                <a:tc>
                  <a:txBody>
                    <a:bodyPr/>
                    <a:lstStyle/>
                    <a:p>
                      <a:pPr marL="0" lvl="0" indent="0" algn="r" rtl="1">
                        <a:spcBef>
                          <a:spcPts val="0"/>
                        </a:spcBef>
                        <a:spcAft>
                          <a:spcPts val="0"/>
                        </a:spcAft>
                        <a:buClr>
                          <a:schemeClr val="dk1"/>
                        </a:buClr>
                        <a:buSzPts val="1100"/>
                        <a:buFont typeface="Arial"/>
                        <a:buNone/>
                      </a:pPr>
                      <a:r>
                        <a:rPr lang="en-US" sz="2600" b="1" dirty="0" err="1">
                          <a:latin typeface="Arial"/>
                          <a:ea typeface="Arial"/>
                          <a:cs typeface="Arial"/>
                          <a:sym typeface="Arial"/>
                        </a:rPr>
                        <a:t>ملء</a:t>
                      </a:r>
                      <a:r>
                        <a:rPr lang="en-US" sz="2600" b="1" dirty="0">
                          <a:latin typeface="Arial"/>
                          <a:ea typeface="Arial"/>
                          <a:cs typeface="Arial"/>
                          <a:sym typeface="Arial"/>
                        </a:rPr>
                        <a:t> الروح </a:t>
                      </a:r>
                      <a:r>
                        <a:rPr lang="en-US" sz="2600" b="1" dirty="0" err="1">
                          <a:latin typeface="Arial"/>
                          <a:ea typeface="Arial"/>
                          <a:cs typeface="Arial"/>
                          <a:sym typeface="Arial"/>
                        </a:rPr>
                        <a:t>لليهود</a:t>
                      </a:r>
                      <a:r>
                        <a:rPr lang="en-US" sz="2600" b="1" dirty="0">
                          <a:latin typeface="Arial"/>
                          <a:ea typeface="Arial"/>
                          <a:cs typeface="Arial"/>
                          <a:sym typeface="Arial"/>
                        </a:rPr>
                        <a:t> </a:t>
                      </a:r>
                      <a:r>
                        <a:rPr lang="en-US" sz="2600" b="1" dirty="0" err="1">
                          <a:latin typeface="Arial"/>
                          <a:ea typeface="Arial"/>
                          <a:cs typeface="Arial"/>
                          <a:sym typeface="Arial"/>
                        </a:rPr>
                        <a:t>والأمم</a:t>
                      </a:r>
                      <a:endParaRPr sz="2600" dirty="0"/>
                    </a:p>
                    <a:p>
                      <a:pPr marL="0" marR="0" lvl="0" indent="0" algn="l" rtl="0">
                        <a:spcBef>
                          <a:spcPts val="0"/>
                        </a:spcBef>
                        <a:spcAft>
                          <a:spcPts val="0"/>
                        </a:spcAft>
                        <a:buNone/>
                      </a:pPr>
                      <a:endParaRPr sz="2600" b="1" dirty="0">
                        <a:latin typeface="Arial"/>
                        <a:ea typeface="Arial"/>
                        <a:cs typeface="Arial"/>
                        <a:sym typeface="Arial"/>
                      </a:endParaRPr>
                    </a:p>
                    <a:p>
                      <a:pPr marL="0" marR="0" lvl="0" indent="0" algn="l" rtl="0">
                        <a:spcBef>
                          <a:spcPts val="0"/>
                        </a:spcBef>
                        <a:spcAft>
                          <a:spcPts val="0"/>
                        </a:spcAft>
                        <a:buNone/>
                      </a:pPr>
                      <a:r>
                        <a:rPr lang="en-US" sz="2600" b="1" u="none" strike="noStrike" cap="none" dirty="0">
                          <a:latin typeface="Arial"/>
                          <a:ea typeface="Arial"/>
                          <a:cs typeface="Arial"/>
                          <a:sym typeface="Arial"/>
                        </a:rPr>
                        <a:t> </a:t>
                      </a:r>
                      <a:endParaRPr sz="2600" dirty="0"/>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None/>
                      </a:pPr>
                      <a:r>
                        <a:rPr lang="en-US" sz="2600" b="1" dirty="0" err="1"/>
                        <a:t>ملء</a:t>
                      </a:r>
                      <a:r>
                        <a:rPr lang="en-US" sz="2600" b="1" dirty="0"/>
                        <a:t> الروح </a:t>
                      </a:r>
                      <a:r>
                        <a:rPr lang="en-US" sz="2600" b="1" dirty="0" err="1"/>
                        <a:t>لليهود</a:t>
                      </a:r>
                      <a:r>
                        <a:rPr lang="en-US" sz="2600" b="1" dirty="0"/>
                        <a:t> </a:t>
                      </a:r>
                      <a:r>
                        <a:rPr lang="en-US" sz="2600" b="1" dirty="0" err="1"/>
                        <a:t>فقط</a:t>
                      </a:r>
                      <a:endParaRPr sz="2600" b="1" dirty="0">
                        <a:latin typeface="Times New Roman"/>
                        <a:ea typeface="Times New Roman"/>
                        <a:cs typeface="Times New Roman"/>
                        <a:sym typeface="Times New Roman"/>
                      </a:endParaRPr>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8"/>
          <p:cNvPicPr preferRelativeResize="0"/>
          <p:nvPr/>
        </p:nvPicPr>
        <p:blipFill rotWithShape="1">
          <a:blip r:embed="rId3">
            <a:alphaModFix/>
          </a:blip>
          <a:srcRect/>
          <a:stretch/>
        </p:blipFill>
        <p:spPr>
          <a:xfrm>
            <a:off x="0" y="1325880"/>
            <a:ext cx="5029200" cy="5532120"/>
          </a:xfrm>
          <a:prstGeom prst="rect">
            <a:avLst/>
          </a:prstGeom>
          <a:noFill/>
          <a:ln>
            <a:noFill/>
          </a:ln>
        </p:spPr>
      </p:pic>
      <p:sp>
        <p:nvSpPr>
          <p:cNvPr id="247" name="Google Shape;247;p8"/>
          <p:cNvSpPr txBox="1">
            <a:spLocks noGrp="1"/>
          </p:cNvSpPr>
          <p:nvPr>
            <p:ph type="title" idx="4294967295"/>
          </p:nvPr>
        </p:nvSpPr>
        <p:spPr>
          <a:xfrm>
            <a:off x="76200" y="152400"/>
            <a:ext cx="89916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SzPts val="1100"/>
              <a:buNone/>
            </a:pPr>
            <a:r>
              <a:rPr lang="en-US" sz="4000" b="1"/>
              <a:t>هل يجب أن نصلّي للروح القدس؟</a:t>
            </a:r>
            <a:endParaRPr sz="4000" b="1"/>
          </a:p>
        </p:txBody>
      </p:sp>
      <p:sp>
        <p:nvSpPr>
          <p:cNvPr id="248" name="Google Shape;248;p8"/>
          <p:cNvSpPr txBox="1"/>
          <p:nvPr/>
        </p:nvSpPr>
        <p:spPr>
          <a:xfrm>
            <a:off x="8626453" y="0"/>
            <a:ext cx="44134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xi</a:t>
            </a:r>
            <a:endParaRPr/>
          </a:p>
        </p:txBody>
      </p:sp>
      <p:sp>
        <p:nvSpPr>
          <p:cNvPr id="249" name="Google Shape;249;p8"/>
          <p:cNvSpPr txBox="1"/>
          <p:nvPr/>
        </p:nvSpPr>
        <p:spPr>
          <a:xfrm>
            <a:off x="5029199" y="1905000"/>
            <a:ext cx="3969657" cy="41148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SzPts val="1100"/>
              <a:buNone/>
            </a:pPr>
            <a:r>
              <a:rPr lang="en-US" sz="4000" dirty="0" err="1">
                <a:solidFill>
                  <a:schemeClr val="lt1"/>
                </a:solidFill>
              </a:rPr>
              <a:t>ما</a:t>
            </a:r>
            <a:r>
              <a:rPr lang="en-US" sz="4000" dirty="0">
                <a:solidFill>
                  <a:schemeClr val="lt1"/>
                </a:solidFill>
              </a:rPr>
              <a:t> </a:t>
            </a:r>
            <a:r>
              <a:rPr lang="en-US" sz="4000" dirty="0" err="1">
                <a:solidFill>
                  <a:schemeClr val="lt1"/>
                </a:solidFill>
              </a:rPr>
              <a:t>هي</a:t>
            </a:r>
            <a:r>
              <a:rPr lang="en-US" sz="4000" dirty="0">
                <a:solidFill>
                  <a:schemeClr val="lt1"/>
                </a:solidFill>
              </a:rPr>
              <a:t> </a:t>
            </a:r>
            <a:r>
              <a:rPr lang="en-US" sz="4000" dirty="0" err="1">
                <a:solidFill>
                  <a:schemeClr val="lt1"/>
                </a:solidFill>
              </a:rPr>
              <a:t>النتائج</a:t>
            </a:r>
            <a:r>
              <a:rPr lang="en-US" sz="4000" dirty="0">
                <a:solidFill>
                  <a:schemeClr val="lt1"/>
                </a:solidFill>
              </a:rPr>
              <a:t> </a:t>
            </a:r>
            <a:r>
              <a:rPr lang="en-US" sz="4000" dirty="0" err="1">
                <a:solidFill>
                  <a:schemeClr val="lt1"/>
                </a:solidFill>
              </a:rPr>
              <a:t>إذا</a:t>
            </a:r>
            <a:r>
              <a:rPr lang="en-US" sz="4000" dirty="0">
                <a:solidFill>
                  <a:schemeClr val="lt1"/>
                </a:solidFill>
              </a:rPr>
              <a:t> </a:t>
            </a:r>
            <a:r>
              <a:rPr lang="en-US" sz="4000" dirty="0" err="1">
                <a:solidFill>
                  <a:schemeClr val="lt1"/>
                </a:solidFill>
              </a:rPr>
              <a:t>كنّا</a:t>
            </a:r>
            <a:r>
              <a:rPr lang="en-US" sz="4000" dirty="0">
                <a:solidFill>
                  <a:schemeClr val="lt1"/>
                </a:solidFill>
              </a:rPr>
              <a:t> </a:t>
            </a:r>
            <a:r>
              <a:rPr lang="en-US" sz="4000" dirty="0" err="1">
                <a:solidFill>
                  <a:schemeClr val="lt1"/>
                </a:solidFill>
              </a:rPr>
              <a:t>نستطيع</a:t>
            </a:r>
            <a:r>
              <a:rPr lang="en-US" sz="4000" dirty="0">
                <a:solidFill>
                  <a:schemeClr val="lt1"/>
                </a:solidFill>
              </a:rPr>
              <a:t> </a:t>
            </a:r>
            <a:r>
              <a:rPr lang="en-US" sz="4000" dirty="0" err="1">
                <a:solidFill>
                  <a:schemeClr val="lt1"/>
                </a:solidFill>
              </a:rPr>
              <a:t>أو</a:t>
            </a:r>
            <a:r>
              <a:rPr lang="en-US" sz="4000" dirty="0">
                <a:solidFill>
                  <a:schemeClr val="lt1"/>
                </a:solidFill>
              </a:rPr>
              <a:t> </a:t>
            </a:r>
            <a:r>
              <a:rPr lang="en-US" sz="4000" dirty="0" err="1">
                <a:solidFill>
                  <a:schemeClr val="lt1"/>
                </a:solidFill>
              </a:rPr>
              <a:t>لا</a:t>
            </a:r>
            <a:r>
              <a:rPr lang="en-US" sz="4000" dirty="0">
                <a:solidFill>
                  <a:schemeClr val="lt1"/>
                </a:solidFill>
              </a:rPr>
              <a:t> </a:t>
            </a:r>
            <a:r>
              <a:rPr lang="en-US" sz="4000" dirty="0" err="1">
                <a:solidFill>
                  <a:schemeClr val="lt1"/>
                </a:solidFill>
              </a:rPr>
              <a:t>نستطيع</a:t>
            </a:r>
            <a:r>
              <a:rPr lang="en-US" sz="4000" dirty="0">
                <a:solidFill>
                  <a:schemeClr val="lt1"/>
                </a:solidFill>
              </a:rPr>
              <a:t> </a:t>
            </a:r>
            <a:r>
              <a:rPr lang="en-US" sz="4000" dirty="0" err="1">
                <a:solidFill>
                  <a:schemeClr val="lt1"/>
                </a:solidFill>
              </a:rPr>
              <a:t>أن</a:t>
            </a:r>
            <a:r>
              <a:rPr lang="en-US" sz="4000" dirty="0">
                <a:solidFill>
                  <a:schemeClr val="lt1"/>
                </a:solidFill>
              </a:rPr>
              <a:t> </a:t>
            </a:r>
            <a:r>
              <a:rPr lang="en-US" sz="4000" dirty="0" err="1">
                <a:solidFill>
                  <a:schemeClr val="lt1"/>
                </a:solidFill>
              </a:rPr>
              <a:t>نعبد</a:t>
            </a:r>
            <a:r>
              <a:rPr lang="en-US" sz="4000" dirty="0">
                <a:solidFill>
                  <a:schemeClr val="lt1"/>
                </a:solidFill>
              </a:rPr>
              <a:t> الروح؟</a:t>
            </a:r>
            <a:endParaRPr sz="4000"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56" name="Google Shape;256;p9"/>
          <p:cNvSpPr txBox="1">
            <a:spLocks noGrp="1"/>
          </p:cNvSpPr>
          <p:nvPr>
            <p:ph type="title" idx="4294967295"/>
          </p:nvPr>
        </p:nvSpPr>
        <p:spPr>
          <a:xfrm>
            <a:off x="76200" y="152400"/>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4000" b="1" kern="1200" dirty="0" err="1">
                <a:solidFill>
                  <a:schemeClr val="bg1"/>
                </a:solidFill>
                <a:effectLst>
                  <a:glow rad="177800">
                    <a:schemeClr val="tx1">
                      <a:alpha val="75000"/>
                    </a:schemeClr>
                  </a:glow>
                </a:effectLst>
                <a:latin typeface="+mj-lt"/>
                <a:ea typeface="+mj-ea"/>
                <a:cs typeface="+mj-cs"/>
              </a:rPr>
              <a:t>هل</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يجب</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أن</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نصّلي</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للروح</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القدس</a:t>
            </a:r>
            <a:r>
              <a:rPr lang="en-US" sz="4000" b="1" kern="1200" dirty="0">
                <a:solidFill>
                  <a:schemeClr val="bg1"/>
                </a:solidFill>
                <a:effectLst>
                  <a:glow rad="177800">
                    <a:schemeClr val="tx1">
                      <a:alpha val="75000"/>
                    </a:schemeClr>
                  </a:glow>
                </a:effectLst>
                <a:latin typeface="+mj-lt"/>
                <a:ea typeface="+mj-ea"/>
                <a:cs typeface="+mj-cs"/>
              </a:rPr>
              <a:t>؟</a:t>
            </a:r>
            <a:endParaRPr sz="4000" b="1" kern="1200" dirty="0">
              <a:solidFill>
                <a:schemeClr val="bg1"/>
              </a:solidFill>
              <a:effectLst>
                <a:glow rad="177800">
                  <a:schemeClr val="tx1">
                    <a:alpha val="75000"/>
                  </a:schemeClr>
                </a:glow>
              </a:effectLst>
              <a:latin typeface="+mj-lt"/>
              <a:ea typeface="+mj-ea"/>
              <a:cs typeface="+mj-cs"/>
            </a:endParaRPr>
          </a:p>
        </p:txBody>
      </p:sp>
      <p:sp>
        <p:nvSpPr>
          <p:cNvPr id="257" name="Google Shape;257;p9"/>
          <p:cNvSpPr txBox="1"/>
          <p:nvPr/>
        </p:nvSpPr>
        <p:spPr>
          <a:xfrm>
            <a:off x="8626453" y="0"/>
            <a:ext cx="44134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xi</a:t>
            </a:r>
            <a:endParaRPr/>
          </a:p>
        </p:txBody>
      </p:sp>
      <p:sp>
        <p:nvSpPr>
          <p:cNvPr id="258" name="Google Shape;258;p9"/>
          <p:cNvSpPr txBox="1"/>
          <p:nvPr/>
        </p:nvSpPr>
        <p:spPr>
          <a:xfrm>
            <a:off x="152393" y="1166250"/>
            <a:ext cx="8991600" cy="548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3600" kern="1200">
                <a:solidFill>
                  <a:schemeClr val="bg1"/>
                </a:solidFill>
                <a:effectLst>
                  <a:glow rad="177800">
                    <a:schemeClr val="tx1">
                      <a:alpha val="75000"/>
                    </a:schemeClr>
                  </a:glow>
                </a:effectLst>
                <a:latin typeface="+mj-lt"/>
                <a:ea typeface="+mj-ea"/>
                <a:cs typeface="+mj-cs"/>
              </a:defRPr>
            </a:lvl1pPr>
            <a:lvl2pPr marL="457200" algn="ctr" fontAlgn="base">
              <a:spcBef>
                <a:spcPct val="0"/>
              </a:spcBef>
              <a:spcAft>
                <a:spcPct val="0"/>
              </a:spcAft>
              <a:defRPr sz="4400" kern="1200">
                <a:solidFill>
                  <a:schemeClr val="tx2"/>
                </a:solidFill>
                <a:latin typeface="Arial" charset="0"/>
                <a:ea typeface="+mn-ea"/>
                <a:cs typeface="+mn-cs"/>
              </a:defRPr>
            </a:lvl2pPr>
            <a:lvl3pPr marL="914400" algn="ctr" fontAlgn="base">
              <a:spcBef>
                <a:spcPct val="0"/>
              </a:spcBef>
              <a:spcAft>
                <a:spcPct val="0"/>
              </a:spcAft>
              <a:defRPr sz="4400" kern="1200">
                <a:solidFill>
                  <a:schemeClr val="tx2"/>
                </a:solidFill>
                <a:latin typeface="Arial" charset="0"/>
                <a:ea typeface="+mn-ea"/>
                <a:cs typeface="+mn-cs"/>
              </a:defRPr>
            </a:lvl3pPr>
            <a:lvl4pPr marL="1371600" algn="ctr" fontAlgn="base">
              <a:spcBef>
                <a:spcPct val="0"/>
              </a:spcBef>
              <a:spcAft>
                <a:spcPct val="0"/>
              </a:spcAft>
              <a:defRPr sz="4400" kern="1200">
                <a:solidFill>
                  <a:schemeClr val="tx2"/>
                </a:solidFill>
                <a:latin typeface="Arial" charset="0"/>
                <a:ea typeface="+mn-ea"/>
                <a:cs typeface="+mn-cs"/>
              </a:defRPr>
            </a:lvl4pPr>
            <a:lvl5pPr marL="1828800" algn="ctr" fontAlgn="base">
              <a:spcBef>
                <a:spcPct val="0"/>
              </a:spcBef>
              <a:spcAft>
                <a:spcPct val="0"/>
              </a:spcAft>
              <a:defRPr sz="4400" kern="1200">
                <a:solidFill>
                  <a:schemeClr val="tx2"/>
                </a:solidFill>
                <a:latin typeface="Arial" charset="0"/>
                <a:ea typeface="+mn-ea"/>
                <a:cs typeface="+mn-cs"/>
              </a:defRPr>
            </a:lvl5pPr>
            <a:lvl6pPr marL="457200" algn="ctr" defTabSz="914400" eaLnBrk="1" fontAlgn="base" latinLnBrk="0" hangingPunct="1">
              <a:spcBef>
                <a:spcPct val="0"/>
              </a:spcBef>
              <a:spcAft>
                <a:spcPct val="0"/>
              </a:spcAft>
              <a:defRPr sz="4400" kern="1200">
                <a:solidFill>
                  <a:schemeClr val="tx2"/>
                </a:solidFill>
                <a:latin typeface="Arial" charset="0"/>
                <a:ea typeface="+mn-ea"/>
                <a:cs typeface="+mn-cs"/>
              </a:defRPr>
            </a:lvl6pPr>
            <a:lvl7pPr marL="914400" algn="ctr" defTabSz="914400" eaLnBrk="1" fontAlgn="base" latinLnBrk="0" hangingPunct="1">
              <a:spcBef>
                <a:spcPct val="0"/>
              </a:spcBef>
              <a:spcAft>
                <a:spcPct val="0"/>
              </a:spcAft>
              <a:defRPr sz="4400" kern="1200">
                <a:solidFill>
                  <a:schemeClr val="tx2"/>
                </a:solidFill>
                <a:latin typeface="Arial" charset="0"/>
                <a:ea typeface="+mn-ea"/>
                <a:cs typeface="+mn-cs"/>
              </a:defRPr>
            </a:lvl7pPr>
            <a:lvl8pPr marL="1371600" algn="ctr" defTabSz="914400" eaLnBrk="1" fontAlgn="base" latinLnBrk="0" hangingPunct="1">
              <a:spcBef>
                <a:spcPct val="0"/>
              </a:spcBef>
              <a:spcAft>
                <a:spcPct val="0"/>
              </a:spcAft>
              <a:defRPr sz="4400" kern="1200">
                <a:solidFill>
                  <a:schemeClr val="tx2"/>
                </a:solidFill>
                <a:latin typeface="Arial" charset="0"/>
                <a:ea typeface="+mn-ea"/>
                <a:cs typeface="+mn-cs"/>
              </a:defRPr>
            </a:lvl8pPr>
            <a:lvl9pPr marL="1828800" algn="ctr" defTabSz="914400" eaLnBrk="1" fontAlgn="base" latinLnBrk="0" hangingPunct="1">
              <a:spcBef>
                <a:spcPct val="0"/>
              </a:spcBef>
              <a:spcAft>
                <a:spcPct val="0"/>
              </a:spcAft>
              <a:defRPr sz="4400" kern="1200">
                <a:solidFill>
                  <a:schemeClr val="tx2"/>
                </a:solidFill>
                <a:latin typeface="Arial" charset="0"/>
                <a:ea typeface="+mn-ea"/>
                <a:cs typeface="+mn-cs"/>
              </a:defRPr>
            </a:lvl9pPr>
          </a:lstStyle>
          <a:p>
            <a:r>
              <a:rPr lang="en-US" sz="4000" b="1" dirty="0" err="1"/>
              <a:t>إنّ</a:t>
            </a:r>
            <a:r>
              <a:rPr lang="en-US" sz="4000" b="1" dirty="0"/>
              <a:t> </a:t>
            </a:r>
            <a:r>
              <a:rPr lang="en-US" sz="4000" b="1" dirty="0" err="1"/>
              <a:t>العبادة</a:t>
            </a:r>
            <a:r>
              <a:rPr lang="en-US" sz="4000" b="1" dirty="0"/>
              <a:t> </a:t>
            </a:r>
            <a:r>
              <a:rPr lang="en-US" sz="4000" b="1" dirty="0" err="1"/>
              <a:t>الدينية</a:t>
            </a:r>
            <a:r>
              <a:rPr lang="en-US" sz="4000" b="1" dirty="0"/>
              <a:t> </a:t>
            </a:r>
            <a:r>
              <a:rPr lang="en-US" sz="4000" b="1" dirty="0" err="1"/>
              <a:t>يجب</a:t>
            </a:r>
            <a:r>
              <a:rPr lang="en-US" sz="4000" b="1" dirty="0"/>
              <a:t> </a:t>
            </a:r>
            <a:r>
              <a:rPr lang="en-US" sz="4000" b="1" dirty="0" err="1"/>
              <a:t>أن</a:t>
            </a:r>
            <a:r>
              <a:rPr lang="en-US" sz="4000" b="1" dirty="0"/>
              <a:t> </a:t>
            </a:r>
            <a:r>
              <a:rPr lang="en-US" sz="4000" b="1" dirty="0" err="1"/>
              <a:t>تقدّم</a:t>
            </a:r>
            <a:r>
              <a:rPr lang="en-US" sz="4000" b="1" dirty="0"/>
              <a:t> </a:t>
            </a:r>
            <a:r>
              <a:rPr lang="en-US" sz="4000" b="1" dirty="0" err="1"/>
              <a:t>لله</a:t>
            </a:r>
            <a:r>
              <a:rPr lang="en-US" sz="4000" b="1" dirty="0"/>
              <a:t> </a:t>
            </a:r>
            <a:r>
              <a:rPr lang="en-US" sz="4000" b="1" dirty="0" err="1"/>
              <a:t>الآب</a:t>
            </a:r>
            <a:r>
              <a:rPr lang="en-US" sz="4000" b="1" dirty="0"/>
              <a:t>، </a:t>
            </a:r>
            <a:r>
              <a:rPr lang="en-US" sz="4000" b="1" dirty="0" err="1"/>
              <a:t>والابن</a:t>
            </a:r>
            <a:r>
              <a:rPr lang="en-US" sz="4000" b="1" dirty="0"/>
              <a:t>، </a:t>
            </a:r>
            <a:r>
              <a:rPr lang="en-US" sz="4000" b="1" dirty="0" err="1"/>
              <a:t>والروح</a:t>
            </a:r>
            <a:r>
              <a:rPr lang="en-US" sz="4000" b="1" dirty="0"/>
              <a:t> </a:t>
            </a:r>
            <a:r>
              <a:rPr lang="en-US" sz="4000" b="1" dirty="0" err="1"/>
              <a:t>القدس</a:t>
            </a:r>
            <a:r>
              <a:rPr lang="en-US" sz="4000" b="1" dirty="0"/>
              <a:t>. </a:t>
            </a:r>
            <a:r>
              <a:rPr lang="en-US" sz="4000" b="1" dirty="0" err="1"/>
              <a:t>وله</a:t>
            </a:r>
            <a:r>
              <a:rPr lang="en-US" sz="4000" b="1" dirty="0"/>
              <a:t> </a:t>
            </a:r>
            <a:r>
              <a:rPr lang="en-US" sz="4000" b="1" dirty="0" err="1"/>
              <a:t>وحده</a:t>
            </a:r>
            <a:r>
              <a:rPr lang="en-US" sz="4000" b="1" dirty="0"/>
              <a:t>؛ </a:t>
            </a:r>
            <a:r>
              <a:rPr lang="en-US" sz="4000" b="1" dirty="0" err="1"/>
              <a:t>لا</a:t>
            </a:r>
            <a:r>
              <a:rPr lang="en-US" sz="4000" b="1" dirty="0"/>
              <a:t> </a:t>
            </a:r>
            <a:r>
              <a:rPr lang="en-US" sz="4000" b="1" dirty="0" err="1"/>
              <a:t>للملائكة</a:t>
            </a:r>
            <a:r>
              <a:rPr lang="en-US" sz="4000" b="1" dirty="0"/>
              <a:t> </a:t>
            </a:r>
            <a:r>
              <a:rPr lang="en-US" sz="4000" b="1" dirty="0" err="1"/>
              <a:t>ولا</a:t>
            </a:r>
            <a:r>
              <a:rPr lang="en-US" sz="4000" b="1" dirty="0"/>
              <a:t> </a:t>
            </a:r>
            <a:r>
              <a:rPr lang="en-US" sz="4000" b="1" dirty="0" err="1"/>
              <a:t>للقديسين</a:t>
            </a:r>
            <a:r>
              <a:rPr lang="en-US" sz="4000" b="1" dirty="0"/>
              <a:t> </a:t>
            </a:r>
            <a:r>
              <a:rPr lang="en-US" sz="4000" b="1" dirty="0" err="1"/>
              <a:t>أو</a:t>
            </a:r>
            <a:r>
              <a:rPr lang="en-US" sz="4000" b="1" dirty="0"/>
              <a:t> </a:t>
            </a:r>
            <a:r>
              <a:rPr lang="en-US" sz="4000" b="1" dirty="0" err="1"/>
              <a:t>أي</a:t>
            </a:r>
            <a:r>
              <a:rPr lang="en-US" sz="4000" b="1" dirty="0"/>
              <a:t> </a:t>
            </a:r>
            <a:r>
              <a:rPr lang="en-US" sz="4000" b="1" dirty="0" err="1"/>
              <a:t>مخلوق</a:t>
            </a:r>
            <a:r>
              <a:rPr lang="en-US" sz="4000" b="1" dirty="0"/>
              <a:t> </a:t>
            </a:r>
            <a:r>
              <a:rPr lang="en-US" sz="4000" b="1" dirty="0" err="1"/>
              <a:t>آخر</a:t>
            </a:r>
            <a:r>
              <a:rPr lang="en-US" sz="4000" b="1" dirty="0"/>
              <a:t>: </a:t>
            </a:r>
            <a:r>
              <a:rPr lang="en-US" sz="4000" b="1" dirty="0" err="1"/>
              <a:t>أيضًا</a:t>
            </a:r>
            <a:r>
              <a:rPr lang="en-US" sz="4000" b="1" dirty="0"/>
              <a:t>، </a:t>
            </a:r>
            <a:r>
              <a:rPr lang="en-US" sz="4000" b="1" dirty="0" err="1"/>
              <a:t>منذ</a:t>
            </a:r>
            <a:r>
              <a:rPr lang="en-US" sz="4000" b="1" dirty="0"/>
              <a:t> </a:t>
            </a:r>
            <a:r>
              <a:rPr lang="en-US" sz="4000" b="1" dirty="0" err="1"/>
              <a:t>السقوط</a:t>
            </a:r>
            <a:r>
              <a:rPr lang="en-US" sz="4000" b="1" dirty="0"/>
              <a:t>، </a:t>
            </a:r>
            <a:r>
              <a:rPr lang="en-US" sz="4000" b="1" dirty="0" err="1"/>
              <a:t>ليست</a:t>
            </a:r>
            <a:r>
              <a:rPr lang="en-US" sz="4000" b="1" dirty="0"/>
              <a:t> </a:t>
            </a:r>
            <a:r>
              <a:rPr lang="en-US" sz="4000" b="1" dirty="0" err="1"/>
              <a:t>بدون</a:t>
            </a:r>
            <a:r>
              <a:rPr lang="en-US" sz="4000" b="1" dirty="0"/>
              <a:t> </a:t>
            </a:r>
            <a:r>
              <a:rPr lang="en-US" sz="4000" b="1" dirty="0" err="1"/>
              <a:t>وسيط</a:t>
            </a:r>
            <a:r>
              <a:rPr lang="en-US" sz="4000" b="1" dirty="0"/>
              <a:t>؛ </a:t>
            </a:r>
            <a:r>
              <a:rPr lang="en-US" sz="4000" b="1" dirty="0" err="1"/>
              <a:t>ولا</a:t>
            </a:r>
            <a:r>
              <a:rPr lang="en-US" sz="4000" b="1" dirty="0"/>
              <a:t> </a:t>
            </a:r>
            <a:r>
              <a:rPr lang="en-US" sz="4000" b="1" dirty="0" err="1"/>
              <a:t>بوساطة</a:t>
            </a:r>
            <a:r>
              <a:rPr lang="en-US" sz="4000" b="1" dirty="0"/>
              <a:t> </a:t>
            </a:r>
            <a:r>
              <a:rPr lang="en-US" sz="4000" b="1" dirty="0" err="1"/>
              <a:t>أي</a:t>
            </a:r>
            <a:r>
              <a:rPr lang="en-US" sz="4000" b="1" dirty="0"/>
              <a:t> </a:t>
            </a:r>
            <a:r>
              <a:rPr lang="en-US" sz="4000" b="1" dirty="0" err="1"/>
              <a:t>شخص</a:t>
            </a:r>
            <a:r>
              <a:rPr lang="en-US" sz="4000" b="1" dirty="0"/>
              <a:t> </a:t>
            </a:r>
            <a:r>
              <a:rPr lang="en-US" sz="4000" b="1" dirty="0" err="1"/>
              <a:t>آخر</a:t>
            </a:r>
            <a:r>
              <a:rPr lang="en-US" sz="4000" b="1" dirty="0"/>
              <a:t> </a:t>
            </a:r>
            <a:r>
              <a:rPr lang="en-US" sz="4000" b="1" dirty="0" err="1"/>
              <a:t>إلا</a:t>
            </a:r>
            <a:r>
              <a:rPr lang="en-US" sz="4000" b="1" dirty="0"/>
              <a:t> </a:t>
            </a:r>
            <a:r>
              <a:rPr lang="en-US" sz="4000" b="1" dirty="0" err="1"/>
              <a:t>المسيح</a:t>
            </a:r>
            <a:r>
              <a:rPr lang="en-US" sz="4000" b="1" dirty="0"/>
              <a:t> </a:t>
            </a:r>
            <a:r>
              <a:rPr lang="en-US" sz="4000" b="1" dirty="0" err="1"/>
              <a:t>وحده</a:t>
            </a:r>
            <a:r>
              <a:rPr lang="en-US" sz="4000" b="1" dirty="0"/>
              <a:t>.</a:t>
            </a:r>
            <a:endParaRPr sz="4000" b="1" dirty="0"/>
          </a:p>
          <a:p>
            <a:endParaRPr sz="4000" b="1" dirty="0"/>
          </a:p>
          <a:p>
            <a:r>
              <a:rPr lang="en-US" sz="4000" b="1" dirty="0" err="1"/>
              <a:t>اعتراف</a:t>
            </a:r>
            <a:r>
              <a:rPr lang="en-US" sz="4000" b="1" dirty="0"/>
              <a:t> </a:t>
            </a:r>
            <a:r>
              <a:rPr lang="en-US" sz="4000" b="1" dirty="0" err="1"/>
              <a:t>وستمنستر</a:t>
            </a:r>
            <a:r>
              <a:rPr lang="en-US" sz="4000" b="1" dirty="0"/>
              <a:t> 21. 2</a:t>
            </a:r>
            <a:br>
              <a:rPr lang="en-US" sz="4000" b="1" dirty="0"/>
            </a:br>
            <a:r>
              <a:rPr lang="en-US" sz="4000" b="1" dirty="0"/>
              <a:t>1643-1646 م</a:t>
            </a:r>
            <a:endParaRPr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801</Words>
  <Application>Microsoft Macintosh PowerPoint</Application>
  <PresentationFormat>On-screen Show (4:3)</PresentationFormat>
  <Paragraphs>109</Paragraphs>
  <Slides>15</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Times New Roman</vt:lpstr>
      <vt:lpstr>Wingdings</vt:lpstr>
      <vt:lpstr>Default Design</vt:lpstr>
      <vt:lpstr>2_Default Design</vt:lpstr>
      <vt:lpstr>Orbit</vt:lpstr>
      <vt:lpstr>ألوهية الروح </vt:lpstr>
      <vt:lpstr>مهم جداً لماذا ينبغي علينا أن نؤمن بأن الروح شخص؟ </vt:lpstr>
      <vt:lpstr>براهين أن الروح هو شخص…</vt:lpstr>
      <vt:lpstr>شخصية الروح القدس</vt:lpstr>
      <vt:lpstr>هل الروح القدس هو الله؟</vt:lpstr>
      <vt:lpstr>الروح القدس وعلاقته مع الإنسان</vt:lpstr>
      <vt:lpstr>الروح القدس وعلاقته مع الإنسان</vt:lpstr>
      <vt:lpstr>هل يجب أن نصلّي للروح القدس؟</vt:lpstr>
      <vt:lpstr>هل يجب أن نصّلي للروح القدس؟</vt:lpstr>
      <vt:lpstr>غروديم، علم اللاهوت النظامي، 381</vt:lpstr>
      <vt:lpstr>روح الله الحي</vt:lpstr>
      <vt:lpstr>رومية ٨ : ٢٦  وَكَذَلِكَ الرُّوحُ أَيْضاً يُعِينُ ضَعَفَاتِنَا لأَنَّنَا لَسْنَا نَعْلَمُ مَا نُصَلِّي لأَجْلِهِ كَمَا يَنْبَغِي. وَلَكِنَّ الرُّوحَ نَفْسَهُ يَشْفَعُ فِينَا بِأَنَّاتٍ لاَ يُنْطَقُ بِهَا. </vt:lpstr>
      <vt:lpstr>عمل الله المثلث الأقانيم يضمن لنا الأمان</vt:lpstr>
      <vt:lpstr>PowerPoint Presentation</vt:lpstr>
      <vt:lpstr>الثالوث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ألوهية الروح </dc:title>
  <dc:creator>Mahlon Friesen</dc:creator>
  <cp:lastModifiedBy>Rick Griffith</cp:lastModifiedBy>
  <cp:revision>10</cp:revision>
  <dcterms:created xsi:type="dcterms:W3CDTF">2002-11-06T20:16:22Z</dcterms:created>
  <dcterms:modified xsi:type="dcterms:W3CDTF">2023-02-01T09:21:56Z</dcterms:modified>
</cp:coreProperties>
</file>