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7.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8.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9.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10.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11.xml" ContentType="application/vnd.openxmlformats-officedocument.theme+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12.xml" ContentType="application/vnd.openxmlformats-officedocument.theme+xml"/>
  <Override PartName="/ppt/slideLayouts/slideLayout130.xml" ContentType="application/vnd.openxmlformats-officedocument.presentationml.slideLayout+xml"/>
  <Override PartName="/ppt/theme/theme13.xml" ContentType="application/vnd.openxmlformats-officedocument.theme+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theme/theme14.xml" ContentType="application/vnd.openxmlformats-officedocument.theme+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theme/theme15.xml" ContentType="application/vnd.openxmlformats-officedocument.theme+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theme/theme16.xml" ContentType="application/vnd.openxmlformats-officedocument.theme+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theme/theme17.xml" ContentType="application/vnd.openxmlformats-officedocument.theme+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theme/theme18.xml" ContentType="application/vnd.openxmlformats-officedocument.theme+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theme/theme19.xml" ContentType="application/vnd.openxmlformats-officedocument.theme+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theme/theme20.xml" ContentType="application/vnd.openxmlformats-officedocument.theme+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theme/theme21.xml" ContentType="application/vnd.openxmlformats-officedocument.theme+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theme/theme22.xml" ContentType="application/vnd.openxmlformats-officedocument.theme+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theme/theme23.xml" ContentType="application/vnd.openxmlformats-officedocument.theme+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theme/theme24.xml" ContentType="application/vnd.openxmlformats-officedocument.theme+xml"/>
  <Override PartName="/ppt/theme/theme2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heme/themeOverride1.xml" ContentType="application/vnd.openxmlformats-officedocument.themeOverr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heme/themeOverride2.xml" ContentType="application/vnd.openxmlformats-officedocument.themeOverr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theme/themeOverride3.xml" ContentType="application/vnd.openxmlformats-officedocument.themeOverr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theme/themeOverride4.xml" ContentType="application/vnd.openxmlformats-officedocument.themeOverr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86" r:id="rId2"/>
    <p:sldMasterId id="2147483698" r:id="rId3"/>
    <p:sldMasterId id="2147483712" r:id="rId4"/>
    <p:sldMasterId id="2147483726" r:id="rId5"/>
    <p:sldMasterId id="2147483738" r:id="rId6"/>
    <p:sldMasterId id="2147483750" r:id="rId7"/>
    <p:sldMasterId id="2147483762" r:id="rId8"/>
    <p:sldMasterId id="2147483774" r:id="rId9"/>
    <p:sldMasterId id="2147483777" r:id="rId10"/>
    <p:sldMasterId id="2147483789" r:id="rId11"/>
    <p:sldMasterId id="2147483801" r:id="rId12"/>
    <p:sldMasterId id="2147483813" r:id="rId13"/>
    <p:sldMasterId id="2147483969" r:id="rId14"/>
    <p:sldMasterId id="2147483981" r:id="rId15"/>
    <p:sldMasterId id="2147483993" r:id="rId16"/>
    <p:sldMasterId id="2147484005" r:id="rId17"/>
    <p:sldMasterId id="2147484017" r:id="rId18"/>
    <p:sldMasterId id="2147484029" r:id="rId19"/>
    <p:sldMasterId id="2147484093" r:id="rId20"/>
    <p:sldMasterId id="2147484105" r:id="rId21"/>
    <p:sldMasterId id="2147484117" r:id="rId22"/>
    <p:sldMasterId id="2147484129" r:id="rId23"/>
    <p:sldMasterId id="2147484141" r:id="rId24"/>
  </p:sldMasterIdLst>
  <p:notesMasterIdLst>
    <p:notesMasterId r:id="rId97"/>
  </p:notesMasterIdLst>
  <p:sldIdLst>
    <p:sldId id="4209" r:id="rId25"/>
    <p:sldId id="4702" r:id="rId26"/>
    <p:sldId id="4700" r:id="rId27"/>
    <p:sldId id="4713" r:id="rId28"/>
    <p:sldId id="608" r:id="rId29"/>
    <p:sldId id="4712" r:id="rId30"/>
    <p:sldId id="4714" r:id="rId31"/>
    <p:sldId id="4152" r:id="rId32"/>
    <p:sldId id="4153" r:id="rId33"/>
    <p:sldId id="4154" r:id="rId34"/>
    <p:sldId id="4155" r:id="rId35"/>
    <p:sldId id="4156" r:id="rId36"/>
    <p:sldId id="4157" r:id="rId37"/>
    <p:sldId id="4718" r:id="rId38"/>
    <p:sldId id="4719" r:id="rId39"/>
    <p:sldId id="4720" r:id="rId40"/>
    <p:sldId id="4158" r:id="rId41"/>
    <p:sldId id="4159" r:id="rId42"/>
    <p:sldId id="4161" r:id="rId43"/>
    <p:sldId id="4162" r:id="rId44"/>
    <p:sldId id="4716" r:id="rId45"/>
    <p:sldId id="4163" r:id="rId46"/>
    <p:sldId id="260" r:id="rId47"/>
    <p:sldId id="4165" r:id="rId48"/>
    <p:sldId id="4166" r:id="rId49"/>
    <p:sldId id="4167" r:id="rId50"/>
    <p:sldId id="4168" r:id="rId51"/>
    <p:sldId id="4169" r:id="rId52"/>
    <p:sldId id="4170" r:id="rId53"/>
    <p:sldId id="4171" r:id="rId54"/>
    <p:sldId id="4172" r:id="rId55"/>
    <p:sldId id="4173" r:id="rId56"/>
    <p:sldId id="4174" r:id="rId57"/>
    <p:sldId id="4175" r:id="rId58"/>
    <p:sldId id="4176" r:id="rId59"/>
    <p:sldId id="4177" r:id="rId60"/>
    <p:sldId id="4178" r:id="rId61"/>
    <p:sldId id="4179" r:id="rId62"/>
    <p:sldId id="4180" r:id="rId63"/>
    <p:sldId id="4181" r:id="rId64"/>
    <p:sldId id="4182" r:id="rId65"/>
    <p:sldId id="4183" r:id="rId66"/>
    <p:sldId id="4184" r:id="rId67"/>
    <p:sldId id="4185" r:id="rId68"/>
    <p:sldId id="4186" r:id="rId69"/>
    <p:sldId id="4717" r:id="rId70"/>
    <p:sldId id="4187" r:id="rId71"/>
    <p:sldId id="4188" r:id="rId72"/>
    <p:sldId id="4189" r:id="rId73"/>
    <p:sldId id="4783" r:id="rId74"/>
    <p:sldId id="4191" r:id="rId75"/>
    <p:sldId id="4192" r:id="rId76"/>
    <p:sldId id="4193" r:id="rId77"/>
    <p:sldId id="4194" r:id="rId78"/>
    <p:sldId id="4195" r:id="rId79"/>
    <p:sldId id="4196" r:id="rId80"/>
    <p:sldId id="4197" r:id="rId81"/>
    <p:sldId id="4198" r:id="rId82"/>
    <p:sldId id="4199" r:id="rId83"/>
    <p:sldId id="4200" r:id="rId84"/>
    <p:sldId id="4201" r:id="rId85"/>
    <p:sldId id="4202" r:id="rId86"/>
    <p:sldId id="4715" r:id="rId87"/>
    <p:sldId id="4710" r:id="rId88"/>
    <p:sldId id="4203" r:id="rId89"/>
    <p:sldId id="4204" r:id="rId90"/>
    <p:sldId id="4205" r:id="rId91"/>
    <p:sldId id="4206" r:id="rId92"/>
    <p:sldId id="4207" r:id="rId93"/>
    <p:sldId id="4208" r:id="rId94"/>
    <p:sldId id="320" r:id="rId95"/>
    <p:sldId id="4098" r:id="rId9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3961" autoAdjust="0"/>
    <p:restoredTop sz="75958" autoAdjust="0"/>
  </p:normalViewPr>
  <p:slideViewPr>
    <p:cSldViewPr snapToGrid="0" snapToObjects="1">
      <p:cViewPr varScale="1">
        <p:scale>
          <a:sx n="120" d="100"/>
          <a:sy n="120" d="100"/>
        </p:scale>
        <p:origin x="800" y="192"/>
      </p:cViewPr>
      <p:guideLst>
        <p:guide orient="horz" pos="2160"/>
        <p:guide pos="2880"/>
      </p:guideLst>
    </p:cSldViewPr>
  </p:slideViewPr>
  <p:outlineViewPr>
    <p:cViewPr>
      <p:scale>
        <a:sx n="33" d="100"/>
        <a:sy n="33" d="100"/>
      </p:scale>
      <p:origin x="0" y="0"/>
    </p:cViewPr>
  </p:outlineViewPr>
  <p:notesTextViewPr>
    <p:cViewPr>
      <p:scale>
        <a:sx n="215" d="100"/>
        <a:sy n="215" d="100"/>
      </p:scale>
      <p:origin x="0" y="0"/>
    </p:cViewPr>
  </p:notesTextViewPr>
  <p:sorterViewPr>
    <p:cViewPr varScale="1">
      <p:scale>
        <a:sx n="90" d="100"/>
        <a:sy n="9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xml"/><Relationship Id="rId21" Type="http://schemas.openxmlformats.org/officeDocument/2006/relationships/slideMaster" Target="slideMasters/slideMaster21.xml"/><Relationship Id="rId42" Type="http://schemas.openxmlformats.org/officeDocument/2006/relationships/slide" Target="slides/slide18.xml"/><Relationship Id="rId47" Type="http://schemas.openxmlformats.org/officeDocument/2006/relationships/slide" Target="slides/slide23.xml"/><Relationship Id="rId63" Type="http://schemas.openxmlformats.org/officeDocument/2006/relationships/slide" Target="slides/slide39.xml"/><Relationship Id="rId68" Type="http://schemas.openxmlformats.org/officeDocument/2006/relationships/slide" Target="slides/slide44.xml"/><Relationship Id="rId84" Type="http://schemas.openxmlformats.org/officeDocument/2006/relationships/slide" Target="slides/slide60.xml"/><Relationship Id="rId89" Type="http://schemas.openxmlformats.org/officeDocument/2006/relationships/slide" Target="slides/slide65.xml"/><Relationship Id="rId16" Type="http://schemas.openxmlformats.org/officeDocument/2006/relationships/slideMaster" Target="slideMasters/slideMaster16.xml"/><Relationship Id="rId11" Type="http://schemas.openxmlformats.org/officeDocument/2006/relationships/slideMaster" Target="slideMasters/slideMaster11.xml"/><Relationship Id="rId32" Type="http://schemas.openxmlformats.org/officeDocument/2006/relationships/slide" Target="slides/slide8.xml"/><Relationship Id="rId37" Type="http://schemas.openxmlformats.org/officeDocument/2006/relationships/slide" Target="slides/slide13.xml"/><Relationship Id="rId53" Type="http://schemas.openxmlformats.org/officeDocument/2006/relationships/slide" Target="slides/slide29.xml"/><Relationship Id="rId58" Type="http://schemas.openxmlformats.org/officeDocument/2006/relationships/slide" Target="slides/slide34.xml"/><Relationship Id="rId74" Type="http://schemas.openxmlformats.org/officeDocument/2006/relationships/slide" Target="slides/slide50.xml"/><Relationship Id="rId79" Type="http://schemas.openxmlformats.org/officeDocument/2006/relationships/slide" Target="slides/slide55.xml"/><Relationship Id="rId5" Type="http://schemas.openxmlformats.org/officeDocument/2006/relationships/slideMaster" Target="slideMasters/slideMaster5.xml"/><Relationship Id="rId90" Type="http://schemas.openxmlformats.org/officeDocument/2006/relationships/slide" Target="slides/slide66.xml"/><Relationship Id="rId95" Type="http://schemas.openxmlformats.org/officeDocument/2006/relationships/slide" Target="slides/slide71.xml"/><Relationship Id="rId22" Type="http://schemas.openxmlformats.org/officeDocument/2006/relationships/slideMaster" Target="slideMasters/slideMaster22.xml"/><Relationship Id="rId27" Type="http://schemas.openxmlformats.org/officeDocument/2006/relationships/slide" Target="slides/slide3.xml"/><Relationship Id="rId43" Type="http://schemas.openxmlformats.org/officeDocument/2006/relationships/slide" Target="slides/slide19.xml"/><Relationship Id="rId48" Type="http://schemas.openxmlformats.org/officeDocument/2006/relationships/slide" Target="slides/slide24.xml"/><Relationship Id="rId64" Type="http://schemas.openxmlformats.org/officeDocument/2006/relationships/slide" Target="slides/slide40.xml"/><Relationship Id="rId69" Type="http://schemas.openxmlformats.org/officeDocument/2006/relationships/slide" Target="slides/slide45.xml"/><Relationship Id="rId80" Type="http://schemas.openxmlformats.org/officeDocument/2006/relationships/slide" Target="slides/slide56.xml"/><Relationship Id="rId85" Type="http://schemas.openxmlformats.org/officeDocument/2006/relationships/slide" Target="slides/slide61.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1.xml"/><Relationship Id="rId33" Type="http://schemas.openxmlformats.org/officeDocument/2006/relationships/slide" Target="slides/slide9.xml"/><Relationship Id="rId38" Type="http://schemas.openxmlformats.org/officeDocument/2006/relationships/slide" Target="slides/slide14.xml"/><Relationship Id="rId46" Type="http://schemas.openxmlformats.org/officeDocument/2006/relationships/slide" Target="slides/slide22.xml"/><Relationship Id="rId59" Type="http://schemas.openxmlformats.org/officeDocument/2006/relationships/slide" Target="slides/slide35.xml"/><Relationship Id="rId67" Type="http://schemas.openxmlformats.org/officeDocument/2006/relationships/slide" Target="slides/slide43.xml"/><Relationship Id="rId20" Type="http://schemas.openxmlformats.org/officeDocument/2006/relationships/slideMaster" Target="slideMasters/slideMaster20.xml"/><Relationship Id="rId41" Type="http://schemas.openxmlformats.org/officeDocument/2006/relationships/slide" Target="slides/slide17.xml"/><Relationship Id="rId54" Type="http://schemas.openxmlformats.org/officeDocument/2006/relationships/slide" Target="slides/slide30.xml"/><Relationship Id="rId62" Type="http://schemas.openxmlformats.org/officeDocument/2006/relationships/slide" Target="slides/slide38.xml"/><Relationship Id="rId70" Type="http://schemas.openxmlformats.org/officeDocument/2006/relationships/slide" Target="slides/slide46.xml"/><Relationship Id="rId75" Type="http://schemas.openxmlformats.org/officeDocument/2006/relationships/slide" Target="slides/slide51.xml"/><Relationship Id="rId83" Type="http://schemas.openxmlformats.org/officeDocument/2006/relationships/slide" Target="slides/slide59.xml"/><Relationship Id="rId88" Type="http://schemas.openxmlformats.org/officeDocument/2006/relationships/slide" Target="slides/slide64.xml"/><Relationship Id="rId91" Type="http://schemas.openxmlformats.org/officeDocument/2006/relationships/slide" Target="slides/slide67.xml"/><Relationship Id="rId96" Type="http://schemas.openxmlformats.org/officeDocument/2006/relationships/slide" Target="slides/slide72.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 Target="slides/slide4.xml"/><Relationship Id="rId36" Type="http://schemas.openxmlformats.org/officeDocument/2006/relationships/slide" Target="slides/slide12.xml"/><Relationship Id="rId49" Type="http://schemas.openxmlformats.org/officeDocument/2006/relationships/slide" Target="slides/slide25.xml"/><Relationship Id="rId57" Type="http://schemas.openxmlformats.org/officeDocument/2006/relationships/slide" Target="slides/slide33.xml"/><Relationship Id="rId10" Type="http://schemas.openxmlformats.org/officeDocument/2006/relationships/slideMaster" Target="slideMasters/slideMaster10.xml"/><Relationship Id="rId31" Type="http://schemas.openxmlformats.org/officeDocument/2006/relationships/slide" Target="slides/slide7.xml"/><Relationship Id="rId44" Type="http://schemas.openxmlformats.org/officeDocument/2006/relationships/slide" Target="slides/slide20.xml"/><Relationship Id="rId52" Type="http://schemas.openxmlformats.org/officeDocument/2006/relationships/slide" Target="slides/slide28.xml"/><Relationship Id="rId60" Type="http://schemas.openxmlformats.org/officeDocument/2006/relationships/slide" Target="slides/slide36.xml"/><Relationship Id="rId65" Type="http://schemas.openxmlformats.org/officeDocument/2006/relationships/slide" Target="slides/slide41.xml"/><Relationship Id="rId73" Type="http://schemas.openxmlformats.org/officeDocument/2006/relationships/slide" Target="slides/slide49.xml"/><Relationship Id="rId78" Type="http://schemas.openxmlformats.org/officeDocument/2006/relationships/slide" Target="slides/slide54.xml"/><Relationship Id="rId81" Type="http://schemas.openxmlformats.org/officeDocument/2006/relationships/slide" Target="slides/slide57.xml"/><Relationship Id="rId86" Type="http://schemas.openxmlformats.org/officeDocument/2006/relationships/slide" Target="slides/slide62.xml"/><Relationship Id="rId94" Type="http://schemas.openxmlformats.org/officeDocument/2006/relationships/slide" Target="slides/slide70.xml"/><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5.xml"/><Relationship Id="rId34" Type="http://schemas.openxmlformats.org/officeDocument/2006/relationships/slide" Target="slides/slide10.xml"/><Relationship Id="rId50" Type="http://schemas.openxmlformats.org/officeDocument/2006/relationships/slide" Target="slides/slide26.xml"/><Relationship Id="rId55" Type="http://schemas.openxmlformats.org/officeDocument/2006/relationships/slide" Target="slides/slide31.xml"/><Relationship Id="rId76" Type="http://schemas.openxmlformats.org/officeDocument/2006/relationships/slide" Target="slides/slide52.xml"/><Relationship Id="rId97" Type="http://schemas.openxmlformats.org/officeDocument/2006/relationships/notesMaster" Target="notesMasters/notesMaster1.xml"/><Relationship Id="rId7" Type="http://schemas.openxmlformats.org/officeDocument/2006/relationships/slideMaster" Target="slideMasters/slideMaster7.xml"/><Relationship Id="rId71" Type="http://schemas.openxmlformats.org/officeDocument/2006/relationships/slide" Target="slides/slide47.xml"/><Relationship Id="rId92" Type="http://schemas.openxmlformats.org/officeDocument/2006/relationships/slide" Target="slides/slide68.xml"/><Relationship Id="rId2" Type="http://schemas.openxmlformats.org/officeDocument/2006/relationships/slideMaster" Target="slideMasters/slideMaster2.xml"/><Relationship Id="rId29" Type="http://schemas.openxmlformats.org/officeDocument/2006/relationships/slide" Target="slides/slide5.xml"/><Relationship Id="rId24" Type="http://schemas.openxmlformats.org/officeDocument/2006/relationships/slideMaster" Target="slideMasters/slideMaster24.xml"/><Relationship Id="rId40" Type="http://schemas.openxmlformats.org/officeDocument/2006/relationships/slide" Target="slides/slide16.xml"/><Relationship Id="rId45" Type="http://schemas.openxmlformats.org/officeDocument/2006/relationships/slide" Target="slides/slide21.xml"/><Relationship Id="rId66" Type="http://schemas.openxmlformats.org/officeDocument/2006/relationships/slide" Target="slides/slide42.xml"/><Relationship Id="rId87" Type="http://schemas.openxmlformats.org/officeDocument/2006/relationships/slide" Target="slides/slide63.xml"/><Relationship Id="rId61" Type="http://schemas.openxmlformats.org/officeDocument/2006/relationships/slide" Target="slides/slide37.xml"/><Relationship Id="rId82" Type="http://schemas.openxmlformats.org/officeDocument/2006/relationships/slide" Target="slides/slide58.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6.xml"/><Relationship Id="rId35" Type="http://schemas.openxmlformats.org/officeDocument/2006/relationships/slide" Target="slides/slide11.xml"/><Relationship Id="rId56" Type="http://schemas.openxmlformats.org/officeDocument/2006/relationships/slide" Target="slides/slide32.xml"/><Relationship Id="rId77" Type="http://schemas.openxmlformats.org/officeDocument/2006/relationships/slide" Target="slides/slide53.xml"/><Relationship Id="rId100"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27.xml"/><Relationship Id="rId72" Type="http://schemas.openxmlformats.org/officeDocument/2006/relationships/slide" Target="slides/slide48.xml"/><Relationship Id="rId93" Type="http://schemas.openxmlformats.org/officeDocument/2006/relationships/slide" Target="slides/slide69.xml"/><Relationship Id="rId98" Type="http://schemas.openxmlformats.org/officeDocument/2006/relationships/presProps" Target="presProps.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B86954C-3F1B-4540-90E1-8E4409030271}" type="datetimeFigureOut">
              <a:rPr lang="en-US" smtClean="0"/>
              <a:pPr/>
              <a:t>11/5/23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079FDE9-4B2D-884B-BE4B-021913485B06}" type="slidenum">
              <a:rPr lang="en-US" smtClean="0"/>
              <a:pPr/>
              <a:t>‹#›</a:t>
            </a:fld>
            <a:endParaRPr lang="en-US"/>
          </a:p>
        </p:txBody>
      </p:sp>
    </p:spTree>
    <p:extLst>
      <p:ext uri="{BB962C8B-B14F-4D97-AF65-F5344CB8AC3E}">
        <p14:creationId xmlns:p14="http://schemas.microsoft.com/office/powerpoint/2010/main" val="237474259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Times New Roman" pitchFamily="-111" charset="0"/>
                <a:ea typeface="ＭＳ Ｐゴシック" pitchFamily="-111" charset="-128"/>
                <a:cs typeface="ＭＳ Ｐゴシック" pitchFamily="-111" charset="-128"/>
              </a:rPr>
              <a:t>Being "heirs of God" and "co-heirs with Christ" are different blessings in Romans 8:17. We know this because the latter has a conditional "if"—"if indeed we share in his sufferings." </a:t>
            </a:r>
          </a:p>
          <a:p>
            <a:endParaRPr lang="en-US" sz="1200" kern="1200" dirty="0">
              <a:solidFill>
                <a:schemeClr val="tx1"/>
              </a:solidFill>
              <a:effectLst/>
              <a:latin typeface="Times New Roman" pitchFamily="-111" charset="0"/>
              <a:ea typeface="ＭＳ Ｐゴシック" pitchFamily="-111" charset="-128"/>
              <a:cs typeface="ＭＳ Ｐゴシック" pitchFamily="-111" charset="-128"/>
            </a:endParaRPr>
          </a:p>
          <a:p>
            <a:r>
              <a:rPr lang="en-US" sz="1200" kern="1200" dirty="0">
                <a:solidFill>
                  <a:schemeClr val="tx1"/>
                </a:solidFill>
                <a:effectLst/>
                <a:latin typeface="Times New Roman" pitchFamily="-111" charset="0"/>
                <a:ea typeface="ＭＳ Ｐゴシック" pitchFamily="-111" charset="-128"/>
                <a:cs typeface="ＭＳ Ｐゴシック" pitchFamily="-111" charset="-128"/>
              </a:rPr>
              <a:t>All Christians are "heirs of God" by faith in Jesus Christ, leading to salvation. This means that they all have eternal life and a new standing (position) with God as sons. Paul explains this much in Romans 8.</a:t>
            </a:r>
          </a:p>
          <a:p>
            <a:endParaRPr lang="en-US" sz="1200" kern="1200" dirty="0">
              <a:solidFill>
                <a:schemeClr val="tx1"/>
              </a:solidFill>
              <a:effectLst/>
              <a:latin typeface="Times New Roman" pitchFamily="-111" charset="0"/>
              <a:ea typeface="ＭＳ Ｐゴシック" pitchFamily="-111" charset="-128"/>
              <a:cs typeface="ＭＳ Ｐゴシック" pitchFamily="-111" charset="-128"/>
            </a:endParaRPr>
          </a:p>
          <a:p>
            <a:r>
              <a:rPr lang="en-US" sz="1200" kern="1200" dirty="0">
                <a:solidFill>
                  <a:schemeClr val="tx1"/>
                </a:solidFill>
                <a:effectLst/>
                <a:latin typeface="Times New Roman" pitchFamily="-111" charset="0"/>
                <a:ea typeface="ＭＳ Ｐゴシック" pitchFamily="-111" charset="-128"/>
                <a:cs typeface="ＭＳ Ｐゴシック" pitchFamily="-111" charset="-128"/>
              </a:rPr>
              <a:t>But not all believers share in his sufferings, as Paul notes in 1 Corinthians 2:14–3:5 which shows many to be carnal (fleshly), or not walking with Christ in a consistent manner as is true of the "spiritual man." However, those Christians that sacrifice for Christ will also suffer with Christ and then "share in his glory" as "co-heirs with Christ," meaning that they will reign with him on the earth after Jesus returns (1 Cor 6:1-2; Rev 20:4-6). </a:t>
            </a:r>
          </a:p>
          <a:p>
            <a:r>
              <a:rPr lang="en-US" sz="1200" kern="1200" dirty="0">
                <a:solidFill>
                  <a:schemeClr val="tx1"/>
                </a:solidFill>
                <a:effectLst/>
                <a:latin typeface="+mn-lt"/>
                <a:ea typeface="+mn-ea"/>
                <a:cs typeface="+mn-cs"/>
              </a:rPr>
              <a:t>________</a:t>
            </a:r>
          </a:p>
          <a:p>
            <a:r>
              <a:rPr lang="en-US" sz="1200" kern="1200" dirty="0">
                <a:solidFill>
                  <a:schemeClr val="tx1"/>
                </a:solidFill>
                <a:effectLst/>
                <a:latin typeface="+mn-lt"/>
                <a:ea typeface="+mn-ea"/>
                <a:cs typeface="+mn-cs"/>
              </a:rPr>
              <a:t>Common-264</a:t>
            </a:r>
          </a:p>
          <a:p>
            <a:r>
              <a:rPr lang="en-US" sz="1200" kern="1200" dirty="0">
                <a:solidFill>
                  <a:schemeClr val="tx1"/>
                </a:solidFill>
                <a:effectLst/>
                <a:latin typeface="Times New Roman" pitchFamily="-111" charset="0"/>
                <a:ea typeface="ＭＳ Ｐゴシック" pitchFamily="-111" charset="-128"/>
                <a:cs typeface="ＭＳ Ｐゴシック" pitchFamily="-111" charset="-128"/>
              </a:rPr>
              <a:t>OP-04-Numbers-93</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Times New Roman" pitchFamily="-111" charset="0"/>
                <a:ea typeface="ＭＳ Ｐゴシック" pitchFamily="-111" charset="-128"/>
                <a:cs typeface="ＭＳ Ｐゴシック" pitchFamily="-111" charset="-128"/>
              </a:rPr>
              <a:t>OS-04-Numbers-141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Times New Roman" pitchFamily="-111" charset="0"/>
                <a:ea typeface="ＭＳ Ｐゴシック" pitchFamily="-111" charset="-128"/>
                <a:cs typeface="ＭＳ Ｐゴシック" pitchFamily="-111" charset="-128"/>
              </a:rPr>
              <a:t>OS-37-Haggai-148</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OS-06-Joshua-182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NP-02-Inheritance NT Summary-11</a:t>
            </a:r>
            <a:endParaRPr lang="en-US" sz="1200" kern="1200" dirty="0">
              <a:solidFill>
                <a:schemeClr val="tx1"/>
              </a:solidFill>
              <a:effectLst/>
              <a:latin typeface="Times New Roman" pitchFamily="-111" charset="0"/>
              <a:ea typeface="ＭＳ Ｐゴシック" pitchFamily="-111" charset="-128"/>
              <a:cs typeface="ＭＳ Ｐゴシック" pitchFamily="-111"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Times New Roman" pitchFamily="-111" charset="0"/>
                <a:ea typeface="ＭＳ Ｐゴシック" pitchFamily="-111" charset="-128"/>
                <a:cs typeface="ＭＳ Ｐゴシック" pitchFamily="-111" charset="-128"/>
              </a:rPr>
              <a:t>NS-Rom5-8-Slide127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NS-19-Hebrews-66, 193</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Times New Roman" pitchFamily="-111" charset="0"/>
                <a:ea typeface="ＭＳ Ｐゴシック" pitchFamily="-111" charset="-128"/>
                <a:cs typeface="ＭＳ Ｐゴシック" pitchFamily="-111" charset="-128"/>
              </a:rPr>
              <a:t>SA-15-Inheritance-35</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1952422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20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B5677D9-A7AB-564C-8729-AA935AD4EA3A}"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82018" name="Rectangle 1026"/>
          <p:cNvSpPr>
            <a:spLocks noGrp="1" noRot="1" noChangeAspect="1" noChangeArrowheads="1"/>
          </p:cNvSpPr>
          <p:nvPr>
            <p:ph type="sldImg"/>
          </p:nvPr>
        </p:nvSpPr>
        <p:spPr>
          <a:solidFill>
            <a:srgbClr val="FFFFFF"/>
          </a:solidFill>
          <a:ln/>
        </p:spPr>
      </p:sp>
      <p:sp>
        <p:nvSpPr>
          <p:cNvPr id="9820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b="0" i="0" u="none" strike="noStrike" kern="1200" dirty="0">
                <a:solidFill>
                  <a:schemeClr val="tx1"/>
                </a:solidFill>
                <a:effectLst/>
                <a:latin typeface="+mn-lt"/>
                <a:ea typeface="+mn-ea"/>
                <a:cs typeface="+mn-cs"/>
              </a:rPr>
              <a:t>"There are two kinds of inheritance  - a salvation inheritance and a reward inheritance  - see chapter 4.  There are also several kinds of 'entering'—e.g., entering into salvation or into a way of kingdom living, a call to discipleship.  E.g. Matt 5:19-20</a:t>
            </a:r>
            <a:r>
              <a:rPr lang="en-US" sz="1200" dirty="0">
                <a:effectLst/>
                <a:latin typeface="TimesNewRoman"/>
              </a:rPr>
              <a:t>" (taught by Joseph Dillow, </a:t>
            </a:r>
            <a:r>
              <a:rPr lang="en-US" sz="1200" i="1" dirty="0">
                <a:effectLst/>
                <a:latin typeface="TimesNewRoman"/>
              </a:rPr>
              <a:t>Final Destiny</a:t>
            </a:r>
            <a:r>
              <a:rPr lang="en-US" sz="1200" i="0" dirty="0">
                <a:effectLst/>
                <a:latin typeface="TimesNewRoman"/>
              </a:rPr>
              <a:t>, 4</a:t>
            </a:r>
            <a:r>
              <a:rPr lang="en-US" sz="1200" i="0" baseline="30000" dirty="0">
                <a:effectLst/>
                <a:latin typeface="TimesNewRoman"/>
              </a:rPr>
              <a:t>th</a:t>
            </a:r>
            <a:r>
              <a:rPr lang="en-US" sz="1200" i="0" dirty="0">
                <a:effectLst/>
                <a:latin typeface="TimesNewRoman"/>
              </a:rPr>
              <a:t> ed.) but I cannot find the exact quote.</a:t>
            </a:r>
            <a:endParaRPr lang="en-US" sz="1200" b="0" i="0" u="none" strike="noStrike" kern="1200" dirty="0">
              <a:solidFill>
                <a:schemeClr val="tx1"/>
              </a:solidFill>
              <a:effectLst/>
              <a:latin typeface="+mn-lt"/>
              <a:ea typeface="+mn-ea"/>
              <a:cs typeface="+mn-cs"/>
            </a:endParaRPr>
          </a:p>
          <a:p>
            <a:pPr eaLnBrk="1" hangingPunct="1"/>
            <a:endParaRPr lang="en-US" dirty="0">
              <a:latin typeface="Arial" charset="0"/>
              <a:ea typeface="ＭＳ Ｐゴシック" charset="0"/>
              <a:cs typeface="ＭＳ Ｐゴシック" charset="0"/>
            </a:endParaRPr>
          </a:p>
          <a:p>
            <a:pPr eaLnBrk="1" hangingPunct="1"/>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21632430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20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B5677D9-A7AB-564C-8729-AA935AD4EA3A}"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82018" name="Rectangle 1026"/>
          <p:cNvSpPr>
            <a:spLocks noGrp="1" noRot="1" noChangeAspect="1" noChangeArrowheads="1"/>
          </p:cNvSpPr>
          <p:nvPr>
            <p:ph type="sldImg"/>
          </p:nvPr>
        </p:nvSpPr>
        <p:spPr>
          <a:solidFill>
            <a:srgbClr val="FFFFFF"/>
          </a:solidFill>
          <a:ln/>
        </p:spPr>
      </p:sp>
      <p:sp>
        <p:nvSpPr>
          <p:cNvPr id="9820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effectLst/>
                <a:latin typeface="Arial,Italic"/>
              </a:rPr>
              <a:t>Matthew certainly believed in salvation by faith alone, but here he says that some disciples who are not very faithful will still be in the kingdom. "</a:t>
            </a:r>
            <a:r>
              <a:rPr lang="en-US" sz="1200" dirty="0">
                <a:effectLst/>
                <a:latin typeface="TimesNewRoman"/>
              </a:rPr>
              <a:t>Jesus has made it clear in Matthew 5:19 that a life of good works is </a:t>
            </a:r>
            <a:r>
              <a:rPr lang="en-US" sz="1200" dirty="0">
                <a:effectLst/>
                <a:latin typeface="TimesNewRoman,Italic"/>
              </a:rPr>
              <a:t>not </a:t>
            </a:r>
            <a:r>
              <a:rPr lang="en-US" sz="1200" dirty="0">
                <a:effectLst/>
                <a:latin typeface="TimesNewRoman"/>
              </a:rPr>
              <a:t>necessary to be in the kingdom" (Joseph Dillow, </a:t>
            </a:r>
            <a:r>
              <a:rPr lang="en-US" sz="1200" i="1" dirty="0">
                <a:effectLst/>
                <a:latin typeface="TimesNewRoman"/>
              </a:rPr>
              <a:t>Final Destiny</a:t>
            </a:r>
            <a:r>
              <a:rPr lang="en-US" sz="1200" i="0" dirty="0">
                <a:effectLst/>
                <a:latin typeface="TimesNewRoman"/>
              </a:rPr>
              <a:t>, 4</a:t>
            </a:r>
            <a:r>
              <a:rPr lang="en-US" sz="1200" i="0" baseline="30000" dirty="0">
                <a:effectLst/>
                <a:latin typeface="TimesNewRoman"/>
              </a:rPr>
              <a:t>th</a:t>
            </a:r>
            <a:r>
              <a:rPr lang="en-US" sz="1200" i="0" dirty="0">
                <a:effectLst/>
                <a:latin typeface="TimesNewRoman"/>
              </a:rPr>
              <a:t> ed., 242).</a:t>
            </a:r>
            <a:endParaRPr lang="en-US" sz="1200" dirty="0">
              <a:effectLst/>
              <a:latin typeface="Arial,Italic"/>
            </a:endParaRPr>
          </a:p>
          <a:p>
            <a:r>
              <a:rPr lang="en-US" sz="1200" dirty="0">
                <a:effectLst/>
                <a:latin typeface="Arial,Italic"/>
              </a:rPr>
              <a:t>_____________</a:t>
            </a:r>
          </a:p>
          <a:p>
            <a:r>
              <a:rPr lang="en-US" sz="1200" dirty="0">
                <a:effectLst/>
                <a:latin typeface="Arial,Italic"/>
              </a:rPr>
              <a:t>"Are Works a Condition for Entering the Kingdom? </a:t>
            </a:r>
            <a:endParaRPr lang="en-US" dirty="0"/>
          </a:p>
          <a:p>
            <a:r>
              <a:rPr lang="en-US" sz="1200" dirty="0">
                <a:effectLst/>
                <a:latin typeface="TimesNewRoman"/>
              </a:rPr>
              <a:t>The New Testament includes 23 references to entering the kingdom, entering into “life,” seeking “life,” or seeking the kingdom. These passages, commonly called the “entry sayings,” are usually understood to refer to entrance into personal salvation either now or in the eschatological future. However, in many of these passages, entry into the kingdom or into “life” appears to be predicated on works. If the traditional idea that “the kingdom” always refers to individual salvation and that “entrance into the kingdom” always refers to “getting saved” or going to heaven when one dies is accepted, as Bill did, then there emerges an apparent conflict with the faith-alone gospel of the New Testament. </a:t>
            </a:r>
            <a:endParaRPr lang="en-US" dirty="0"/>
          </a:p>
          <a:p>
            <a:r>
              <a:rPr lang="en-US" sz="1200" dirty="0">
                <a:effectLst/>
                <a:latin typeface="TimesNewRoman"/>
              </a:rPr>
              <a:t>For example to “enter the kingdom” requires a righteousness that is greater than that of the scribes and Pharisees (Matthew 5:20). Those who enter the kingdom must do so through the path of discipleship, the narrow gate (Matthew 7:13, 14). In order to enter the kingdom, one must do the “will of the Father,” that is, obey the precepts taught in the Sermon on the Mount (Matthew 7:21). To “enter into life,” which is an equivalent phrase, one must deal radically with sin, reject it, and remove it from one’s lifestyle (Matthew 18:3, 9). To enter the kingdom, one must be “converted” (Matthew 18:3, 9). Jesus tells the rich young ruler that to “enter into life” (which he equates with entering the kingdom, v. 23) one must “keep the commandments” (Matthew 19:17). Strenuous moral effort is required if one is to enter the kingdom (Mark 10:24, “how hard”). </a:t>
            </a:r>
            <a:endParaRPr lang="en-US" sz="1800" dirty="0"/>
          </a:p>
          <a:p>
            <a:r>
              <a:rPr lang="en-US" sz="1200" dirty="0">
                <a:effectLst/>
                <a:latin typeface="TimesNewRoman"/>
              </a:rPr>
              <a:t>It should be obvious to any unbiased reader that the calls to enter the kingdom are conditioned upon works" (Joseph Dillow, </a:t>
            </a:r>
            <a:r>
              <a:rPr lang="en-US" sz="1200" i="1" dirty="0">
                <a:effectLst/>
                <a:latin typeface="TimesNewRoman"/>
              </a:rPr>
              <a:t>Final Destiny</a:t>
            </a:r>
            <a:r>
              <a:rPr lang="en-US" sz="1200" i="0" dirty="0">
                <a:effectLst/>
                <a:latin typeface="TimesNewRoman"/>
              </a:rPr>
              <a:t>, 4</a:t>
            </a:r>
            <a:r>
              <a:rPr lang="en-US" sz="1200" i="0" baseline="30000" dirty="0">
                <a:effectLst/>
                <a:latin typeface="TimesNewRoman"/>
              </a:rPr>
              <a:t>th</a:t>
            </a:r>
            <a:r>
              <a:rPr lang="en-US" sz="1200" i="0" dirty="0">
                <a:effectLst/>
                <a:latin typeface="TimesNewRoman"/>
              </a:rPr>
              <a:t> ed., 230-31).</a:t>
            </a:r>
            <a:endParaRPr lang="en-US" dirty="0"/>
          </a:p>
          <a:p>
            <a:pPr eaLnBrk="1" hangingPunct="1"/>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15699274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20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B5677D9-A7AB-564C-8729-AA935AD4EA3A}"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82018" name="Rectangle 1026"/>
          <p:cNvSpPr>
            <a:spLocks noGrp="1" noRot="1" noChangeAspect="1" noChangeArrowheads="1"/>
          </p:cNvSpPr>
          <p:nvPr>
            <p:ph type="sldImg"/>
          </p:nvPr>
        </p:nvSpPr>
        <p:spPr>
          <a:solidFill>
            <a:srgbClr val="FFFFFF"/>
          </a:solidFill>
          <a:ln/>
        </p:spPr>
      </p:sp>
      <p:sp>
        <p:nvSpPr>
          <p:cNvPr id="9820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Arial" charset="0"/>
                <a:ea typeface="ＭＳ Ｐゴシック" charset="0"/>
                <a:cs typeface="ＭＳ Ｐゴシック" charset="0"/>
              </a:rPr>
              <a:t>Is this imputed righteousness? "</a:t>
            </a:r>
            <a:r>
              <a:rPr lang="en-US" sz="1200" dirty="0">
                <a:effectLst/>
                <a:latin typeface="TimesNewRoman"/>
              </a:rPr>
              <a:t>The factor causing most scholars to reject this view is that Matthew himself defines what he means by “righteousness.” The word “righteousness” in Matthew’s gospel never means “imputed righteousness.” In this sermon righteousness refers to ethical kingdom behavior as will be demonstrated in the following discussion</a:t>
            </a:r>
            <a:r>
              <a:rPr lang="en-US" sz="1200" i="0" dirty="0">
                <a:effectLst/>
                <a:latin typeface="TimesNewRoman"/>
              </a:rPr>
              <a:t>….</a:t>
            </a:r>
          </a:p>
          <a:p>
            <a:r>
              <a:rPr lang="en-US" sz="1200" i="0" dirty="0">
                <a:effectLst/>
                <a:latin typeface="TimesNewRoman"/>
              </a:rPr>
              <a:t>"</a:t>
            </a:r>
            <a:r>
              <a:rPr lang="en-US" sz="1200" dirty="0">
                <a:effectLst/>
                <a:latin typeface="TimesNewRoman"/>
              </a:rPr>
              <a:t>The view that most closely fits the immediate context is that the greater righteousness is the ethical behavior described in the Sermon on the Mount. This behavior is achieved by daily dependence upon Christ and reflects an inner attitude that complies with the spirit of the Law. When the Law is obeyed with this spirit, it leads to a kingdom way of living and higher status in the kingdom. The Pharisees had reduced Torah to external legalisms and specific acts of obedience. </a:t>
            </a: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effectLst/>
                <a:latin typeface="TimesNewRoman"/>
              </a:rPr>
              <a:t>Matthew is writing to a Jewish audience, an audience steeped in the Old Testament. Therefore, a starting place to understanding righteousness is their Scripture744 which speaks of righteousness in two ways. First, and fundamentally, they knew that their faith could be counted as righteousness, as the encounter with Abraham clearly explained (Genesis 15:6). That kind of righteousness led to personal salvation. But the Old Testament also spoke of righteousness as ethical behavior, just like Matthew does</a:t>
            </a:r>
            <a:r>
              <a:rPr lang="en-US" sz="1000" dirty="0">
                <a:effectLst/>
                <a:latin typeface="TimesNewRoman"/>
              </a:rPr>
              <a:t>" (Joseph Dillow, </a:t>
            </a:r>
            <a:r>
              <a:rPr lang="en-US" sz="1000" i="1" dirty="0">
                <a:effectLst/>
                <a:latin typeface="TimesNewRoman"/>
              </a:rPr>
              <a:t>Final Destiny</a:t>
            </a:r>
            <a:r>
              <a:rPr lang="en-US" sz="1000" i="0" dirty="0">
                <a:effectLst/>
                <a:latin typeface="TimesNewRoman"/>
              </a:rPr>
              <a:t>, 4</a:t>
            </a:r>
            <a:r>
              <a:rPr lang="en-US" sz="1000" i="0" baseline="30000" dirty="0">
                <a:effectLst/>
                <a:latin typeface="TimesNewRoman"/>
              </a:rPr>
              <a:t>th</a:t>
            </a:r>
            <a:r>
              <a:rPr lang="en-US" sz="1000" i="0" dirty="0">
                <a:effectLst/>
                <a:latin typeface="TimesNewRoman"/>
              </a:rPr>
              <a:t> ed., 233).</a:t>
            </a:r>
          </a:p>
        </p:txBody>
      </p:sp>
    </p:spTree>
    <p:extLst>
      <p:ext uri="{BB962C8B-B14F-4D97-AF65-F5344CB8AC3E}">
        <p14:creationId xmlns:p14="http://schemas.microsoft.com/office/powerpoint/2010/main" val="11738713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20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B5677D9-A7AB-564C-8729-AA935AD4EA3A}"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82018" name="Rectangle 1026"/>
          <p:cNvSpPr>
            <a:spLocks noGrp="1" noRot="1" noChangeAspect="1" noChangeArrowheads="1"/>
          </p:cNvSpPr>
          <p:nvPr>
            <p:ph type="sldImg"/>
          </p:nvPr>
        </p:nvSpPr>
        <p:spPr>
          <a:solidFill>
            <a:srgbClr val="FFFFFF"/>
          </a:solidFill>
          <a:ln/>
        </p:spPr>
      </p:sp>
      <p:sp>
        <p:nvSpPr>
          <p:cNvPr id="9820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Arial" charset="0"/>
                <a:ea typeface="ＭＳ Ｐゴシック" charset="0"/>
                <a:cs typeface="ＭＳ Ｐゴシック" charset="0"/>
              </a:rPr>
              <a:t>"</a:t>
            </a:r>
            <a:r>
              <a:rPr lang="en-US" sz="1200" dirty="0">
                <a:effectLst/>
                <a:latin typeface="TimesNewRoman"/>
              </a:rPr>
              <a:t>Entering the kingdom now involves entering into an aspect of the future kingdom available under the New Covenant, a new way of life now, a rich way of living before God by means of the Spirit" (Joseph Dillow, </a:t>
            </a:r>
            <a:r>
              <a:rPr lang="en-US" sz="1200" i="1" dirty="0">
                <a:effectLst/>
                <a:latin typeface="TimesNewRoman"/>
              </a:rPr>
              <a:t>Final Destiny</a:t>
            </a:r>
            <a:r>
              <a:rPr lang="en-US" sz="1200" i="0" dirty="0">
                <a:effectLst/>
                <a:latin typeface="TimesNewRoman"/>
              </a:rPr>
              <a:t>, 4</a:t>
            </a:r>
            <a:r>
              <a:rPr lang="en-US" sz="1200" i="0" baseline="30000" dirty="0">
                <a:effectLst/>
                <a:latin typeface="TimesNewRoman"/>
              </a:rPr>
              <a:t>th</a:t>
            </a:r>
            <a:r>
              <a:rPr lang="en-US" sz="1200" i="0" dirty="0">
                <a:effectLst/>
                <a:latin typeface="TimesNewRoman"/>
              </a:rPr>
              <a:t> ed., 254).</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i="0" dirty="0">
                <a:effectLst/>
                <a:latin typeface="TimesNewRoman"/>
              </a:rPr>
              <a:t>______</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i="0" dirty="0">
                <a:effectLst/>
                <a:latin typeface="TimesNewRoman"/>
              </a:rPr>
              <a:t>Footnote </a:t>
            </a:r>
            <a:r>
              <a:rPr lang="en-US" sz="1200" dirty="0">
                <a:effectLst/>
                <a:latin typeface="TimesNewRoman"/>
              </a:rPr>
              <a:t>731: "The “entry sayings” refer to these phrases: (1) “enter the kingdom of heaven” (Matthew 5:20; 7:21; 18:3; 19:23, 24; 23:13; Mark 9:47; 10:15, 25; Luke 18:17, 24, 25; John 3:5; Acts 14:22); (2) “entering into life” (Matthew 18:8, 9; 19:17; Mark 9:43; (3) “seeking life” (Luke 17:33; Romans 2:7); (4) “seeking the kingdom” (Matthew 6:33; 13:45; Luke 12:31). These seem to be parallel and explain one another" (Dillow, 230).</a:t>
            </a:r>
            <a:endParaRPr lang="en-US" dirty="0"/>
          </a:p>
          <a:p>
            <a:pPr eaLnBrk="1" hangingPunct="1"/>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9897654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20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B5677D9-A7AB-564C-8729-AA935AD4EA3A}"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82018" name="Rectangle 1026"/>
          <p:cNvSpPr>
            <a:spLocks noGrp="1" noRot="1" noChangeAspect="1" noChangeArrowheads="1"/>
          </p:cNvSpPr>
          <p:nvPr>
            <p:ph type="sldImg"/>
          </p:nvPr>
        </p:nvSpPr>
        <p:spPr>
          <a:solidFill>
            <a:srgbClr val="FFFFFF"/>
          </a:solidFill>
          <a:ln/>
        </p:spPr>
      </p:sp>
      <p:sp>
        <p:nvSpPr>
          <p:cNvPr id="9820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charset="0"/>
                <a:ea typeface="ＭＳ Ｐゴシック" charset="0"/>
                <a:cs typeface="ＭＳ Ｐゴシック" charset="0"/>
              </a:rPr>
              <a:t>"</a:t>
            </a:r>
            <a:r>
              <a:rPr lang="en-US" sz="1200" dirty="0">
                <a:effectLst/>
                <a:latin typeface="TimesNewRoman"/>
              </a:rPr>
              <a:t>Jesus tells the rich young ruler that to “enter into life” (which he equates with entering the kingdom, v. 23) one must “keep the commandments” (Matthew 19:17)…</a:t>
            </a:r>
            <a:endParaRPr lang="en-US" sz="1800" dirty="0"/>
          </a:p>
          <a:p>
            <a:r>
              <a:rPr lang="en-US" sz="1200" dirty="0">
                <a:effectLst/>
                <a:latin typeface="TimesNewRoman"/>
              </a:rPr>
              <a:t>It should be obvious to any unbiased reader that the calls to enter the kingdom are conditioned upon works" (Joseph Dillow, </a:t>
            </a:r>
            <a:r>
              <a:rPr lang="en-US" sz="1200" i="1" dirty="0">
                <a:effectLst/>
                <a:latin typeface="TimesNewRoman"/>
              </a:rPr>
              <a:t>Final Destiny</a:t>
            </a:r>
            <a:r>
              <a:rPr lang="en-US" sz="1200" i="0" dirty="0">
                <a:effectLst/>
                <a:latin typeface="TimesNewRoman"/>
              </a:rPr>
              <a:t>, 4</a:t>
            </a:r>
            <a:r>
              <a:rPr lang="en-US" sz="1200" i="0" baseline="30000" dirty="0">
                <a:effectLst/>
                <a:latin typeface="TimesNewRoman"/>
              </a:rPr>
              <a:t>th</a:t>
            </a:r>
            <a:r>
              <a:rPr lang="en-US" sz="1200" i="0" dirty="0">
                <a:effectLst/>
                <a:latin typeface="TimesNewRoman"/>
              </a:rPr>
              <a:t> ed., 231).</a:t>
            </a:r>
            <a:endParaRPr lang="en-US" dirty="0">
              <a:latin typeface="Arial" charset="0"/>
              <a:ea typeface="ＭＳ Ｐゴシック" charset="0"/>
              <a:cs typeface="ＭＳ Ｐゴシック" charset="0"/>
            </a:endParaRPr>
          </a:p>
          <a:p>
            <a:pPr eaLnBrk="1" hangingPunct="1"/>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42251055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20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B5677D9-A7AB-564C-8729-AA935AD4EA3A}"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82018" name="Rectangle 1026"/>
          <p:cNvSpPr>
            <a:spLocks noGrp="1" noRot="1" noChangeAspect="1" noChangeArrowheads="1"/>
          </p:cNvSpPr>
          <p:nvPr>
            <p:ph type="sldImg"/>
          </p:nvPr>
        </p:nvSpPr>
        <p:spPr>
          <a:solidFill>
            <a:srgbClr val="FFFFFF"/>
          </a:solidFill>
          <a:ln/>
        </p:spPr>
      </p:sp>
      <p:sp>
        <p:nvSpPr>
          <p:cNvPr id="9820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When we "do wrong" do we then not have salvation? Are we saved by faith plus not "doing wrong"? No, this verse does not show the requirements for salvation. </a:t>
            </a:r>
            <a:r>
              <a:rPr lang="en-US">
                <a:latin typeface="Arial" charset="0"/>
                <a:ea typeface="ＭＳ Ｐゴシック" charset="0"/>
                <a:cs typeface="ＭＳ Ｐゴシック" charset="0"/>
              </a:rPr>
              <a:t>It warns believers that sin keeps us from inheriting rewards after salvation. </a:t>
            </a:r>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42180016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20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B5677D9-A7AB-564C-8729-AA935AD4EA3A}"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82018" name="Rectangle 1026"/>
          <p:cNvSpPr>
            <a:spLocks noGrp="1" noRot="1" noChangeAspect="1" noChangeArrowheads="1"/>
          </p:cNvSpPr>
          <p:nvPr>
            <p:ph type="sldImg"/>
          </p:nvPr>
        </p:nvSpPr>
        <p:spPr>
          <a:solidFill>
            <a:srgbClr val="FFFFFF"/>
          </a:solidFill>
          <a:ln/>
        </p:spPr>
      </p:sp>
      <p:sp>
        <p:nvSpPr>
          <p:cNvPr id="9820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Arial" charset="0"/>
                <a:ea typeface="ＭＳ Ｐゴシック" charset="0"/>
                <a:cs typeface="ＭＳ Ｐゴシック" charset="0"/>
              </a:rPr>
              <a:t>Being greedy doesn't keep one from maintaining salvation. It keeps us from entering into a rich experience of life with Christ—that is, sin keeps us from fully appreciating our reward.</a:t>
            </a:r>
          </a:p>
          <a:p>
            <a:pPr eaLnBrk="1" hangingPunct="1"/>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21269911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indent="0">
              <a:buNone/>
            </a:pPr>
            <a:r>
              <a:rPr lang="en-US" sz="1200" kern="1200" dirty="0">
                <a:solidFill>
                  <a:schemeClr val="tx1"/>
                </a:solidFill>
                <a:effectLst/>
                <a:latin typeface="+mn-lt"/>
                <a:ea typeface="+mn-ea"/>
                <a:cs typeface="+mn-cs"/>
              </a:rPr>
              <a:t>Rick Griffith, Eschatology notes, 189</a:t>
            </a:r>
          </a:p>
          <a:p>
            <a:pPr marL="0" indent="0">
              <a:buNone/>
            </a:pPr>
            <a:r>
              <a:rPr lang="en-US" sz="1200" kern="1200" dirty="0">
                <a:solidFill>
                  <a:schemeClr val="tx1"/>
                </a:solidFill>
                <a:effectLst/>
                <a:latin typeface="+mn-lt"/>
                <a:ea typeface="+mn-ea"/>
                <a:cs typeface="+mn-cs"/>
              </a:rPr>
              <a:t>2. What is the nature of the heavenly rewards?  What will these rewards be like?</a:t>
            </a:r>
          </a:p>
          <a:p>
            <a:pPr marL="228600" indent="-228600">
              <a:buAutoNum type="arabicPeriod" startAt="2"/>
            </a:pPr>
            <a:endParaRPr lang="en-US" sz="1200" kern="1200" dirty="0">
              <a:solidFill>
                <a:schemeClr val="tx1"/>
              </a:solidFill>
              <a:effectLst/>
              <a:latin typeface="+mn-lt"/>
              <a:ea typeface="+mn-ea"/>
              <a:cs typeface="+mn-cs"/>
            </a:endParaRPr>
          </a:p>
          <a:p>
            <a:pPr marL="0" indent="0">
              <a:buNone/>
            </a:pPr>
            <a:r>
              <a:rPr lang="en-US" sz="1200" kern="1200" dirty="0">
                <a:solidFill>
                  <a:schemeClr val="tx1"/>
                </a:solidFill>
                <a:effectLst/>
                <a:latin typeface="+mn-lt"/>
                <a:ea typeface="+mn-ea"/>
                <a:cs typeface="+mn-cs"/>
              </a:rPr>
              <a:t>a.	Rewards of Possession</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1)	Five crowns (</a:t>
            </a:r>
            <a:r>
              <a:rPr lang="en-US" sz="1200" i="1" kern="1200" dirty="0" err="1">
                <a:solidFill>
                  <a:schemeClr val="tx1"/>
                </a:solidFill>
                <a:effectLst/>
                <a:latin typeface="+mn-lt"/>
                <a:ea typeface="+mn-ea"/>
                <a:cs typeface="+mn-cs"/>
              </a:rPr>
              <a:t>stephanos</a:t>
            </a:r>
            <a:r>
              <a:rPr lang="en-US" sz="1200" kern="1200" dirty="0">
                <a:solidFill>
                  <a:schemeClr val="tx1"/>
                </a:solidFill>
                <a:effectLst/>
                <a:latin typeface="+mn-lt"/>
                <a:ea typeface="+mn-ea"/>
                <a:cs typeface="+mn-cs"/>
              </a:rPr>
              <a:t>) are noted as personal possessions in heaven (cf. p. 76).  These</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crowns are not kingly crowns (</a:t>
            </a:r>
            <a:r>
              <a:rPr lang="en-US" sz="1200" i="1" kern="1200" dirty="0">
                <a:solidFill>
                  <a:schemeClr val="tx1"/>
                </a:solidFill>
                <a:effectLst/>
                <a:latin typeface="+mn-lt"/>
                <a:ea typeface="+mn-ea"/>
                <a:cs typeface="+mn-cs"/>
              </a:rPr>
              <a:t>diadems</a:t>
            </a:r>
            <a:r>
              <a:rPr lang="en-US" sz="1200" kern="1200" dirty="0">
                <a:solidFill>
                  <a:schemeClr val="tx1"/>
                </a:solidFill>
                <a:effectLst/>
                <a:latin typeface="+mn-lt"/>
                <a:ea typeface="+mn-ea"/>
                <a:cs typeface="+mn-cs"/>
              </a:rPr>
              <a:t>) but victor’s wreaths made of vines or leaves (or even gold and silver in the form of a garland or wreath):</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pPr marL="228600" indent="-228600">
              <a:buAutoNum type="alphaLcParenR"/>
            </a:pPr>
            <a:r>
              <a:rPr lang="en-US" sz="1200" kern="1200" dirty="0">
                <a:solidFill>
                  <a:schemeClr val="tx1"/>
                </a:solidFill>
                <a:effectLst/>
                <a:latin typeface="+mn-lt"/>
                <a:ea typeface="+mn-ea"/>
                <a:cs typeface="+mn-cs"/>
              </a:rPr>
              <a:t>An </a:t>
            </a:r>
            <a:r>
              <a:rPr lang="en-US" sz="1200" i="1" kern="1200" dirty="0">
                <a:solidFill>
                  <a:schemeClr val="tx1"/>
                </a:solidFill>
                <a:effectLst/>
                <a:latin typeface="+mn-lt"/>
                <a:ea typeface="+mn-ea"/>
                <a:cs typeface="+mn-cs"/>
              </a:rPr>
              <a:t>incorruptible crown</a:t>
            </a:r>
            <a:r>
              <a:rPr lang="en-US" sz="1200" kern="1200" dirty="0">
                <a:solidFill>
                  <a:schemeClr val="tx1"/>
                </a:solidFill>
                <a:effectLst/>
                <a:latin typeface="+mn-lt"/>
                <a:ea typeface="+mn-ea"/>
                <a:cs typeface="+mn-cs"/>
              </a:rPr>
              <a:t> is for those who master their flesh (1 Cor. 9:25).</a:t>
            </a:r>
            <a:endParaRPr lang="en-SG" sz="1200" kern="1200" dirty="0">
              <a:solidFill>
                <a:schemeClr val="tx1"/>
              </a:solidFill>
              <a:effectLst/>
              <a:latin typeface="+mn-lt"/>
              <a:ea typeface="+mn-ea"/>
              <a:cs typeface="+mn-cs"/>
            </a:endParaRPr>
          </a:p>
          <a:p>
            <a:pPr marL="228600" indent="-228600">
              <a:buAutoNum type="alphaLcParenR" startAt="2"/>
            </a:pPr>
            <a:r>
              <a:rPr lang="en-US" sz="1200" kern="1200" dirty="0">
                <a:solidFill>
                  <a:schemeClr val="tx1"/>
                </a:solidFill>
                <a:effectLst/>
                <a:latin typeface="+mn-lt"/>
                <a:ea typeface="+mn-ea"/>
                <a:cs typeface="+mn-cs"/>
              </a:rPr>
              <a:t>A </a:t>
            </a:r>
            <a:r>
              <a:rPr lang="en-US" sz="1200" i="1" kern="1200" dirty="0">
                <a:solidFill>
                  <a:schemeClr val="tx1"/>
                </a:solidFill>
                <a:effectLst/>
                <a:latin typeface="+mn-lt"/>
                <a:ea typeface="+mn-ea"/>
                <a:cs typeface="+mn-cs"/>
              </a:rPr>
              <a:t>crown of hope or joy</a:t>
            </a:r>
            <a:r>
              <a:rPr lang="en-US" sz="1200" kern="1200" dirty="0">
                <a:solidFill>
                  <a:schemeClr val="tx1"/>
                </a:solidFill>
                <a:effectLst/>
                <a:latin typeface="+mn-lt"/>
                <a:ea typeface="+mn-ea"/>
                <a:cs typeface="+mn-cs"/>
              </a:rPr>
              <a:t> is for those who bore fruit in others’ lives for Christ (1 Thess. 2:19).  This is sometimes called the soul-winner’s crown.</a:t>
            </a:r>
            <a:endParaRPr lang="en-SG" sz="1200" kern="1200" dirty="0">
              <a:solidFill>
                <a:schemeClr val="tx1"/>
              </a:solidFill>
              <a:effectLst/>
              <a:latin typeface="+mn-lt"/>
              <a:ea typeface="+mn-ea"/>
              <a:cs typeface="+mn-cs"/>
            </a:endParaRPr>
          </a:p>
          <a:p>
            <a:pPr marL="228600" indent="-228600">
              <a:buAutoNum type="alphaLcParenR" startAt="3"/>
            </a:pPr>
            <a:r>
              <a:rPr lang="en-US" sz="1200" kern="1200" dirty="0">
                <a:solidFill>
                  <a:schemeClr val="tx1"/>
                </a:solidFill>
                <a:effectLst/>
                <a:latin typeface="+mn-lt"/>
                <a:ea typeface="+mn-ea"/>
                <a:cs typeface="+mn-cs"/>
              </a:rPr>
              <a:t>A </a:t>
            </a:r>
            <a:r>
              <a:rPr lang="en-US" sz="1200" i="1" kern="1200" dirty="0">
                <a:solidFill>
                  <a:schemeClr val="tx1"/>
                </a:solidFill>
                <a:effectLst/>
                <a:latin typeface="+mn-lt"/>
                <a:ea typeface="+mn-ea"/>
                <a:cs typeface="+mn-cs"/>
              </a:rPr>
              <a:t>crown of life</a:t>
            </a:r>
            <a:r>
              <a:rPr lang="en-US" sz="1200" kern="1200" dirty="0">
                <a:solidFill>
                  <a:schemeClr val="tx1"/>
                </a:solidFill>
                <a:effectLst/>
                <a:latin typeface="+mn-lt"/>
                <a:ea typeface="+mn-ea"/>
                <a:cs typeface="+mn-cs"/>
              </a:rPr>
              <a:t> is for believers who patiently endure trials and suffering (James 1:12; Rev. 2:10).</a:t>
            </a:r>
            <a:endParaRPr lang="en-SG" sz="1200" kern="1200" dirty="0">
              <a:solidFill>
                <a:schemeClr val="tx1"/>
              </a:solidFill>
              <a:effectLst/>
              <a:latin typeface="+mn-lt"/>
              <a:ea typeface="+mn-ea"/>
              <a:cs typeface="+mn-cs"/>
            </a:endParaRPr>
          </a:p>
          <a:p>
            <a:pPr marL="228600" indent="-228600">
              <a:buAutoNum type="alphaLcParenR" startAt="5"/>
            </a:pPr>
            <a:r>
              <a:rPr lang="en-US" sz="1200" kern="1200" dirty="0">
                <a:solidFill>
                  <a:schemeClr val="tx1"/>
                </a:solidFill>
                <a:effectLst/>
                <a:latin typeface="+mn-lt"/>
                <a:ea typeface="+mn-ea"/>
                <a:cs typeface="+mn-cs"/>
              </a:rPr>
              <a:t>A </a:t>
            </a:r>
            <a:r>
              <a:rPr lang="en-US" sz="1200" i="1" kern="1200" dirty="0">
                <a:solidFill>
                  <a:schemeClr val="tx1"/>
                </a:solidFill>
                <a:effectLst/>
                <a:latin typeface="+mn-lt"/>
                <a:ea typeface="+mn-ea"/>
                <a:cs typeface="+mn-cs"/>
              </a:rPr>
              <a:t>crown of glory</a:t>
            </a:r>
            <a:r>
              <a:rPr lang="en-US" sz="1200" kern="1200" dirty="0">
                <a:solidFill>
                  <a:schemeClr val="tx1"/>
                </a:solidFill>
                <a:effectLst/>
                <a:latin typeface="+mn-lt"/>
                <a:ea typeface="+mn-ea"/>
                <a:cs typeface="+mn-cs"/>
              </a:rPr>
              <a:t> rewards spiritual shepherds who feed the flock (1 Pet. 5:4).</a:t>
            </a:r>
            <a:endParaRPr lang="en-SG" sz="1200" kern="1200" dirty="0">
              <a:solidFill>
                <a:schemeClr val="tx1"/>
              </a:solidFill>
              <a:effectLst/>
              <a:latin typeface="+mn-lt"/>
              <a:ea typeface="+mn-ea"/>
              <a:cs typeface="+mn-cs"/>
            </a:endParaRPr>
          </a:p>
          <a:p>
            <a:pPr marL="228600" indent="-228600">
              <a:buAutoNum type="alphaLcParenR" startAt="5"/>
            </a:pPr>
            <a:r>
              <a:rPr lang="en-US" sz="1200" kern="1200" dirty="0">
                <a:solidFill>
                  <a:schemeClr val="tx1"/>
                </a:solidFill>
                <a:effectLst/>
                <a:latin typeface="+mn-lt"/>
                <a:ea typeface="+mn-ea"/>
                <a:cs typeface="+mn-cs"/>
              </a:rPr>
              <a:t>A </a:t>
            </a:r>
            <a:r>
              <a:rPr lang="en-US" sz="1200" i="1" kern="1200" dirty="0">
                <a:solidFill>
                  <a:schemeClr val="tx1"/>
                </a:solidFill>
                <a:effectLst/>
                <a:latin typeface="+mn-lt"/>
                <a:ea typeface="+mn-ea"/>
                <a:cs typeface="+mn-cs"/>
              </a:rPr>
              <a:t>crown of righteousness</a:t>
            </a:r>
            <a:r>
              <a:rPr lang="en-US" sz="1200" kern="1200" dirty="0">
                <a:solidFill>
                  <a:schemeClr val="tx1"/>
                </a:solidFill>
                <a:effectLst/>
                <a:latin typeface="+mn-lt"/>
                <a:ea typeface="+mn-ea"/>
                <a:cs typeface="+mn-cs"/>
              </a:rPr>
              <a:t> is for one longing for Christ’s return (2 Tim. 4:8).</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	Rewards of Responsibility (cf. W. A. Criswell and Paige Patterson, </a:t>
            </a:r>
            <a:r>
              <a:rPr lang="en-US" sz="1200" i="1" kern="1200" dirty="0">
                <a:solidFill>
                  <a:schemeClr val="tx1"/>
                </a:solidFill>
                <a:effectLst/>
                <a:latin typeface="+mn-lt"/>
                <a:ea typeface="+mn-ea"/>
                <a:cs typeface="+mn-cs"/>
              </a:rPr>
              <a:t>Heaven</a:t>
            </a:r>
            <a:r>
              <a:rPr lang="en-US" sz="1200" kern="1200" dirty="0">
                <a:solidFill>
                  <a:schemeClr val="tx1"/>
                </a:solidFill>
                <a:effectLst/>
                <a:latin typeface="+mn-lt"/>
                <a:ea typeface="+mn-ea"/>
                <a:cs typeface="+mn-cs"/>
              </a:rPr>
              <a:t>, 208-14)</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1)	In Luke 19:11-27 (Parable of the Ten Minas) Jesus taught that before going on a journey, a nobleman gave each of his ten servants the same amount of money—one mina each.  Upon returning, the master rewarded each accordingly with differing degrees of responsibility based on their faithfulness.</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2)	Matthew 25:14-30  (Parable of the Talents) records a similar story, except each man received a different amount of money to invest for his master (the one who buried his master’s money depicts an unsaved man, v. 30).  This parable also depicts varying degrees of reward: “His master replied, ‘Well done, good and faithful servant!   You have been faithful with a few things; I will put you in charge of many things.  Come and share your master’s happiness’” (v. 21).</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2)	We too often view ownership as sinful, though this is not scriptural.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	As joint-heirs with Christ (Rom. 8:17; Heb. 1:2), we own what He owns!  This is joint-ownership in a communal sense but “to deny private property inevitably ends in denying privacy” (Gilmore, 302) much like the mystical idea of blending into the “Total One.”  Ownership in heaven will not include the sinful possessiveness of earth.</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	We have a heavenly inheritance which is “imperishable and undefiled, and will not fade away, reserved in heaven for you” (1 Pet. 1:4 NASB).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3.	However, a recent article argues against levels of reward (Craig L. Blomberg, “Degrees of Reward in the Kingdom of Heaven?” </a:t>
            </a:r>
            <a:r>
              <a:rPr lang="en-US" sz="1200" i="1" kern="1200" dirty="0">
                <a:solidFill>
                  <a:schemeClr val="tx1"/>
                </a:solidFill>
                <a:effectLst/>
                <a:latin typeface="+mn-lt"/>
                <a:ea typeface="+mn-ea"/>
                <a:cs typeface="+mn-cs"/>
              </a:rPr>
              <a:t>Journal of the Evangelical Theological Society</a:t>
            </a:r>
            <a:r>
              <a:rPr lang="en-US" sz="1200" kern="1200" dirty="0">
                <a:solidFill>
                  <a:schemeClr val="tx1"/>
                </a:solidFill>
                <a:effectLst/>
                <a:latin typeface="+mn-lt"/>
                <a:ea typeface="+mn-ea"/>
                <a:cs typeface="+mn-cs"/>
              </a:rPr>
              <a:t> 35 [June 1992]: 159-72).  He provides some interesting thoughts:</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	The vineyard worker parable teaches that each worker received the same pay no matter how long he worked (Matt. 20:1-16).  This teaches that all believers are rewarded equally since all receive pay by grace.  The ending, “the last shall be first, and the first, last” (v. 16), means that all positions in heaven are interchangeable.</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r>
              <a:rPr lang="en-US" sz="1200" u="sng" kern="1200" dirty="0">
                <a:solidFill>
                  <a:schemeClr val="tx1"/>
                </a:solidFill>
                <a:effectLst/>
                <a:latin typeface="+mn-lt"/>
                <a:ea typeface="+mn-ea"/>
                <a:cs typeface="+mn-cs"/>
              </a:rPr>
              <a:t>Response</a:t>
            </a:r>
            <a:r>
              <a:rPr lang="en-US" sz="1200" kern="1200" dirty="0">
                <a:solidFill>
                  <a:schemeClr val="tx1"/>
                </a:solidFill>
                <a:effectLst/>
                <a:latin typeface="+mn-lt"/>
                <a:ea typeface="+mn-ea"/>
                <a:cs typeface="+mn-cs"/>
              </a:rPr>
              <a:t>: Do they indeed receive pay by grace?  In each case the pay was for work, not faith.  The main point that “the last shall be first, and the first, last” (v. 16) may better indicate that God’s system of ranking people in heaven differs from that which man uses on earth.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	Scholars do not agree on the form these differing heavenly rewards will take.  Suggestions include capacity for service, added responsibilities, degree of bliss, possessions, and an enriched relationship with God.</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r>
              <a:rPr lang="en-US" sz="1200" u="sng" kern="1200" dirty="0">
                <a:solidFill>
                  <a:schemeClr val="tx1"/>
                </a:solidFill>
                <a:effectLst/>
                <a:latin typeface="+mn-lt"/>
                <a:ea typeface="+mn-ea"/>
                <a:cs typeface="+mn-cs"/>
              </a:rPr>
              <a:t>Response</a:t>
            </a:r>
            <a:r>
              <a:rPr lang="en-US" sz="1200" kern="1200" dirty="0">
                <a:solidFill>
                  <a:schemeClr val="tx1"/>
                </a:solidFill>
                <a:effectLst/>
                <a:latin typeface="+mn-lt"/>
                <a:ea typeface="+mn-ea"/>
                <a:cs typeface="+mn-cs"/>
              </a:rPr>
              <a:t>: Our ignorance of the type of reward does not deny its existence (see preceding discussion for more details on types of reward).</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	If heaven is perfection, how can there be varying degrees of perfection?</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r>
              <a:rPr lang="en-US" sz="1200" u="sng" kern="1200" dirty="0">
                <a:solidFill>
                  <a:schemeClr val="tx1"/>
                </a:solidFill>
                <a:effectLst/>
                <a:latin typeface="+mn-lt"/>
                <a:ea typeface="+mn-ea"/>
                <a:cs typeface="+mn-cs"/>
              </a:rPr>
              <a:t>Response</a:t>
            </a:r>
            <a:r>
              <a:rPr lang="en-US" sz="1200" kern="1200" dirty="0">
                <a:solidFill>
                  <a:schemeClr val="tx1"/>
                </a:solidFill>
                <a:effectLst/>
                <a:latin typeface="+mn-lt"/>
                <a:ea typeface="+mn-ea"/>
                <a:cs typeface="+mn-cs"/>
              </a:rPr>
              <a:t>: This may seem inappropriate from our vantage point since we are not God, but he has made many perfect things which differ in quality even in our present world.  For example, plants are perfectly made yet less durable than jewels.</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d.	Blomberg considers passages generally used to teach rewards not convincing.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1)	The crown passages speak of the reward of eternal life itself, not something in addition to it (1 Cor. 9:25; 1 Thess. 2:19; 2 Tim. 4:8; Jas. 1:12; 1 Pet. 5:4).  [But this does not seem to be the normal reading of each passage.]</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2)	The texts about those who are the “least” or “greatest” relate only to the “present aspects of the kingdom” (Matt. 5:19; 11:11; 18:4; Mark 9:34-35; Luke 9:48).  [No, for people here are compared with the least of the people there.]</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3)	The quality of each man’s works and their rewards (1 Cor. 3:11-15) relates to degree of shame or satisfaction at the judgment (cf. 1 John 2:28), not the lasting results of it which persist for all time in an everlasting hierarchy.  [Even this is not correct, since verse 14 declares that “if what he has built survives, he will receive his reward.”  It is true that the nature of the reward is not stated, so the belief that it is merely momentary satisfaction may be true or false—no one knows.  However, 2 Corinthians 5:10 does indicate that each will be judged for his deeds and “will receive what is due him.”]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Other arguments of Blomberg should be considered.  This article is worth reading.  Perhaps we need to re-evaluate long-held views in this area.</a:t>
            </a:r>
            <a:endParaRPr lang="en-SG" sz="1200" kern="1200" dirty="0">
              <a:solidFill>
                <a:schemeClr val="tx1"/>
              </a:solidFill>
              <a:effectLst/>
              <a:latin typeface="+mn-lt"/>
              <a:ea typeface="+mn-ea"/>
              <a:cs typeface="+mn-cs"/>
            </a:endParaRPr>
          </a:p>
          <a:p>
            <a:endParaRPr lang="en-US" dirty="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cs typeface="ＭＳ Ｐゴシック" charset="0"/>
              </a:rPr>
              <a:t>We are talking ONLY about TRUE Christians here—not those who THINK they are believers but are not.</a:t>
            </a:r>
          </a:p>
          <a:p>
            <a:r>
              <a:rPr lang="en-US" dirty="0">
                <a:cs typeface="ＭＳ Ｐゴシック" charset="0"/>
              </a:rPr>
              <a:t>We all still struggle with sin after trusting Christ, but this question asks if every REAL Christian will continue to walk with Christ to the extent that he or she will die believing.</a:t>
            </a:r>
          </a:p>
          <a:p>
            <a:r>
              <a:rPr lang="en-US" dirty="0">
                <a:cs typeface="ＭＳ Ｐゴシック" charset="0"/>
              </a:rPr>
              <a:t>Or can that genuine believer deny Jesus during his or her life and die in that state of disbelief?</a:t>
            </a:r>
          </a:p>
          <a:p>
            <a:r>
              <a:rPr lang="en-US" dirty="0">
                <a:cs typeface="ＭＳ Ｐゴシック" charset="0"/>
              </a:rPr>
              <a:t>Turn to your neighbor and answer YES, NO, or DON’T KNOW.</a:t>
            </a:r>
          </a:p>
        </p:txBody>
      </p:sp>
    </p:spTree>
    <p:extLst>
      <p:ext uri="{BB962C8B-B14F-4D97-AF65-F5344CB8AC3E}">
        <p14:creationId xmlns:p14="http://schemas.microsoft.com/office/powerpoint/2010/main" val="34588460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29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425E2B8-257C-804D-8BE5-9D05B76FEF9B}"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362946" name="Rectangle 2"/>
          <p:cNvSpPr>
            <a:spLocks noGrp="1" noRot="1" noChangeAspect="1" noChangeArrowheads="1"/>
          </p:cNvSpPr>
          <p:nvPr>
            <p:ph type="sldImg"/>
          </p:nvPr>
        </p:nvSpPr>
        <p:spPr>
          <a:solidFill>
            <a:srgbClr val="FFFFFF"/>
          </a:solidFill>
          <a:ln/>
        </p:spPr>
      </p:sp>
      <p:sp>
        <p:nvSpPr>
          <p:cNvPr id="1362947"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29762" name="Rectangle 3"/>
          <p:cNvSpPr>
            <a:spLocks noGrp="1" noChangeArrowheads="1"/>
          </p:cNvSpPr>
          <p:nvPr>
            <p:ph type="dt"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charset="0"/>
                <a:ea typeface="ＭＳ Ｐゴシック" charset="0"/>
              </a:rPr>
              <a:t>10/06/10</a:t>
            </a:r>
          </a:p>
        </p:txBody>
      </p:sp>
      <p:sp>
        <p:nvSpPr>
          <p:cNvPr id="629763" name="Rectangle 7"/>
          <p:cNvSpPr>
            <a:spLocks noGrp="1" noChangeArrowheads="1"/>
          </p:cNvSpPr>
          <p:nvPr>
            <p:ph type="sldNum"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tab pos="723900" algn="l"/>
                <a:tab pos="1447800" algn="l"/>
                <a:tab pos="2171700" algn="l"/>
                <a:tab pos="2895600" algn="l"/>
              </a:tabLst>
              <a:defRPr/>
            </a:pPr>
            <a:fld id="{43B587EB-0C02-F448-8F1D-133497FA957A}"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tab pos="723900" algn="l"/>
                  <a:tab pos="1447800" algn="l"/>
                  <a:tab pos="2171700" algn="l"/>
                  <a:tab pos="2895600" algn="l"/>
                </a:tabLst>
                <a:defRPr/>
              </a:pPr>
              <a:t>21</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629764"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5C9B5BF0-FF17-B046-A761-987911EF01DD}"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21</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629765"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0" i="0" u="none" strike="noStrike" kern="1200" cap="none" spc="0" normalizeH="0" baseline="0" noProof="0">
              <a:ln>
                <a:noFill/>
              </a:ln>
              <a:solidFill>
                <a:prstClr val="white"/>
              </a:solidFill>
              <a:effectLst/>
              <a:uLnTx/>
              <a:uFillTx/>
              <a:latin typeface="Arial" charset="0"/>
              <a:ea typeface="ＭＳ Ｐゴシック" charset="0"/>
            </a:endParaRPr>
          </a:p>
        </p:txBody>
      </p:sp>
      <p:sp>
        <p:nvSpPr>
          <p:cNvPr id="629766" name="Rectangle 3"/>
          <p:cNvSpPr>
            <a:spLocks noGrp="1" noChangeArrowheads="1"/>
          </p:cNvSpPr>
          <p:nvPr>
            <p:ph type="body"/>
          </p:nvPr>
        </p:nvSpPr>
        <p:spPr>
          <a:xfrm>
            <a:off x="685800" y="4343400"/>
            <a:ext cx="5486400" cy="4124325"/>
          </a:xfrm>
          <a:solidFill>
            <a:srgbClr val="FFFFFF"/>
          </a:solidFill>
          <a:ln w="9360">
            <a:solidFill>
              <a:srgbClr val="000000"/>
            </a:solidFill>
            <a:miter lim="800000"/>
          </a:ln>
          <a:extLst>
            <a:ext uri="{FAA26D3D-D897-4be2-8F04-BA451C77F1D7}">
              <ma14:placeholderFlag xmlns="" xmlns:ma14="http://schemas.microsoft.com/office/mac/drawingml/2011/main" val="1"/>
            </a:ext>
          </a:extLst>
        </p:spPr>
        <p:txBody>
          <a:bodyPr wrap="none" anchor="ctr"/>
          <a:lstStyle/>
          <a:p>
            <a:r>
              <a:rPr lang="en-US" dirty="0">
                <a:latin typeface="Times New Roman" charset="0"/>
                <a:ea typeface="ＭＳ Ｐゴシック" charset="0"/>
                <a:cs typeface="ＭＳ Ｐゴシック" charset="0"/>
              </a:rPr>
              <a:t>Believers hold one of three basic views on eternal security, perseverance, and rewards. </a:t>
            </a:r>
          </a:p>
          <a:p>
            <a:r>
              <a:rPr lang="en-US" dirty="0">
                <a:latin typeface="Times New Roman" charset="0"/>
                <a:ea typeface="ＭＳ Ｐゴシック" charset="0"/>
                <a:cs typeface="ＭＳ Ｐゴシック" charset="0"/>
              </a:rPr>
              <a:t>1 • The Reformed view upholds perseverance saying that no believer can deny the faith—if someone does, he was not really a Christian as apostasy cannot happen.</a:t>
            </a:r>
          </a:p>
          <a:p>
            <a:r>
              <a:rPr lang="en-US" dirty="0">
                <a:latin typeface="Times New Roman" charset="0"/>
                <a:ea typeface="ＭＳ Ｐゴシック" charset="0"/>
                <a:cs typeface="ＭＳ Ｐゴシック" charset="0"/>
              </a:rPr>
              <a:t>2 • The Reformed View thus believes in security but you cannot tell if the person is a true believer until he dies without denying the Lord—thus no assurance of salvation.</a:t>
            </a:r>
          </a:p>
          <a:p>
            <a:r>
              <a:rPr lang="en-US" dirty="0">
                <a:latin typeface="Times New Roman" charset="0"/>
                <a:ea typeface="ＭＳ Ｐゴシック" charset="0"/>
                <a:cs typeface="ＭＳ Ｐゴシック" charset="0"/>
              </a:rPr>
              <a:t>3 • Arminians are the opposite. They advocate that true Christians can and do turn away from Christ—and this leads to them losing eternal life!</a:t>
            </a:r>
          </a:p>
          <a:p>
            <a:r>
              <a:rPr lang="en-US" dirty="0">
                <a:latin typeface="Times New Roman" charset="0"/>
                <a:ea typeface="ＭＳ Ｐゴシック" charset="0"/>
                <a:cs typeface="ＭＳ Ｐゴシック" charset="0"/>
              </a:rPr>
              <a:t>4 • Thus there is no security in salvation for the Arminian as one must keep walking with Christ to maintain salvation, which provides no assurance that one is saved.</a:t>
            </a:r>
          </a:p>
          <a:p>
            <a:r>
              <a:rPr lang="en-US" dirty="0">
                <a:latin typeface="Times New Roman" charset="0"/>
                <a:ea typeface="ＭＳ Ｐゴシック" charset="0"/>
                <a:cs typeface="ＭＳ Ｐゴシック" charset="0"/>
              </a:rPr>
              <a:t>5 • The Partakers View seeks to draw the best from both camps.</a:t>
            </a:r>
          </a:p>
          <a:p>
            <a:r>
              <a:rPr lang="en-US" dirty="0">
                <a:latin typeface="Times New Roman" charset="0"/>
                <a:ea typeface="ＭＳ Ｐゴシック" charset="0"/>
                <a:cs typeface="ＭＳ Ｐゴシック" charset="0"/>
              </a:rPr>
              <a:t>6 • Partakers teach that true Christians do abandon the faith—so they share this in common with the Arminian camp.</a:t>
            </a:r>
          </a:p>
          <a:p>
            <a:r>
              <a:rPr lang="en-US" dirty="0">
                <a:latin typeface="Times New Roman" charset="0"/>
                <a:ea typeface="ＭＳ Ｐゴシック" charset="0"/>
                <a:cs typeface="ＭＳ Ｐゴシック" charset="0"/>
              </a:rPr>
              <a:t>7 • But Partakers also share with the Reformed View the belief in eternal security—once saved, always saved—so salvation cannot be lost.</a:t>
            </a:r>
          </a:p>
          <a:p>
            <a:r>
              <a:rPr lang="en-US" dirty="0">
                <a:latin typeface="Times New Roman" charset="0"/>
                <a:ea typeface="ＭＳ Ｐゴシック" charset="0"/>
                <a:cs typeface="ＭＳ Ｐゴシック" charset="0"/>
              </a:rPr>
              <a:t>8 • Partakers also agree with Arminians that some believers do turn away, but this apostasy is seen as depriving them of rewards rather than losing salvation.</a:t>
            </a:r>
          </a:p>
          <a:p>
            <a:r>
              <a:rPr lang="en-US" dirty="0">
                <a:latin typeface="Times New Roman" charset="0"/>
                <a:ea typeface="ＭＳ Ｐゴシック" charset="0"/>
                <a:cs typeface="ＭＳ Ｐゴシック" charset="0"/>
              </a:rPr>
              <a:t>9 • In contrast to the other views, the Partakers have genuine assurance of salvation. But they do not give assurance of reward.</a:t>
            </a:r>
          </a:p>
          <a:p>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Though the Partakers View is the newest, I believe it is the most faithful to the Bible. It also has the strengths of the other views while avoiding their weaknesses, thus advocating a mediating view.</a:t>
            </a:r>
          </a:p>
          <a:p>
            <a:r>
              <a:rPr lang="en-US" dirty="0">
                <a:latin typeface="Times New Roman" charset="0"/>
                <a:ea typeface="ＭＳ Ｐゴシック" charset="0"/>
                <a:cs typeface="ＭＳ Ｐゴシック" charset="0"/>
              </a:rPr>
              <a:t>______________</a:t>
            </a:r>
          </a:p>
          <a:p>
            <a:r>
              <a:rPr lang="en-US" dirty="0">
                <a:latin typeface="Times New Roman" charset="0"/>
                <a:ea typeface="ＭＳ Ｐゴシック" charset="0"/>
                <a:cs typeface="ＭＳ Ｐゴシック" charset="0"/>
              </a:rPr>
              <a:t>NS-19-Hebrews-64</a:t>
            </a:r>
          </a:p>
          <a:p>
            <a:r>
              <a:rPr lang="en-US" dirty="0">
                <a:latin typeface="Times New Roman" charset="0"/>
                <a:ea typeface="ＭＳ Ｐゴシック" charset="0"/>
                <a:cs typeface="ＭＳ Ｐゴシック" charset="0"/>
              </a:rPr>
              <a:t>SA-15-Inheritance-36</a:t>
            </a:r>
          </a:p>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4006355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9265" name="Slide Image Placeholder 1"/>
          <p:cNvSpPr>
            <a:spLocks noGrp="1" noRot="1" noChangeAspect="1"/>
          </p:cNvSpPr>
          <p:nvPr>
            <p:ph type="sldImg"/>
          </p:nvPr>
        </p:nvSpPr>
        <p:spPr>
          <a:ln/>
        </p:spPr>
      </p:sp>
      <p:sp>
        <p:nvSpPr>
          <p:cNvPr id="779266"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p>
            <a:pPr algn="r"/>
            <a:r>
              <a:rPr lang="ar-JO" dirty="0">
                <a:latin typeface="Times New Roman" charset="0"/>
                <a:ea typeface="ＭＳ Ｐゴシック" charset="0"/>
                <a:cs typeface="ＭＳ Ｐゴシック" charset="0"/>
              </a:rPr>
              <a:t>لقد صمم المسيح استراتيجية رائعة من خلال ارسال وحيه إلى عاصمة المقاطعة , أفسس . تضمنت رسالة فردية إلينا , بالإضافة إلى رسائل إلى ستة كنائس رئيسية أخرى . لقد نسخ أهل أفسس سفر الرؤيا بأكمله , و أرسلوا النسخ الأصلية إلى مدينة سيمرنا وقامت كنيسة سيمرنا بعد ذلك بعمل نسختها وإرسال النسخة الأصلية إلى برغاموس التي تقع على الطريق الرئيسي إلى الشمال </a:t>
            </a:r>
            <a:endParaRPr lang="en-US" dirty="0">
              <a:latin typeface="Times New Roman" charset="0"/>
              <a:ea typeface="ＭＳ Ｐゴシック" charset="0"/>
              <a:cs typeface="ＭＳ Ｐゴシック" charset="0"/>
            </a:endParaRPr>
          </a:p>
          <a:p>
            <a:pPr algn="r"/>
            <a:r>
              <a:rPr lang="en-US" dirty="0">
                <a:latin typeface="Times New Roman" charset="0"/>
                <a:ea typeface="ＭＳ Ｐゴシック" charset="0"/>
                <a:cs typeface="ＭＳ Ｐゴシック" charset="0"/>
              </a:rPr>
              <a:t>_______________</a:t>
            </a:r>
          </a:p>
          <a:p>
            <a:pPr algn="r"/>
            <a:r>
              <a:rPr lang="en-US" dirty="0">
                <a:latin typeface="Times New Roman" charset="0"/>
                <a:ea typeface="ＭＳ Ｐゴシック" charset="0"/>
                <a:cs typeface="ＭＳ Ｐゴシック" charset="0"/>
              </a:rPr>
              <a:t>NP-02-Inheritance NT Summary-23</a:t>
            </a:r>
          </a:p>
          <a:p>
            <a:pPr algn="r"/>
            <a:r>
              <a:rPr lang="en-US" dirty="0">
                <a:latin typeface="Times New Roman" charset="0"/>
                <a:ea typeface="ＭＳ Ｐゴシック" charset="0"/>
                <a:cs typeface="ＭＳ Ｐゴシック" charset="0"/>
              </a:rPr>
              <a:t>NS-27-Rev2-slide 6</a:t>
            </a:r>
          </a:p>
          <a:p>
            <a:pPr algn="r"/>
            <a:r>
              <a:rPr lang="en-US" dirty="0">
                <a:latin typeface="Times New Roman" charset="0"/>
                <a:ea typeface="ＭＳ Ｐゴシック" charset="0"/>
                <a:cs typeface="ＭＳ Ｐゴシック" charset="0"/>
              </a:rPr>
              <a:t>SA-15-Inheritance-69</a:t>
            </a:r>
          </a:p>
          <a:p>
            <a:pPr algn="r"/>
            <a:endParaRPr lang="en-US" dirty="0">
              <a:latin typeface="Times New Roman" charset="0"/>
              <a:ea typeface="ＭＳ Ｐゴシック" charset="0"/>
              <a:cs typeface="ＭＳ Ｐゴシック" charset="0"/>
            </a:endParaRPr>
          </a:p>
        </p:txBody>
      </p:sp>
      <p:sp>
        <p:nvSpPr>
          <p:cNvPr id="779267"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7CE2B6C-D99A-1149-974E-F33D104347ED}"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5889" name="Slide Image Placeholder 1"/>
          <p:cNvSpPr>
            <a:spLocks noGrp="1" noRot="1" noChangeAspect="1"/>
          </p:cNvSpPr>
          <p:nvPr>
            <p:ph type="sldImg"/>
          </p:nvPr>
        </p:nvSpPr>
        <p:spPr>
          <a:ln/>
        </p:spPr>
      </p:sp>
      <p:sp>
        <p:nvSpPr>
          <p:cNvPr id="805890"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
        <p:nvSpPr>
          <p:cNvPr id="805891"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DD62262-3BD2-AF4F-9281-D6E59EF7A17C}"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Tree>
    <p:extLst>
      <p:ext uri="{BB962C8B-B14F-4D97-AF65-F5344CB8AC3E}">
        <p14:creationId xmlns:p14="http://schemas.microsoft.com/office/powerpoint/2010/main" val="39573189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5889" name="Slide Image Placeholder 1"/>
          <p:cNvSpPr>
            <a:spLocks noGrp="1" noRot="1" noChangeAspect="1"/>
          </p:cNvSpPr>
          <p:nvPr>
            <p:ph type="sldImg"/>
          </p:nvPr>
        </p:nvSpPr>
        <p:spPr>
          <a:ln/>
        </p:spPr>
      </p:sp>
      <p:sp>
        <p:nvSpPr>
          <p:cNvPr id="805890"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
        <p:nvSpPr>
          <p:cNvPr id="805891"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DD62262-3BD2-AF4F-9281-D6E59EF7A17C}"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Tree>
    <p:extLst>
      <p:ext uri="{BB962C8B-B14F-4D97-AF65-F5344CB8AC3E}">
        <p14:creationId xmlns:p14="http://schemas.microsoft.com/office/powerpoint/2010/main" val="15140200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2273" name="Slide Image Placeholder 1"/>
          <p:cNvSpPr>
            <a:spLocks noGrp="1" noRot="1" noChangeAspect="1"/>
          </p:cNvSpPr>
          <p:nvPr>
            <p:ph type="sldImg"/>
          </p:nvPr>
        </p:nvSpPr>
        <p:spPr>
          <a:ln/>
        </p:spPr>
      </p:sp>
      <p:sp>
        <p:nvSpPr>
          <p:cNvPr id="822274"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
        <p:nvSpPr>
          <p:cNvPr id="822275"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34E6AA23-D1A1-EA42-AF30-26BFA04CA62A}"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Tree>
    <p:extLst>
      <p:ext uri="{BB962C8B-B14F-4D97-AF65-F5344CB8AC3E}">
        <p14:creationId xmlns:p14="http://schemas.microsoft.com/office/powerpoint/2010/main" val="339203592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5889" name="Slide Image Placeholder 1"/>
          <p:cNvSpPr>
            <a:spLocks noGrp="1" noRot="1" noChangeAspect="1"/>
          </p:cNvSpPr>
          <p:nvPr>
            <p:ph type="sldImg"/>
          </p:nvPr>
        </p:nvSpPr>
        <p:spPr>
          <a:ln/>
        </p:spPr>
      </p:sp>
      <p:sp>
        <p:nvSpPr>
          <p:cNvPr id="805890"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
        <p:nvSpPr>
          <p:cNvPr id="805891"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DD62262-3BD2-AF4F-9281-D6E59EF7A17C}"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Tree>
    <p:extLst>
      <p:ext uri="{BB962C8B-B14F-4D97-AF65-F5344CB8AC3E}">
        <p14:creationId xmlns:p14="http://schemas.microsoft.com/office/powerpoint/2010/main" val="408588171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5889" name="Slide Image Placeholder 1"/>
          <p:cNvSpPr>
            <a:spLocks noGrp="1" noRot="1" noChangeAspect="1"/>
          </p:cNvSpPr>
          <p:nvPr>
            <p:ph type="sldImg"/>
          </p:nvPr>
        </p:nvSpPr>
        <p:spPr>
          <a:ln/>
        </p:spPr>
      </p:sp>
      <p:sp>
        <p:nvSpPr>
          <p:cNvPr id="805890"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
        <p:nvSpPr>
          <p:cNvPr id="805891"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DD62262-3BD2-AF4F-9281-D6E59EF7A17C}"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7937" name="Slide Image Placeholder 1"/>
          <p:cNvSpPr>
            <a:spLocks noGrp="1" noRot="1" noChangeAspect="1"/>
          </p:cNvSpPr>
          <p:nvPr>
            <p:ph type="sldImg"/>
          </p:nvPr>
        </p:nvSpPr>
        <p:spPr>
          <a:ln/>
        </p:spPr>
      </p:sp>
      <p:sp>
        <p:nvSpPr>
          <p:cNvPr id="807938"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
        <p:nvSpPr>
          <p:cNvPr id="807939"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A921468-4159-074B-90CB-5A9117AB9E3A}"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Two often we use these terms interchangeably, but they are distinct.</a:t>
            </a:r>
          </a:p>
          <a:p>
            <a:r>
              <a:rPr lang="en-US" dirty="0">
                <a:latin typeface="Arial" panose="020B0604020202020204" pitchFamily="34" charset="0"/>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HS-04-Sealing, Indwelling-79</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NS-04-John1-11-slide 97</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NS-04-John12-21-slide 288</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NS-19-Hebrews-50</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NS-23-1 John-151</a:t>
            </a: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SA-14-Eternal Security-57</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SA-15-Inheritance-47</a:t>
            </a: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2E4DE48-0630-E843-9A0A-AD2D8C0000D3}"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6530517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9985" name="Slide Image Placeholder 1"/>
          <p:cNvSpPr>
            <a:spLocks noGrp="1" noRot="1" noChangeAspect="1"/>
          </p:cNvSpPr>
          <p:nvPr>
            <p:ph type="sldImg"/>
          </p:nvPr>
        </p:nvSpPr>
        <p:spPr>
          <a:ln/>
        </p:spPr>
      </p:sp>
      <p:sp>
        <p:nvSpPr>
          <p:cNvPr id="809986"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
        <p:nvSpPr>
          <p:cNvPr id="809987"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E69C1BFF-C656-4742-92FB-679E2A2E303A}"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2033" name="Slide Image Placeholder 1"/>
          <p:cNvSpPr>
            <a:spLocks noGrp="1" noRot="1" noChangeAspect="1"/>
          </p:cNvSpPr>
          <p:nvPr>
            <p:ph type="sldImg"/>
          </p:nvPr>
        </p:nvSpPr>
        <p:spPr>
          <a:ln/>
        </p:spPr>
      </p:sp>
      <p:sp>
        <p:nvSpPr>
          <p:cNvPr id="812034"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
        <p:nvSpPr>
          <p:cNvPr id="812035"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3F3E285F-C29F-6D4E-883E-74E6F5DAAB69}"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4081" name="Slide Image Placeholder 1"/>
          <p:cNvSpPr>
            <a:spLocks noGrp="1" noRot="1" noChangeAspect="1"/>
          </p:cNvSpPr>
          <p:nvPr>
            <p:ph type="sldImg"/>
          </p:nvPr>
        </p:nvSpPr>
        <p:spPr>
          <a:ln/>
        </p:spPr>
      </p:sp>
      <p:sp>
        <p:nvSpPr>
          <p:cNvPr id="814082"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
        <p:nvSpPr>
          <p:cNvPr id="814083"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4954922-BA53-EF41-861C-EEA237D863BA}"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6129" name="Slide Image Placeholder 1"/>
          <p:cNvSpPr>
            <a:spLocks noGrp="1" noRot="1" noChangeAspect="1"/>
          </p:cNvSpPr>
          <p:nvPr>
            <p:ph type="sldImg"/>
          </p:nvPr>
        </p:nvSpPr>
        <p:spPr>
          <a:ln/>
        </p:spPr>
      </p:sp>
      <p:sp>
        <p:nvSpPr>
          <p:cNvPr id="816130"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
        <p:nvSpPr>
          <p:cNvPr id="816131"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B944B28-7F30-DA49-97B1-D3C3D6887772}"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8177" name="Slide Image Placeholder 1"/>
          <p:cNvSpPr>
            <a:spLocks noGrp="1" noRot="1" noChangeAspect="1"/>
          </p:cNvSpPr>
          <p:nvPr>
            <p:ph type="sldImg"/>
          </p:nvPr>
        </p:nvSpPr>
        <p:spPr>
          <a:ln/>
        </p:spPr>
      </p:sp>
      <p:sp>
        <p:nvSpPr>
          <p:cNvPr id="818178"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
        <p:nvSpPr>
          <p:cNvPr id="818179"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BF6B80C-2F37-BB41-B64D-C176BAD5CCE3}"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0225" name="Slide Image Placeholder 1"/>
          <p:cNvSpPr>
            <a:spLocks noGrp="1" noRot="1" noChangeAspect="1"/>
          </p:cNvSpPr>
          <p:nvPr>
            <p:ph type="sldImg"/>
          </p:nvPr>
        </p:nvSpPr>
        <p:spPr>
          <a:ln/>
        </p:spPr>
      </p:sp>
      <p:sp>
        <p:nvSpPr>
          <p:cNvPr id="820226"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
        <p:nvSpPr>
          <p:cNvPr id="820227"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4626EF6-0E2E-5F4B-ADBF-E7249DB77FDC}"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3841" name="Slide Image Placeholder 1"/>
          <p:cNvSpPr>
            <a:spLocks noGrp="1" noRot="1" noChangeAspect="1"/>
          </p:cNvSpPr>
          <p:nvPr>
            <p:ph type="sldImg"/>
          </p:nvPr>
        </p:nvSpPr>
        <p:spPr>
          <a:ln/>
        </p:spPr>
      </p:sp>
      <p:sp>
        <p:nvSpPr>
          <p:cNvPr id="803842"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en-US" dirty="0">
                <a:latin typeface="Times New Roman" charset="0"/>
                <a:ea typeface="ＭＳ Ｐゴシック" charset="0"/>
                <a:cs typeface="ＭＳ Ｐゴシック" charset="0"/>
              </a:rPr>
              <a:t>http://</a:t>
            </a:r>
            <a:r>
              <a:rPr lang="en-US" dirty="0" err="1">
                <a:latin typeface="Times New Roman" charset="0"/>
                <a:ea typeface="ＭＳ Ｐゴシック" charset="0"/>
                <a:cs typeface="ＭＳ Ｐゴシック" charset="0"/>
              </a:rPr>
              <a:t>www.truthwhys.com</a:t>
            </a:r>
            <a:r>
              <a:rPr lang="en-US" dirty="0">
                <a:latin typeface="Times New Roman" charset="0"/>
                <a:ea typeface="ＭＳ Ｐゴシック" charset="0"/>
                <a:cs typeface="ＭＳ Ｐゴシック" charset="0"/>
              </a:rPr>
              <a:t>/news/revelation-part-15-chapter-3-sardis-philadelphia-and-laodicea/ has many good historical</a:t>
            </a:r>
            <a:r>
              <a:rPr lang="en-US" baseline="0" dirty="0">
                <a:latin typeface="Times New Roman" charset="0"/>
                <a:ea typeface="ＭＳ Ｐゴシック" charset="0"/>
                <a:cs typeface="ＭＳ Ｐゴシック" charset="0"/>
              </a:rPr>
              <a:t> notes</a:t>
            </a:r>
            <a:endParaRPr lang="en-US" dirty="0">
              <a:latin typeface="Times New Roman" charset="0"/>
              <a:ea typeface="ＭＳ Ｐゴシック" charset="0"/>
              <a:cs typeface="ＭＳ Ｐゴシック" charset="0"/>
            </a:endParaRPr>
          </a:p>
        </p:txBody>
      </p:sp>
      <p:sp>
        <p:nvSpPr>
          <p:cNvPr id="803843"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AA44B61-38F9-924C-9B2A-DB0C7F195908}"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2273" name="Slide Image Placeholder 1"/>
          <p:cNvSpPr>
            <a:spLocks noGrp="1" noRot="1" noChangeAspect="1"/>
          </p:cNvSpPr>
          <p:nvPr>
            <p:ph type="sldImg"/>
          </p:nvPr>
        </p:nvSpPr>
        <p:spPr>
          <a:ln/>
        </p:spPr>
      </p:sp>
      <p:sp>
        <p:nvSpPr>
          <p:cNvPr id="822274"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
        <p:nvSpPr>
          <p:cNvPr id="822275"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34E6AA23-D1A1-EA42-AF30-26BFA04CA62A}"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35840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God wants us to have both eternal security and assurance of salvation.</a:t>
            </a:r>
          </a:p>
          <a:p>
            <a:r>
              <a:rPr lang="en-US" dirty="0">
                <a:latin typeface="Arial" panose="020B0604020202020204" pitchFamily="34" charset="0"/>
                <a:cs typeface="Arial" panose="020B0604020202020204" pitchFamily="34" charset="0"/>
              </a:rPr>
              <a:t>Sadly, some believers are not taught correctly and have eternal security, but they do not know assurance of salvation. </a:t>
            </a:r>
          </a:p>
          <a:p>
            <a:r>
              <a:rPr lang="en-US" dirty="0">
                <a:latin typeface="Arial" panose="020B0604020202020204" pitchFamily="34" charset="0"/>
                <a:cs typeface="Arial" panose="020B0604020202020204" pitchFamily="34" charset="0"/>
              </a:rPr>
              <a:t>There are even others who falsely think they have assurance when in fact, they are not saved and thus do not have eternal security.</a:t>
            </a:r>
          </a:p>
          <a:p>
            <a:r>
              <a:rPr lang="en-US" dirty="0">
                <a:latin typeface="Arial" panose="020B0604020202020204" pitchFamily="34" charset="0"/>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HS-04-Sealing, Indwelling-80</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NS-04-John1-11-slide 98</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NS-04-John12-21-slide 289</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NS-19-Hebrews-51</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NS-23-1 John-152</a:t>
            </a: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SA-14-Eternal Security-58</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SA-15-Inheritance-48</a:t>
            </a: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2E4DE48-0630-E843-9A0A-AD2D8C0000D3}"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203480605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50"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360451" name="Rectangle 3"/>
          <p:cNvSpPr>
            <a:spLocks noGrp="1" noChangeArrowheads="1"/>
          </p:cNvSpPr>
          <p:nvPr>
            <p:ph type="body" idx="1"/>
          </p:nvPr>
        </p:nvSpPr>
        <p:spPr bwMode="auto">
          <a:xfrm>
            <a:off x="914400" y="4343400"/>
            <a:ext cx="5029200" cy="1227138"/>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36454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35430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29762" name="Rectangle 3"/>
          <p:cNvSpPr>
            <a:spLocks noGrp="1" noChangeArrowheads="1"/>
          </p:cNvSpPr>
          <p:nvPr>
            <p:ph type="dt"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charset="0"/>
                <a:ea typeface="ＭＳ Ｐゴシック" charset="0"/>
              </a:rPr>
              <a:t>10/06/10</a:t>
            </a:r>
          </a:p>
        </p:txBody>
      </p:sp>
      <p:sp>
        <p:nvSpPr>
          <p:cNvPr id="629763" name="Rectangle 7"/>
          <p:cNvSpPr>
            <a:spLocks noGrp="1" noChangeArrowheads="1"/>
          </p:cNvSpPr>
          <p:nvPr>
            <p:ph type="sldNum"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tab pos="723900" algn="l"/>
                <a:tab pos="1447800" algn="l"/>
                <a:tab pos="2171700" algn="l"/>
                <a:tab pos="2895600" algn="l"/>
              </a:tabLst>
              <a:defRPr/>
            </a:pPr>
            <a:fld id="{43B587EB-0C02-F448-8F1D-133497FA957A}"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tab pos="723900" algn="l"/>
                  <a:tab pos="1447800" algn="l"/>
                  <a:tab pos="2171700" algn="l"/>
                  <a:tab pos="2895600" algn="l"/>
                </a:tabLst>
                <a:defRPr/>
              </a:pPr>
              <a:t>46</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629764"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5C9B5BF0-FF17-B046-A761-987911EF01DD}"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46</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629765"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0" i="0" u="none" strike="noStrike" kern="1200" cap="none" spc="0" normalizeH="0" baseline="0" noProof="0">
              <a:ln>
                <a:noFill/>
              </a:ln>
              <a:solidFill>
                <a:prstClr val="white"/>
              </a:solidFill>
              <a:effectLst/>
              <a:uLnTx/>
              <a:uFillTx/>
              <a:latin typeface="Arial" charset="0"/>
              <a:ea typeface="ＭＳ Ｐゴシック" charset="0"/>
            </a:endParaRPr>
          </a:p>
        </p:txBody>
      </p:sp>
      <p:sp>
        <p:nvSpPr>
          <p:cNvPr id="629766" name="Rectangle 3"/>
          <p:cNvSpPr>
            <a:spLocks noGrp="1" noChangeArrowheads="1"/>
          </p:cNvSpPr>
          <p:nvPr>
            <p:ph type="body"/>
          </p:nvPr>
        </p:nvSpPr>
        <p:spPr>
          <a:xfrm>
            <a:off x="685800" y="4343400"/>
            <a:ext cx="5486400" cy="4124325"/>
          </a:xfrm>
          <a:solidFill>
            <a:srgbClr val="FFFFFF"/>
          </a:solidFill>
          <a:ln w="9360">
            <a:solidFill>
              <a:srgbClr val="000000"/>
            </a:solidFill>
            <a:miter lim="800000"/>
          </a:ln>
          <a:extLst>
            <a:ext uri="{FAA26D3D-D897-4be2-8F04-BA451C77F1D7}">
              <ma14:placeholderFlag xmlns="" xmlns:ma14="http://schemas.microsoft.com/office/mac/drawingml/2011/main" val="1"/>
            </a:ext>
          </a:extLst>
        </p:spPr>
        <p:txBody>
          <a:bodyPr wrap="none" anchor="ctr"/>
          <a:lstStyle/>
          <a:p>
            <a:r>
              <a:rPr lang="en-US" dirty="0">
                <a:latin typeface="Times New Roman" charset="0"/>
                <a:ea typeface="ＭＳ Ｐゴシック" charset="0"/>
                <a:cs typeface="ＭＳ Ｐゴシック" charset="0"/>
              </a:rPr>
              <a:t>Believers hold one of three basic views on eternal security, perseverance, and rewards. </a:t>
            </a:r>
          </a:p>
          <a:p>
            <a:r>
              <a:rPr lang="en-US" dirty="0">
                <a:latin typeface="Times New Roman" charset="0"/>
                <a:ea typeface="ＭＳ Ｐゴシック" charset="0"/>
                <a:cs typeface="ＭＳ Ｐゴシック" charset="0"/>
              </a:rPr>
              <a:t>1 • The Reformed view upholds perseverance saying that no believer can deny the faith—if someone does, he was not really a Christian as apostasy cannot happen.</a:t>
            </a:r>
          </a:p>
          <a:p>
            <a:r>
              <a:rPr lang="en-US" dirty="0">
                <a:latin typeface="Times New Roman" charset="0"/>
                <a:ea typeface="ＭＳ Ｐゴシック" charset="0"/>
                <a:cs typeface="ＭＳ Ｐゴシック" charset="0"/>
              </a:rPr>
              <a:t>2 • The Reformed View thus believes in security but you cannot tell if the person is a true believer until he dies without denying the Lord—thus no assurance of salvation.</a:t>
            </a:r>
          </a:p>
          <a:p>
            <a:r>
              <a:rPr lang="en-US" dirty="0">
                <a:latin typeface="Times New Roman" charset="0"/>
                <a:ea typeface="ＭＳ Ｐゴシック" charset="0"/>
                <a:cs typeface="ＭＳ Ｐゴシック" charset="0"/>
              </a:rPr>
              <a:t>3 • Arminians are the opposite. They advocate that true Christians can and do turn away from Christ—and this leads to them losing eternal life!</a:t>
            </a:r>
          </a:p>
          <a:p>
            <a:r>
              <a:rPr lang="en-US" dirty="0">
                <a:latin typeface="Times New Roman" charset="0"/>
                <a:ea typeface="ＭＳ Ｐゴシック" charset="0"/>
                <a:cs typeface="ＭＳ Ｐゴシック" charset="0"/>
              </a:rPr>
              <a:t>4 • Thus there is no security in salvation for the Arminian as one must keep walking with Christ to maintain salvation, which provides no assurance that one is saved.</a:t>
            </a:r>
          </a:p>
          <a:p>
            <a:r>
              <a:rPr lang="en-US" dirty="0">
                <a:latin typeface="Times New Roman" charset="0"/>
                <a:ea typeface="ＭＳ Ｐゴシック" charset="0"/>
                <a:cs typeface="ＭＳ Ｐゴシック" charset="0"/>
              </a:rPr>
              <a:t>5 • The Partakers View seeks to draw the best from both camps.</a:t>
            </a:r>
          </a:p>
          <a:p>
            <a:r>
              <a:rPr lang="en-US" dirty="0">
                <a:latin typeface="Times New Roman" charset="0"/>
                <a:ea typeface="ＭＳ Ｐゴシック" charset="0"/>
                <a:cs typeface="ＭＳ Ｐゴシック" charset="0"/>
              </a:rPr>
              <a:t>6 • Partakers teach that true Christians do abandon the faith—so they share this in common with the Arminian camp.</a:t>
            </a:r>
          </a:p>
          <a:p>
            <a:r>
              <a:rPr lang="en-US" dirty="0">
                <a:latin typeface="Times New Roman" charset="0"/>
                <a:ea typeface="ＭＳ Ｐゴシック" charset="0"/>
                <a:cs typeface="ＭＳ Ｐゴシック" charset="0"/>
              </a:rPr>
              <a:t>7 • But Partakers also share with the Reformed View the belief in eternal security—once saved, always saved—so salvation cannot be lost.</a:t>
            </a:r>
          </a:p>
          <a:p>
            <a:r>
              <a:rPr lang="en-US" dirty="0">
                <a:latin typeface="Times New Roman" charset="0"/>
                <a:ea typeface="ＭＳ Ｐゴシック" charset="0"/>
                <a:cs typeface="ＭＳ Ｐゴシック" charset="0"/>
              </a:rPr>
              <a:t>8 • Partakers also agree with Arminians that some believers do turn away, but this apostasy is seen as depriving them of rewards rather than losing salvation.</a:t>
            </a:r>
          </a:p>
          <a:p>
            <a:r>
              <a:rPr lang="en-US" dirty="0">
                <a:latin typeface="Times New Roman" charset="0"/>
                <a:ea typeface="ＭＳ Ｐゴシック" charset="0"/>
                <a:cs typeface="ＭＳ Ｐゴシック" charset="0"/>
              </a:rPr>
              <a:t>9 • In contrast to the other views, the Partakers have genuine assurance of salvation. But they do not give assurance of reward.</a:t>
            </a:r>
          </a:p>
          <a:p>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Though the Partakers View is the newest, I believe it is the most faithful to the Bible. It also has the strengths of the other views while avoiding their weaknesses, thus advocating a mediating view.</a:t>
            </a:r>
          </a:p>
          <a:p>
            <a:r>
              <a:rPr lang="en-US" dirty="0">
                <a:latin typeface="Times New Roman" charset="0"/>
                <a:ea typeface="ＭＳ Ｐゴシック" charset="0"/>
                <a:cs typeface="ＭＳ Ｐゴシック" charset="0"/>
              </a:rPr>
              <a:t>______________</a:t>
            </a:r>
          </a:p>
          <a:p>
            <a:r>
              <a:rPr lang="en-US" dirty="0">
                <a:latin typeface="Times New Roman" charset="0"/>
                <a:ea typeface="ＭＳ Ｐゴシック" charset="0"/>
                <a:cs typeface="ＭＳ Ｐゴシック" charset="0"/>
              </a:rPr>
              <a:t>NS-19-Hebrews-64</a:t>
            </a:r>
          </a:p>
          <a:p>
            <a:r>
              <a:rPr lang="en-US" dirty="0">
                <a:latin typeface="Times New Roman" charset="0"/>
                <a:ea typeface="ＭＳ Ｐゴシック" charset="0"/>
                <a:cs typeface="ＭＳ Ｐゴシック" charset="0"/>
              </a:rPr>
              <a:t>SA-15-Inheritance-36</a:t>
            </a:r>
          </a:p>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39323078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3415949-F90B-2D46-A552-2B7F90A95D7B}"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307202" name="Rectangle 2"/>
          <p:cNvSpPr>
            <a:spLocks noGrp="1" noRot="1" noChangeAspect="1" noChangeArrowheads="1" noTextEdit="1"/>
          </p:cNvSpPr>
          <p:nvPr>
            <p:ph type="sldImg"/>
          </p:nvPr>
        </p:nvSpPr>
        <p:spPr>
          <a:ln/>
        </p:spPr>
      </p:sp>
      <p:sp>
        <p:nvSpPr>
          <p:cNvPr id="30720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99CDB00-873C-AD43-8467-36005EE8448A}" type="slidenum">
              <a:rPr kumimoji="0" lang="en-US" sz="1200" b="1"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0" lang="en-US" sz="12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51555" name="Rectangle 2"/>
          <p:cNvSpPr>
            <a:spLocks noGrp="1" noRot="1" noChangeAspect="1" noChangeArrowheads="1"/>
          </p:cNvSpPr>
          <p:nvPr>
            <p:ph type="sldImg"/>
          </p:nvPr>
        </p:nvSpPr>
        <p:spPr>
          <a:xfrm>
            <a:off x="1103313" y="674688"/>
            <a:ext cx="4603750" cy="3452812"/>
          </a:xfrm>
          <a:solidFill>
            <a:srgbClr val="FFFFFF"/>
          </a:solidFill>
          <a:ln/>
        </p:spPr>
      </p:sp>
      <p:sp>
        <p:nvSpPr>
          <p:cNvPr id="151556" name="Rectangle 3"/>
          <p:cNvSpPr>
            <a:spLocks noGrp="1" noChangeArrowheads="1"/>
          </p:cNvSpPr>
          <p:nvPr>
            <p:ph type="body" idx="1"/>
          </p:nvPr>
        </p:nvSpPr>
        <p:spPr>
          <a:xfrm>
            <a:off x="898525" y="4352925"/>
            <a:ext cx="5011738" cy="4127500"/>
          </a:xfrm>
          <a:solidFill>
            <a:srgbClr val="FFFFFF"/>
          </a:solidFill>
          <a:ln>
            <a:solidFill>
              <a:srgbClr val="000000"/>
            </a:solidFill>
          </a:ln>
          <a:extLst>
            <a:ext uri="{FAA26D3D-D897-4be2-8F04-BA451C77F1D7}">
              <ma14:placeholderFlag xmlns:ma14="http://schemas.microsoft.com/office/mac/drawingml/2011/main" xmlns="" val="1"/>
            </a:ext>
          </a:extLst>
        </p:spPr>
        <p:txBody>
          <a:bodyPr lIns="89940" tIns="44970" rIns="89940" bIns="44970"/>
          <a:lstStyle/>
          <a:p>
            <a:pPr eaLnBrk="1" hangingPunct="1"/>
            <a:endParaRPr lang="en-US">
              <a:latin typeface="Arial" charset="0"/>
            </a:endParaRPr>
          </a:p>
        </p:txBody>
      </p:sp>
    </p:spTree>
    <p:extLst>
      <p:ext uri="{BB962C8B-B14F-4D97-AF65-F5344CB8AC3E}">
        <p14:creationId xmlns:p14="http://schemas.microsoft.com/office/powerpoint/2010/main" val="27105793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894E197-464C-1D45-A30A-02BCBE622C40}"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99330"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5C6276A-CA3D-2442-BDF8-BAAD9349265B}"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99331" name="Rectangle 2"/>
          <p:cNvSpPr>
            <a:spLocks noGrp="1" noRot="1" noChangeAspect="1" noChangeArrowheads="1" noTextEdit="1"/>
          </p:cNvSpPr>
          <p:nvPr>
            <p:ph type="sldImg"/>
          </p:nvPr>
        </p:nvSpPr>
        <p:spPr>
          <a:solidFill>
            <a:srgbClr val="FFFFFF"/>
          </a:solidFill>
          <a:ln/>
        </p:spPr>
      </p:sp>
      <p:sp>
        <p:nvSpPr>
          <p:cNvPr id="9933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http://corinth.sas.upenn.edu/schola.html</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Rectangle 7"/>
          <p:cNvSpPr>
            <a:spLocks noGrp="1" noChangeArrowheads="1"/>
          </p:cNvSpPr>
          <p:nvPr>
            <p:ph type="sldNum" sz="quarter" idx="5"/>
          </p:nvPr>
        </p:nvSpPr>
        <p:spPr bwMode="auto">
          <a:xfrm>
            <a:off x="3886200" y="8864600"/>
            <a:ext cx="2971800" cy="2794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1682EAB-8840-4649-8328-77E00DE9D344}"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5462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54627" name="Rectangle 3"/>
          <p:cNvSpPr>
            <a:spLocks noGrp="1" noChangeArrowheads="1"/>
          </p:cNvSpPr>
          <p:nvPr>
            <p:ph type="body" idx="1"/>
          </p:nvPr>
        </p:nvSpPr>
        <p:spPr bwMode="auto">
          <a:xfrm>
            <a:off x="914400" y="4343400"/>
            <a:ext cx="5029200" cy="2794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en-US" dirty="0">
                <a:latin typeface="Times New Roman" charset="0"/>
                <a:ea typeface="ＭＳ Ｐゴシック" charset="0"/>
                <a:cs typeface="ＭＳ Ｐゴシック" charset="0"/>
              </a:rPr>
              <a:t>Essentially three views are possible to answer the perseverance question. Though the Partakers View is the newest, I believe it is the most faithful to the Bible. It also has the strengths of the other views while avoiding their weaknesses, thus advocating a mediating view.</a:t>
            </a:r>
          </a:p>
          <a:p>
            <a:r>
              <a:rPr lang="en-US" dirty="0">
                <a:latin typeface="Times New Roman" charset="0"/>
                <a:ea typeface="ＭＳ Ｐゴシック" charset="0"/>
                <a:cs typeface="ＭＳ Ｐゴシック" charset="0"/>
              </a:rPr>
              <a:t>______________</a:t>
            </a:r>
          </a:p>
          <a:p>
            <a:r>
              <a:rPr lang="en-US" dirty="0">
                <a:latin typeface="Times New Roman" charset="0"/>
                <a:ea typeface="ＭＳ Ｐゴシック" charset="0"/>
                <a:cs typeface="ＭＳ Ｐゴシック" charset="0"/>
              </a:rPr>
              <a:t>Common English-155</a:t>
            </a:r>
          </a:p>
          <a:p>
            <a:r>
              <a:rPr lang="en-US" dirty="0">
                <a:latin typeface="Times New Roman" charset="0"/>
                <a:ea typeface="ＭＳ Ｐゴシック" charset="0"/>
                <a:cs typeface="ＭＳ Ｐゴシック" charset="0"/>
              </a:rPr>
              <a:t>NS-19-Hebrews-52</a:t>
            </a:r>
          </a:p>
          <a:p>
            <a:r>
              <a:rPr lang="en-US" dirty="0">
                <a:latin typeface="Times New Roman" charset="0"/>
                <a:ea typeface="ＭＳ Ｐゴシック" charset="0"/>
                <a:cs typeface="ＭＳ Ｐゴシック" charset="0"/>
              </a:rPr>
              <a:t>NS-20-James-115</a:t>
            </a:r>
          </a:p>
          <a:p>
            <a:r>
              <a:rPr lang="en-US" dirty="0">
                <a:latin typeface="Times New Roman" charset="0"/>
                <a:ea typeface="ＭＳ Ｐゴシック" charset="0"/>
                <a:cs typeface="ＭＳ Ｐゴシック" charset="0"/>
              </a:rPr>
              <a:t>SA-15-Inheritance-47</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B57F62D-978A-5744-910D-F179481F00EC}" type="slidenum">
              <a:rPr kumimoji="0" lang="en-US" sz="1200" b="1"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51</a:t>
            </a:fld>
            <a:endParaRPr kumimoji="0" lang="en-US" sz="12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5565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6A29D18-5CDE-3C4C-BD27-D33B7D6E63DE}"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55652" name="Rectangle 2"/>
          <p:cNvSpPr>
            <a:spLocks noGrp="1" noRot="1" noChangeAspect="1" noChangeArrowheads="1" noTextEdit="1"/>
          </p:cNvSpPr>
          <p:nvPr>
            <p:ph type="sldImg"/>
          </p:nvPr>
        </p:nvSpPr>
        <p:spPr>
          <a:solidFill>
            <a:srgbClr val="FFFFFF"/>
          </a:solidFill>
          <a:ln/>
        </p:spPr>
      </p:sp>
      <p:sp>
        <p:nvSpPr>
          <p:cNvPr id="15565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extLst>
      <p:ext uri="{BB962C8B-B14F-4D97-AF65-F5344CB8AC3E}">
        <p14:creationId xmlns:p14="http://schemas.microsoft.com/office/powerpoint/2010/main" val="64373315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B78C98D-6E09-5E4B-A752-DD3BCE75C5A7}" type="slidenum">
              <a:rPr kumimoji="0" lang="en-US" sz="1200" b="1"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52</a:t>
            </a:fld>
            <a:endParaRPr kumimoji="0" lang="en-US" sz="12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6896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1D46D00-879A-F247-805F-B539719475E5}"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68963" name="Rectangle 2"/>
          <p:cNvSpPr>
            <a:spLocks noGrp="1" noRot="1" noChangeAspect="1" noChangeArrowheads="1" noTextEdit="1"/>
          </p:cNvSpPr>
          <p:nvPr>
            <p:ph type="sldImg"/>
          </p:nvPr>
        </p:nvSpPr>
        <p:spPr>
          <a:solidFill>
            <a:srgbClr val="FFFFFF"/>
          </a:solidFill>
          <a:ln/>
        </p:spPr>
      </p:sp>
      <p:sp>
        <p:nvSpPr>
          <p:cNvPr id="16896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extLst>
      <p:ext uri="{BB962C8B-B14F-4D97-AF65-F5344CB8AC3E}">
        <p14:creationId xmlns:p14="http://schemas.microsoft.com/office/powerpoint/2010/main" val="219251532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44603F8-2316-7646-88D3-2D7964B940FD}" type="slidenum">
              <a:rPr kumimoji="0" lang="en-US" sz="1200" b="1"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53</a:t>
            </a:fld>
            <a:endParaRPr kumimoji="0" lang="en-US" sz="12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66915" name="Rectangle 2"/>
          <p:cNvSpPr>
            <a:spLocks noGrp="1" noRot="1" noChangeAspect="1" noChangeArrowheads="1"/>
          </p:cNvSpPr>
          <p:nvPr>
            <p:ph type="sldImg"/>
          </p:nvPr>
        </p:nvSpPr>
        <p:spPr>
          <a:xfrm>
            <a:off x="1103313" y="676275"/>
            <a:ext cx="4603750" cy="3452813"/>
          </a:xfrm>
          <a:solidFill>
            <a:srgbClr val="FFFFFF"/>
          </a:solidFill>
          <a:ln/>
        </p:spPr>
      </p:sp>
      <p:sp>
        <p:nvSpPr>
          <p:cNvPr id="166916" name="Rectangle 3"/>
          <p:cNvSpPr>
            <a:spLocks noGrp="1" noChangeArrowheads="1"/>
          </p:cNvSpPr>
          <p:nvPr>
            <p:ph type="body" idx="1"/>
          </p:nvPr>
        </p:nvSpPr>
        <p:spPr>
          <a:xfrm>
            <a:off x="898525" y="4354513"/>
            <a:ext cx="5011738" cy="4127500"/>
          </a:xfrm>
          <a:solidFill>
            <a:srgbClr val="FFFFFF"/>
          </a:solidFill>
          <a:ln>
            <a:solidFill>
              <a:srgbClr val="000000"/>
            </a:solidFill>
          </a:ln>
          <a:extLst>
            <a:ext uri="{FAA26D3D-D897-4be2-8F04-BA451C77F1D7}">
              <ma14:placeholderFlag xmlns:ma14="http://schemas.microsoft.com/office/mac/drawingml/2011/main" xmlns="" val="1"/>
            </a:ext>
          </a:extLst>
        </p:spPr>
        <p:txBody>
          <a:bodyPr lIns="89950" tIns="44975" rIns="89950" bIns="44975"/>
          <a:lstStyle/>
          <a:p>
            <a:pPr eaLnBrk="1" hangingPunct="1"/>
            <a:endParaRPr lang="en-US">
              <a:latin typeface="Arial" charset="0"/>
            </a:endParaRPr>
          </a:p>
        </p:txBody>
      </p:sp>
    </p:spTree>
    <p:extLst>
      <p:ext uri="{BB962C8B-B14F-4D97-AF65-F5344CB8AC3E}">
        <p14:creationId xmlns:p14="http://schemas.microsoft.com/office/powerpoint/2010/main" val="43704316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469AC0F-C45B-0B45-9B4A-080FBD48824B}" type="slidenum">
              <a:rPr kumimoji="0" lang="en-US" sz="1200" b="1"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54</a:t>
            </a:fld>
            <a:endParaRPr kumimoji="0" lang="en-US" sz="12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1506"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27136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extLst>
      <p:ext uri="{BB962C8B-B14F-4D97-AF65-F5344CB8AC3E}">
        <p14:creationId xmlns:p14="http://schemas.microsoft.com/office/powerpoint/2010/main" val="83042190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469AC0F-C45B-0B45-9B4A-080FBD48824B}" type="slidenum">
              <a:rPr kumimoji="0" lang="en-US" sz="1200" b="1"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55</a:t>
            </a:fld>
            <a:endParaRPr kumimoji="0" lang="en-US" sz="12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1506"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27136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extLst>
      <p:ext uri="{BB962C8B-B14F-4D97-AF65-F5344CB8AC3E}">
        <p14:creationId xmlns:p14="http://schemas.microsoft.com/office/powerpoint/2010/main" val="43121463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4F43AB9-28B3-2C47-97EA-14CE695EE1AA}"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225282" name="Rectangle 2"/>
          <p:cNvSpPr>
            <a:spLocks noGrp="1" noRot="1" noChangeAspect="1" noChangeArrowheads="1" noTextEdit="1"/>
          </p:cNvSpPr>
          <p:nvPr>
            <p:ph type="sldImg"/>
          </p:nvPr>
        </p:nvSpPr>
        <p:spPr>
          <a:ln/>
        </p:spPr>
      </p:sp>
      <p:sp>
        <p:nvSpPr>
          <p:cNvPr id="22528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lg" len="lg"/>
              </a14:hiddenLine>
            </a:ext>
            <a:ext uri="{FAA26D3D-D897-4be2-8F04-BA451C77F1D7}">
              <ma14:placeholderFlag xmlns:ma14="http://schemas.microsoft.com/office/mac/drawingml/2011/main" xmlns=""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2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D1A5D74-CD8A-2946-82C4-77B076DC567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227330" name="Rectangle 2"/>
          <p:cNvSpPr>
            <a:spLocks noGrp="1" noRot="1" noChangeAspect="1" noChangeArrowheads="1" noTextEdit="1"/>
          </p:cNvSpPr>
          <p:nvPr>
            <p:ph type="sldImg"/>
          </p:nvPr>
        </p:nvSpPr>
        <p:spPr>
          <a:ln/>
        </p:spPr>
      </p:sp>
      <p:sp>
        <p:nvSpPr>
          <p:cNvPr id="22733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lg" len="lg"/>
              </a14:hiddenLine>
            </a:ext>
            <a:ext uri="{FAA26D3D-D897-4be2-8F04-BA451C77F1D7}">
              <ma14:placeholderFlag xmlns:ma14="http://schemas.microsoft.com/office/mac/drawingml/2011/main" xmlns=""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363C2CB-4B9F-F045-93C8-CBA2D7CC971C}"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86370"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B530766-A2C4-6041-9665-5A616800F0B0}"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86371" name="Rectangle 2"/>
          <p:cNvSpPr>
            <a:spLocks noGrp="1" noRot="1" noChangeAspect="1" noChangeArrowheads="1"/>
          </p:cNvSpPr>
          <p:nvPr>
            <p:ph type="sldImg"/>
          </p:nvPr>
        </p:nvSpPr>
        <p:spPr>
          <a:solidFill>
            <a:srgbClr val="FFFFFF"/>
          </a:solidFill>
          <a:ln/>
        </p:spPr>
      </p:sp>
      <p:sp>
        <p:nvSpPr>
          <p:cNvPr id="18637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4C838F7-7BB9-EE46-8426-03269C77E5C5}"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88418"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6D4D169-871D-534A-ABB5-01047FD1F639}"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88419" name="Rectangle 2"/>
          <p:cNvSpPr>
            <a:spLocks noGrp="1" noRot="1" noChangeAspect="1" noChangeArrowheads="1"/>
          </p:cNvSpPr>
          <p:nvPr>
            <p:ph type="sldImg"/>
          </p:nvPr>
        </p:nvSpPr>
        <p:spPr>
          <a:solidFill>
            <a:srgbClr val="FFFFFF"/>
          </a:solidFill>
          <a:ln/>
        </p:spPr>
      </p:sp>
      <p:sp>
        <p:nvSpPr>
          <p:cNvPr id="18842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29762" name="Rectangle 3"/>
          <p:cNvSpPr>
            <a:spLocks noGrp="1" noChangeArrowheads="1"/>
          </p:cNvSpPr>
          <p:nvPr>
            <p:ph type="dt"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charset="0"/>
                <a:ea typeface="ＭＳ Ｐゴシック" charset="0"/>
              </a:rPr>
              <a:t>10/06/10</a:t>
            </a:r>
          </a:p>
        </p:txBody>
      </p:sp>
      <p:sp>
        <p:nvSpPr>
          <p:cNvPr id="629763" name="Rectangle 7"/>
          <p:cNvSpPr>
            <a:spLocks noGrp="1" noChangeArrowheads="1"/>
          </p:cNvSpPr>
          <p:nvPr>
            <p:ph type="sldNum"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tab pos="723900" algn="l"/>
                <a:tab pos="1447800" algn="l"/>
                <a:tab pos="2171700" algn="l"/>
                <a:tab pos="2895600" algn="l"/>
              </a:tabLst>
              <a:defRPr/>
            </a:pPr>
            <a:fld id="{43B587EB-0C02-F448-8F1D-133497FA957A}"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tab pos="723900" algn="l"/>
                  <a:tab pos="1447800" algn="l"/>
                  <a:tab pos="2171700" algn="l"/>
                  <a:tab pos="2895600" algn="l"/>
                </a:tabLst>
                <a:defRPr/>
              </a:pPr>
              <a:t>6</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629764"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5C9B5BF0-FF17-B046-A761-987911EF01DD}"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6</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629765"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0" i="0" u="none" strike="noStrike" kern="1200" cap="none" spc="0" normalizeH="0" baseline="0" noProof="0">
              <a:ln>
                <a:noFill/>
              </a:ln>
              <a:solidFill>
                <a:prstClr val="white"/>
              </a:solidFill>
              <a:effectLst/>
              <a:uLnTx/>
              <a:uFillTx/>
              <a:latin typeface="Arial" charset="0"/>
              <a:ea typeface="ＭＳ Ｐゴシック" charset="0"/>
            </a:endParaRPr>
          </a:p>
        </p:txBody>
      </p:sp>
      <p:sp>
        <p:nvSpPr>
          <p:cNvPr id="629766" name="Rectangle 3"/>
          <p:cNvSpPr>
            <a:spLocks noGrp="1" noChangeArrowheads="1"/>
          </p:cNvSpPr>
          <p:nvPr>
            <p:ph type="body"/>
          </p:nvPr>
        </p:nvSpPr>
        <p:spPr>
          <a:xfrm>
            <a:off x="685800" y="4343400"/>
            <a:ext cx="5486400" cy="4124325"/>
          </a:xfrm>
          <a:solidFill>
            <a:srgbClr val="FFFFFF"/>
          </a:solidFill>
          <a:ln w="9360">
            <a:solidFill>
              <a:srgbClr val="000000"/>
            </a:solidFill>
            <a:miter lim="800000"/>
          </a:ln>
          <a:extLst>
            <a:ext uri="{FAA26D3D-D897-4be2-8F04-BA451C77F1D7}">
              <ma14:placeholderFlag xmlns="" xmlns:ma14="http://schemas.microsoft.com/office/mac/drawingml/2011/main" val="1"/>
            </a:ext>
          </a:extLst>
        </p:spPr>
        <p:txBody>
          <a:bodyPr wrap="none" anchor="ctr"/>
          <a:lstStyle/>
          <a:p>
            <a:r>
              <a:rPr lang="en-US" dirty="0">
                <a:latin typeface="Times New Roman" charset="0"/>
                <a:ea typeface="ＭＳ Ｐゴシック" charset="0"/>
                <a:cs typeface="ＭＳ Ｐゴシック" charset="0"/>
              </a:rPr>
              <a:t>Believers hold one of three basic views on eternal security, perseverance, and rewards. </a:t>
            </a:r>
          </a:p>
          <a:p>
            <a:r>
              <a:rPr lang="en-US" dirty="0">
                <a:latin typeface="Times New Roman" charset="0"/>
                <a:ea typeface="ＭＳ Ｐゴシック" charset="0"/>
                <a:cs typeface="ＭＳ Ｐゴシック" charset="0"/>
              </a:rPr>
              <a:t>1 • The Reformed view upholds perseverance saying that no believer can deny the faith—if someone does, he was not really a Christian as apostasy cannot happen.</a:t>
            </a:r>
          </a:p>
          <a:p>
            <a:r>
              <a:rPr lang="en-US" dirty="0">
                <a:latin typeface="Times New Roman" charset="0"/>
                <a:ea typeface="ＭＳ Ｐゴシック" charset="0"/>
                <a:cs typeface="ＭＳ Ｐゴシック" charset="0"/>
              </a:rPr>
              <a:t>2 • The Reformed View thus believes in security but you cannot tell if the person is a true believer until he dies without denying the Lord—thus no assurance of salvation.</a:t>
            </a:r>
          </a:p>
          <a:p>
            <a:r>
              <a:rPr lang="en-US" dirty="0">
                <a:latin typeface="Times New Roman" charset="0"/>
                <a:ea typeface="ＭＳ Ｐゴシック" charset="0"/>
                <a:cs typeface="ＭＳ Ｐゴシック" charset="0"/>
              </a:rPr>
              <a:t>3 • Arminians are the opposite. They advocate that true Christians can and do turn away from Christ—and this leads to them losing eternal life!</a:t>
            </a:r>
          </a:p>
          <a:p>
            <a:r>
              <a:rPr lang="en-US" dirty="0">
                <a:latin typeface="Times New Roman" charset="0"/>
                <a:ea typeface="ＭＳ Ｐゴシック" charset="0"/>
                <a:cs typeface="ＭＳ Ｐゴシック" charset="0"/>
              </a:rPr>
              <a:t>4 • Thus there is no security in salvation for the Arminian as one must keep walking with Christ to maintain salvation, which provides no assurance that one is saved.</a:t>
            </a:r>
          </a:p>
          <a:p>
            <a:r>
              <a:rPr lang="en-US" dirty="0">
                <a:latin typeface="Times New Roman" charset="0"/>
                <a:ea typeface="ＭＳ Ｐゴシック" charset="0"/>
                <a:cs typeface="ＭＳ Ｐゴシック" charset="0"/>
              </a:rPr>
              <a:t>5 • The Partakers View seeks to draw the best from both camps.</a:t>
            </a:r>
          </a:p>
          <a:p>
            <a:r>
              <a:rPr lang="en-US" dirty="0">
                <a:latin typeface="Times New Roman" charset="0"/>
                <a:ea typeface="ＭＳ Ｐゴシック" charset="0"/>
                <a:cs typeface="ＭＳ Ｐゴシック" charset="0"/>
              </a:rPr>
              <a:t>6 • Partakers teach that true Christians do abandon the faith—so they share this in common with the Arminian camp.</a:t>
            </a:r>
          </a:p>
          <a:p>
            <a:r>
              <a:rPr lang="en-US" dirty="0">
                <a:latin typeface="Times New Roman" charset="0"/>
                <a:ea typeface="ＭＳ Ｐゴシック" charset="0"/>
                <a:cs typeface="ＭＳ Ｐゴシック" charset="0"/>
              </a:rPr>
              <a:t>7 • But Partakers also share with the Reformed View the belief in eternal security—once saved, always saved—so salvation cannot be lost.</a:t>
            </a:r>
          </a:p>
          <a:p>
            <a:r>
              <a:rPr lang="en-US" dirty="0">
                <a:latin typeface="Times New Roman" charset="0"/>
                <a:ea typeface="ＭＳ Ｐゴシック" charset="0"/>
                <a:cs typeface="ＭＳ Ｐゴシック" charset="0"/>
              </a:rPr>
              <a:t>8 • Partakers also agree with Arminians that some believers do turn away, but this apostasy is seen as depriving them of rewards rather than losing salvation.</a:t>
            </a:r>
          </a:p>
          <a:p>
            <a:r>
              <a:rPr lang="en-US" dirty="0">
                <a:latin typeface="Times New Roman" charset="0"/>
                <a:ea typeface="ＭＳ Ｐゴシック" charset="0"/>
                <a:cs typeface="ＭＳ Ｐゴシック" charset="0"/>
              </a:rPr>
              <a:t>9 • In contrast to the other views, the Partakers have genuine assurance of salvation. But they do not give assurance of reward.</a:t>
            </a:r>
          </a:p>
          <a:p>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Though the Partakers View is the newest, I believe it is the most faithful to the Bible. It also has the strengths of the other views while avoiding their weaknesses, thus advocating a mediating view.</a:t>
            </a:r>
          </a:p>
          <a:p>
            <a:r>
              <a:rPr lang="en-US" dirty="0">
                <a:latin typeface="Times New Roman" charset="0"/>
                <a:ea typeface="ＭＳ Ｐゴシック" charset="0"/>
                <a:cs typeface="ＭＳ Ｐゴシック" charset="0"/>
              </a:rPr>
              <a:t>______________</a:t>
            </a:r>
          </a:p>
          <a:p>
            <a:r>
              <a:rPr lang="en-US" dirty="0">
                <a:latin typeface="Times New Roman" charset="0"/>
                <a:ea typeface="ＭＳ Ｐゴシック" charset="0"/>
                <a:cs typeface="ＭＳ Ｐゴシック" charset="0"/>
              </a:rPr>
              <a:t>NS-19-Hebrews-64</a:t>
            </a:r>
          </a:p>
          <a:p>
            <a:r>
              <a:rPr lang="en-US" dirty="0">
                <a:latin typeface="Times New Roman" charset="0"/>
                <a:ea typeface="ＭＳ Ｐゴシック" charset="0"/>
                <a:cs typeface="ＭＳ Ｐゴシック" charset="0"/>
              </a:rPr>
              <a:t>SA-15-Inheritance-36</a:t>
            </a:r>
          </a:p>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A815310-8F86-6C44-8A12-F73923695900}"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90146" name="Rectangle 2"/>
          <p:cNvSpPr>
            <a:spLocks noGrp="1" noRot="1" noChangeAspect="1" noChangeArrowheads="1" noTextEdit="1"/>
          </p:cNvSpPr>
          <p:nvPr>
            <p:ph type="sldImg"/>
          </p:nvPr>
        </p:nvSpPr>
        <p:spPr>
          <a:ln/>
        </p:spPr>
      </p:sp>
      <p:sp>
        <p:nvSpPr>
          <p:cNvPr id="39014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cs typeface="ＭＳ Ｐゴシック"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29762" name="Rectangle 3"/>
          <p:cNvSpPr>
            <a:spLocks noGrp="1" noChangeArrowheads="1"/>
          </p:cNvSpPr>
          <p:nvPr>
            <p:ph type="dt"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charset="0"/>
                <a:ea typeface="ＭＳ Ｐゴシック" charset="0"/>
              </a:rPr>
              <a:t>10/06/10</a:t>
            </a:r>
          </a:p>
        </p:txBody>
      </p:sp>
      <p:sp>
        <p:nvSpPr>
          <p:cNvPr id="629763" name="Rectangle 7"/>
          <p:cNvSpPr>
            <a:spLocks noGrp="1" noChangeArrowheads="1"/>
          </p:cNvSpPr>
          <p:nvPr>
            <p:ph type="sldNum"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tab pos="723900" algn="l"/>
                <a:tab pos="1447800" algn="l"/>
                <a:tab pos="2171700" algn="l"/>
                <a:tab pos="2895600" algn="l"/>
              </a:tabLst>
              <a:defRPr/>
            </a:pPr>
            <a:fld id="{43B587EB-0C02-F448-8F1D-133497FA957A}"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tab pos="723900" algn="l"/>
                  <a:tab pos="1447800" algn="l"/>
                  <a:tab pos="2171700" algn="l"/>
                  <a:tab pos="2895600" algn="l"/>
                </a:tabLst>
                <a:defRPr/>
              </a:pPr>
              <a:t>63</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629764"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5C9B5BF0-FF17-B046-A761-987911EF01DD}"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63</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629765"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0" i="0" u="none" strike="noStrike" kern="1200" cap="none" spc="0" normalizeH="0" baseline="0" noProof="0">
              <a:ln>
                <a:noFill/>
              </a:ln>
              <a:solidFill>
                <a:prstClr val="white"/>
              </a:solidFill>
              <a:effectLst/>
              <a:uLnTx/>
              <a:uFillTx/>
              <a:latin typeface="Arial" charset="0"/>
              <a:ea typeface="ＭＳ Ｐゴシック" charset="0"/>
            </a:endParaRPr>
          </a:p>
        </p:txBody>
      </p:sp>
      <p:sp>
        <p:nvSpPr>
          <p:cNvPr id="629766" name="Rectangle 3"/>
          <p:cNvSpPr>
            <a:spLocks noGrp="1" noChangeArrowheads="1"/>
          </p:cNvSpPr>
          <p:nvPr>
            <p:ph type="body"/>
          </p:nvPr>
        </p:nvSpPr>
        <p:spPr>
          <a:xfrm>
            <a:off x="685800" y="4343400"/>
            <a:ext cx="5486400" cy="4124325"/>
          </a:xfrm>
          <a:solidFill>
            <a:srgbClr val="FFFFFF"/>
          </a:solidFill>
          <a:ln w="9360">
            <a:solidFill>
              <a:srgbClr val="000000"/>
            </a:solidFill>
            <a:miter lim="800000"/>
          </a:ln>
          <a:extLst>
            <a:ext uri="{FAA26D3D-D897-4be2-8F04-BA451C77F1D7}">
              <ma14:placeholderFlag xmlns="" xmlns:ma14="http://schemas.microsoft.com/office/mac/drawingml/2011/main" val="1"/>
            </a:ext>
          </a:extLst>
        </p:spPr>
        <p:txBody>
          <a:bodyPr wrap="none" anchor="ctr"/>
          <a:lstStyle/>
          <a:p>
            <a:r>
              <a:rPr lang="en-US" sz="1200" kern="1200" dirty="0">
                <a:solidFill>
                  <a:schemeClr val="tx1"/>
                </a:solidFill>
                <a:effectLst/>
                <a:latin typeface="+mn-lt"/>
                <a:ea typeface="+mn-ea"/>
                <a:cs typeface="+mn-cs"/>
              </a:rPr>
              <a:t>These are three ways we can balance assurance with apostasy.</a:t>
            </a:r>
          </a:p>
        </p:txBody>
      </p:sp>
    </p:spTree>
    <p:extLst>
      <p:ext uri="{BB962C8B-B14F-4D97-AF65-F5344CB8AC3E}">
        <p14:creationId xmlns:p14="http://schemas.microsoft.com/office/powerpoint/2010/main" val="129448179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The Bible teaches both assurance and apostasy—so believers can lose rewards but not salvation (MI restated).</a:t>
            </a:r>
          </a:p>
        </p:txBody>
      </p:sp>
    </p:spTree>
    <p:extLst>
      <p:ext uri="{BB962C8B-B14F-4D97-AF65-F5344CB8AC3E}">
        <p14:creationId xmlns:p14="http://schemas.microsoft.com/office/powerpoint/2010/main" val="425333939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Christians who abandon Jesus will not reign with him after he returns</a:t>
            </a:r>
            <a:r>
              <a:rPr lang="en-SG" sz="1200" kern="1200" dirty="0">
                <a:solidFill>
                  <a:schemeClr val="tx1"/>
                </a:solidFill>
                <a:effectLst/>
                <a:latin typeface="+mn-lt"/>
                <a:ea typeface="+mn-ea"/>
                <a:cs typeface="+mn-cs"/>
              </a:rPr>
              <a:t>.</a:t>
            </a:r>
            <a:endParaRPr lang="en-US" dirty="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5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15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SA Salvation (Soteriology) in </a:t>
            </a:r>
            <a:r>
              <a:rPr lang="en-US" baseline="0" dirty="0">
                <a:latin typeface="Arial" charset="0"/>
                <a:ea typeface="ＭＳ Ｐゴシック" charset="0"/>
                <a:cs typeface="ＭＳ Ｐゴシック" charset="0"/>
              </a:rPr>
              <a:t>Arabic</a:t>
            </a:r>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21966362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29762" name="Rectangle 3"/>
          <p:cNvSpPr>
            <a:spLocks noGrp="1" noChangeArrowheads="1"/>
          </p:cNvSpPr>
          <p:nvPr>
            <p:ph type="dt"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charset="0"/>
                <a:ea typeface="ＭＳ Ｐゴシック" charset="0"/>
              </a:rPr>
              <a:t>10/06/10</a:t>
            </a:r>
          </a:p>
        </p:txBody>
      </p:sp>
      <p:sp>
        <p:nvSpPr>
          <p:cNvPr id="629763" name="Rectangle 7"/>
          <p:cNvSpPr>
            <a:spLocks noGrp="1" noChangeArrowheads="1"/>
          </p:cNvSpPr>
          <p:nvPr>
            <p:ph type="sldNum"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tab pos="723900" algn="l"/>
                <a:tab pos="1447800" algn="l"/>
                <a:tab pos="2171700" algn="l"/>
                <a:tab pos="2895600" algn="l"/>
              </a:tabLst>
              <a:defRPr/>
            </a:pPr>
            <a:fld id="{43B587EB-0C02-F448-8F1D-133497FA957A}"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tab pos="723900" algn="l"/>
                  <a:tab pos="1447800" algn="l"/>
                  <a:tab pos="2171700" algn="l"/>
                  <a:tab pos="2895600" algn="l"/>
                </a:tabLst>
                <a:defRPr/>
              </a:pPr>
              <a:t>7</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629764"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5C9B5BF0-FF17-B046-A761-987911EF01DD}"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7</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629765"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0" i="0" u="none" strike="noStrike" kern="1200" cap="none" spc="0" normalizeH="0" baseline="0" noProof="0">
              <a:ln>
                <a:noFill/>
              </a:ln>
              <a:solidFill>
                <a:prstClr val="white"/>
              </a:solidFill>
              <a:effectLst/>
              <a:uLnTx/>
              <a:uFillTx/>
              <a:latin typeface="Arial" charset="0"/>
              <a:ea typeface="ＭＳ Ｐゴシック" charset="0"/>
            </a:endParaRPr>
          </a:p>
        </p:txBody>
      </p:sp>
      <p:sp>
        <p:nvSpPr>
          <p:cNvPr id="629766" name="Rectangle 3"/>
          <p:cNvSpPr>
            <a:spLocks noGrp="1" noChangeArrowheads="1"/>
          </p:cNvSpPr>
          <p:nvPr>
            <p:ph type="body"/>
          </p:nvPr>
        </p:nvSpPr>
        <p:spPr>
          <a:xfrm>
            <a:off x="685800" y="4343400"/>
            <a:ext cx="5486400" cy="4124325"/>
          </a:xfrm>
          <a:solidFill>
            <a:srgbClr val="FFFFFF"/>
          </a:solidFill>
          <a:ln w="9360">
            <a:solidFill>
              <a:srgbClr val="000000"/>
            </a:solidFill>
            <a:miter lim="800000"/>
          </a:ln>
          <a:extLst>
            <a:ext uri="{FAA26D3D-D897-4be2-8F04-BA451C77F1D7}">
              <ma14:placeholderFlag xmlns="" xmlns:ma14="http://schemas.microsoft.com/office/mac/drawingml/2011/main" val="1"/>
            </a:ext>
          </a:extLst>
        </p:spPr>
        <p:txBody>
          <a:bodyPr wrap="none" anchor="ctr"/>
          <a:lstStyle/>
          <a:p>
            <a:r>
              <a:rPr lang="en-US" dirty="0">
                <a:latin typeface="Times New Roman" charset="0"/>
                <a:ea typeface="ＭＳ Ｐゴシック" charset="0"/>
                <a:cs typeface="ＭＳ Ｐゴシック" charset="0"/>
              </a:rPr>
              <a:t>Believers hold one of three basic views on eternal security, perseverance, and rewards. </a:t>
            </a:r>
          </a:p>
          <a:p>
            <a:r>
              <a:rPr lang="en-US" dirty="0">
                <a:latin typeface="Times New Roman" charset="0"/>
                <a:ea typeface="ＭＳ Ｐゴシック" charset="0"/>
                <a:cs typeface="ＭＳ Ｐゴシック" charset="0"/>
              </a:rPr>
              <a:t>1 • The Reformed view upholds perseverance saying that no believer can deny the faith—if someone does, he was not really a Christian as apostasy cannot happen.</a:t>
            </a:r>
          </a:p>
          <a:p>
            <a:r>
              <a:rPr lang="en-US" dirty="0">
                <a:latin typeface="Times New Roman" charset="0"/>
                <a:ea typeface="ＭＳ Ｐゴシック" charset="0"/>
                <a:cs typeface="ＭＳ Ｐゴシック" charset="0"/>
              </a:rPr>
              <a:t>2 • The Reformed View thus believes in security but you cannot tell if the person is a true believer until he dies without denying the Lord—thus no assurance of salvation.</a:t>
            </a:r>
          </a:p>
          <a:p>
            <a:r>
              <a:rPr lang="en-US" dirty="0">
                <a:latin typeface="Times New Roman" charset="0"/>
                <a:ea typeface="ＭＳ Ｐゴシック" charset="0"/>
                <a:cs typeface="ＭＳ Ｐゴシック" charset="0"/>
              </a:rPr>
              <a:t>3 • Arminians are the opposite. They advocate that true Christians can and do turn away from Christ—and this leads to them losing eternal life!</a:t>
            </a:r>
          </a:p>
          <a:p>
            <a:r>
              <a:rPr lang="en-US" dirty="0">
                <a:latin typeface="Times New Roman" charset="0"/>
                <a:ea typeface="ＭＳ Ｐゴシック" charset="0"/>
                <a:cs typeface="ＭＳ Ｐゴシック" charset="0"/>
              </a:rPr>
              <a:t>4 • Thus there is no security in salvation for the Arminian as one must keep walking with Christ to maintain salvation, which provides no assurance that one is saved.</a:t>
            </a:r>
          </a:p>
          <a:p>
            <a:r>
              <a:rPr lang="en-US" dirty="0">
                <a:latin typeface="Times New Roman" charset="0"/>
                <a:ea typeface="ＭＳ Ｐゴシック" charset="0"/>
                <a:cs typeface="ＭＳ Ｐゴシック" charset="0"/>
              </a:rPr>
              <a:t>5 • The Partakers View seeks to draw the best from both camps.</a:t>
            </a:r>
          </a:p>
          <a:p>
            <a:r>
              <a:rPr lang="en-US" dirty="0">
                <a:latin typeface="Times New Roman" charset="0"/>
                <a:ea typeface="ＭＳ Ｐゴシック" charset="0"/>
                <a:cs typeface="ＭＳ Ｐゴシック" charset="0"/>
              </a:rPr>
              <a:t>6 • Partakers teach that true Christians do abandon the faith—so they share this in common with the Arminian camp.</a:t>
            </a:r>
          </a:p>
          <a:p>
            <a:r>
              <a:rPr lang="en-US" dirty="0">
                <a:latin typeface="Times New Roman" charset="0"/>
                <a:ea typeface="ＭＳ Ｐゴシック" charset="0"/>
                <a:cs typeface="ＭＳ Ｐゴシック" charset="0"/>
              </a:rPr>
              <a:t>7 • But Partakers also share with the Reformed View the belief in eternal security—once saved, always saved—so salvation cannot be lost.</a:t>
            </a:r>
          </a:p>
          <a:p>
            <a:r>
              <a:rPr lang="en-US" dirty="0">
                <a:latin typeface="Times New Roman" charset="0"/>
                <a:ea typeface="ＭＳ Ｐゴシック" charset="0"/>
                <a:cs typeface="ＭＳ Ｐゴシック" charset="0"/>
              </a:rPr>
              <a:t>8 • Partakers also agree with Arminians that some believers do turn away, but this apostasy is seen as depriving them of rewards rather than losing salvation.</a:t>
            </a:r>
          </a:p>
          <a:p>
            <a:r>
              <a:rPr lang="en-US" dirty="0">
                <a:latin typeface="Times New Roman" charset="0"/>
                <a:ea typeface="ＭＳ Ｐゴシック" charset="0"/>
                <a:cs typeface="ＭＳ Ｐゴシック" charset="0"/>
              </a:rPr>
              <a:t>9 • In contrast to the other views, the Partakers have genuine assurance of salvation. But they do not give assurance of reward.</a:t>
            </a:r>
          </a:p>
          <a:p>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Though the Partakers View is the newest, I believe it is the most faithful to the Bible. It also has the strengths of the other views while avoiding their weaknesses, thus advocating a mediating view.</a:t>
            </a:r>
          </a:p>
          <a:p>
            <a:r>
              <a:rPr lang="en-US" dirty="0">
                <a:latin typeface="Times New Roman" charset="0"/>
                <a:ea typeface="ＭＳ Ｐゴシック" charset="0"/>
                <a:cs typeface="ＭＳ Ｐゴシック" charset="0"/>
              </a:rPr>
              <a:t>______________</a:t>
            </a:r>
          </a:p>
          <a:p>
            <a:r>
              <a:rPr lang="en-US" dirty="0">
                <a:latin typeface="Times New Roman" charset="0"/>
                <a:ea typeface="ＭＳ Ｐゴシック" charset="0"/>
                <a:cs typeface="ＭＳ Ｐゴシック" charset="0"/>
              </a:rPr>
              <a:t>NS-19-Hebrews-64</a:t>
            </a:r>
          </a:p>
          <a:p>
            <a:r>
              <a:rPr lang="en-US" dirty="0">
                <a:latin typeface="Times New Roman" charset="0"/>
                <a:ea typeface="ＭＳ Ｐゴシック" charset="0"/>
                <a:cs typeface="ＭＳ Ｐゴシック" charset="0"/>
              </a:rPr>
              <a:t>SA-15-Inheritance-36</a:t>
            </a:r>
          </a:p>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4354997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4377993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65535787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11/5/23</a:t>
            </a:fld>
            <a:endParaRPr lang="en-US">
              <a:solidFill>
                <a:prstClr val="black"/>
              </a:solidFill>
              <a:latin typeface="Calibri"/>
              <a:ea typeface="ＭＳ Ｐゴシック" charset="0"/>
              <a:cs typeface="ＭＳ Ｐゴシック" charset="0"/>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424457705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11/5/23</a:t>
            </a:fld>
            <a:endParaRPr lang="en-US">
              <a:solidFill>
                <a:prstClr val="black"/>
              </a:solidFill>
              <a:latin typeface="Calibri"/>
              <a:ea typeface="ＭＳ Ｐゴシック" charset="0"/>
              <a:cs typeface="ＭＳ Ｐゴシック" charset="0"/>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96283943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11/5/23</a:t>
            </a:fld>
            <a:endParaRPr lang="en-US">
              <a:solidFill>
                <a:prstClr val="black"/>
              </a:solidFill>
              <a:latin typeface="Calibri"/>
              <a:ea typeface="ＭＳ Ｐゴシック" charset="0"/>
              <a:cs typeface="ＭＳ Ｐゴシック" charset="0"/>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285798579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11/5/23</a:t>
            </a:fld>
            <a:endParaRPr lang="en-US">
              <a:solidFill>
                <a:prstClr val="black"/>
              </a:solidFill>
              <a:latin typeface="Calibri"/>
              <a:ea typeface="ＭＳ Ｐゴシック" charset="0"/>
              <a:cs typeface="ＭＳ Ｐゴシック" charset="0"/>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286424956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11/5/23</a:t>
            </a:fld>
            <a:endParaRPr lang="en-US">
              <a:solidFill>
                <a:prstClr val="black"/>
              </a:solidFill>
              <a:latin typeface="Calibri"/>
              <a:ea typeface="ＭＳ Ｐゴシック" charset="0"/>
              <a:cs typeface="ＭＳ Ｐゴシック" charset="0"/>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100164433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11/5/23</a:t>
            </a:fld>
            <a:endParaRPr lang="en-US">
              <a:solidFill>
                <a:prstClr val="black"/>
              </a:solidFill>
              <a:latin typeface="Calibri"/>
              <a:ea typeface="ＭＳ Ｐゴシック" charset="0"/>
              <a:cs typeface="ＭＳ Ｐゴシック" charset="0"/>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144947045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11/5/23</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107982911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11/5/23</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90650969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FC45FE3-F8F7-F144-BD8F-EE2DA3F9179B}"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4399539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53893D4-3DFA-2646-83A9-5D2E064AAF4E}"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6887761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65789817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236B774-57AD-F347-B875-7B81EE6C2289}"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396394362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6706702-93C4-014A-9417-A986FC8F9FCA}"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45455875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9" name="Rectangle 6"/>
          <p:cNvSpPr>
            <a:spLocks noGrp="1" noChangeArrowheads="1"/>
          </p:cNvSpPr>
          <p:nvPr>
            <p:ph type="sldNum" sz="quarter" idx="12"/>
          </p:nvPr>
        </p:nvSpPr>
        <p:spPr>
          <a:ln/>
        </p:spPr>
        <p:txBody>
          <a:bodyPr/>
          <a:lstStyle>
            <a:lvl1pPr>
              <a:defRPr/>
            </a:lvl1pPr>
          </a:lstStyle>
          <a:p>
            <a:pPr>
              <a:defRPr/>
            </a:pPr>
            <a:fld id="{A5A10EE8-2487-1747-970F-C1DCC6D51D95}"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314082489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5" name="Rectangle 6"/>
          <p:cNvSpPr>
            <a:spLocks noGrp="1" noChangeArrowheads="1"/>
          </p:cNvSpPr>
          <p:nvPr>
            <p:ph type="sldNum" sz="quarter" idx="12"/>
          </p:nvPr>
        </p:nvSpPr>
        <p:spPr>
          <a:ln/>
        </p:spPr>
        <p:txBody>
          <a:bodyPr/>
          <a:lstStyle>
            <a:lvl1pPr>
              <a:defRPr/>
            </a:lvl1pPr>
          </a:lstStyle>
          <a:p>
            <a:pPr>
              <a:defRPr/>
            </a:pPr>
            <a:fld id="{9BD5D5E3-CEB1-AA47-B06C-4BE03B042612}"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64420766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18EF6E9-7889-3B48-81DB-2CD4716B754B}"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196640812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D843769-22B6-E440-8B37-F0AD5E3CC769}"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81368149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ECB5D9F-7C00-C64C-89FE-5F42C42C0272}"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89552156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03044C0-A195-FD4B-94B0-54F9AF2E6C02}"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185713212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C32868A-18B1-1F44-B1D0-C82B802E0224}"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402766003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C38F876-6877-394F-92B4-66EAC72CF4D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220078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7733468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B1D5732-8521-9944-8056-6AA314CEDDB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1339835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1A1CF45-2140-FE40-99F5-F2CE039D56C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2470411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F3BC3CF-458C-8842-86FC-C47FD38EB39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0104879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8DBDC84-D8D2-7B4C-8C2D-393F1B8CF67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0752970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382FF5A-254B-334A-A83C-78FF60D3006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7931843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0051CF5-1D28-CC4F-935D-45ECC87C4E6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9803080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C0A332F-A8D1-AA48-A751-D0F32532595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6195455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0F104E1-DA72-1949-924E-4149584061E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060170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91ACBE3-C80F-D847-BE72-2B14C91CBB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01368016"/>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6ECDBB4-98B5-0549-80C0-D026C0D2693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476443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86500727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0B8428FD-8226-BF4C-9BDD-736181331BE9}" type="slidenum">
              <a:rPr lang="en-US"/>
              <a:pPr>
                <a:defRPr/>
              </a:pPr>
              <a:t>‹#›</a:t>
            </a:fld>
            <a:endParaRPr lang="en-US"/>
          </a:p>
        </p:txBody>
      </p:sp>
    </p:spTree>
    <p:extLst>
      <p:ext uri="{BB962C8B-B14F-4D97-AF65-F5344CB8AC3E}">
        <p14:creationId xmlns:p14="http://schemas.microsoft.com/office/powerpoint/2010/main" val="37027090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E820089-5FCE-4541-8A05-0972E0506E0E}" type="slidenum">
              <a:rPr lang="en-US"/>
              <a:pPr>
                <a:defRPr/>
              </a:pPr>
              <a:t>‹#›</a:t>
            </a:fld>
            <a:endParaRPr lang="en-US"/>
          </a:p>
        </p:txBody>
      </p:sp>
    </p:spTree>
    <p:extLst>
      <p:ext uri="{BB962C8B-B14F-4D97-AF65-F5344CB8AC3E}">
        <p14:creationId xmlns:p14="http://schemas.microsoft.com/office/powerpoint/2010/main" val="372063040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81F7698-3E37-7C4D-9CF9-1C672CB7D9CE}" type="slidenum">
              <a:rPr lang="en-US"/>
              <a:pPr>
                <a:defRPr/>
              </a:pPr>
              <a:t>‹#›</a:t>
            </a:fld>
            <a:endParaRPr lang="en-US"/>
          </a:p>
        </p:txBody>
      </p:sp>
    </p:spTree>
    <p:extLst>
      <p:ext uri="{BB962C8B-B14F-4D97-AF65-F5344CB8AC3E}">
        <p14:creationId xmlns:p14="http://schemas.microsoft.com/office/powerpoint/2010/main" val="3488290235"/>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47F871B-25F9-D645-AB05-686B7C6137DE}" type="slidenum">
              <a:rPr lang="en-US"/>
              <a:pPr>
                <a:defRPr/>
              </a:pPr>
              <a:t>‹#›</a:t>
            </a:fld>
            <a:endParaRPr lang="en-US"/>
          </a:p>
        </p:txBody>
      </p:sp>
    </p:spTree>
    <p:extLst>
      <p:ext uri="{BB962C8B-B14F-4D97-AF65-F5344CB8AC3E}">
        <p14:creationId xmlns:p14="http://schemas.microsoft.com/office/powerpoint/2010/main" val="1191685760"/>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11870DF-9919-D443-9A79-B3CB2989379A}" type="slidenum">
              <a:rPr lang="en-US"/>
              <a:pPr>
                <a:defRPr/>
              </a:pPr>
              <a:t>‹#›</a:t>
            </a:fld>
            <a:endParaRPr lang="en-US"/>
          </a:p>
        </p:txBody>
      </p:sp>
    </p:spTree>
    <p:extLst>
      <p:ext uri="{BB962C8B-B14F-4D97-AF65-F5344CB8AC3E}">
        <p14:creationId xmlns:p14="http://schemas.microsoft.com/office/powerpoint/2010/main" val="312879609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EC8F451-46F5-8543-BB79-65D29133072C}" type="slidenum">
              <a:rPr lang="en-US"/>
              <a:pPr>
                <a:defRPr/>
              </a:pPr>
              <a:t>‹#›</a:t>
            </a:fld>
            <a:endParaRPr lang="en-US"/>
          </a:p>
        </p:txBody>
      </p:sp>
    </p:spTree>
    <p:extLst>
      <p:ext uri="{BB962C8B-B14F-4D97-AF65-F5344CB8AC3E}">
        <p14:creationId xmlns:p14="http://schemas.microsoft.com/office/powerpoint/2010/main" val="4131443261"/>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C1B8F33-D69D-BC4B-B12E-5D2A65A866A6}" type="slidenum">
              <a:rPr lang="en-US"/>
              <a:pPr>
                <a:defRPr/>
              </a:pPr>
              <a:t>‹#›</a:t>
            </a:fld>
            <a:endParaRPr lang="en-US"/>
          </a:p>
        </p:txBody>
      </p:sp>
    </p:spTree>
    <p:extLst>
      <p:ext uri="{BB962C8B-B14F-4D97-AF65-F5344CB8AC3E}">
        <p14:creationId xmlns:p14="http://schemas.microsoft.com/office/powerpoint/2010/main" val="3145233803"/>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7D967910-FA83-F348-A1A4-C71900E0AFD1}" type="slidenum">
              <a:rPr lang="en-US"/>
              <a:pPr>
                <a:defRPr/>
              </a:pPr>
              <a:t>‹#›</a:t>
            </a:fld>
            <a:endParaRPr lang="en-US"/>
          </a:p>
        </p:txBody>
      </p:sp>
    </p:spTree>
    <p:extLst>
      <p:ext uri="{BB962C8B-B14F-4D97-AF65-F5344CB8AC3E}">
        <p14:creationId xmlns:p14="http://schemas.microsoft.com/office/powerpoint/2010/main" val="131572712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B33CA4F-E32E-4445-91A5-72D138860384}" type="slidenum">
              <a:rPr lang="en-US"/>
              <a:pPr>
                <a:defRPr/>
              </a:pPr>
              <a:t>‹#›</a:t>
            </a:fld>
            <a:endParaRPr lang="en-US"/>
          </a:p>
        </p:txBody>
      </p:sp>
    </p:spTree>
    <p:extLst>
      <p:ext uri="{BB962C8B-B14F-4D97-AF65-F5344CB8AC3E}">
        <p14:creationId xmlns:p14="http://schemas.microsoft.com/office/powerpoint/2010/main" val="407939601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08899ED-27D3-AF4E-ADBD-F4BDFDCCBC25}" type="slidenum">
              <a:rPr lang="en-US"/>
              <a:pPr>
                <a:defRPr/>
              </a:pPr>
              <a:t>‹#›</a:t>
            </a:fld>
            <a:endParaRPr lang="en-US"/>
          </a:p>
        </p:txBody>
      </p:sp>
    </p:spTree>
    <p:extLst>
      <p:ext uri="{BB962C8B-B14F-4D97-AF65-F5344CB8AC3E}">
        <p14:creationId xmlns:p14="http://schemas.microsoft.com/office/powerpoint/2010/main" val="41654451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9FB7D883-84A5-1E49-9FFB-BB45A7197CBB}" type="datetimeFigureOut">
              <a:rPr lang="en-US">
                <a:ea typeface="ＭＳ Ｐゴシック" charset="0"/>
                <a:cs typeface="ＭＳ Ｐゴシック" charset="0"/>
              </a:rPr>
              <a:pPr defTabSz="914400">
                <a:defRPr/>
              </a:pPr>
              <a:t>11/5/23</a:t>
            </a:fld>
            <a:endParaRPr lang="en-US">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endParaRPr lang="en-US">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40D936E0-64A8-5A43-8BB7-446D5C125756}" type="slidenum">
              <a:rPr lang="en-US">
                <a:ea typeface="ＭＳ Ｐゴシック" charset="0"/>
                <a:cs typeface="ＭＳ Ｐゴシック" charset="0"/>
              </a:rPr>
              <a:pPr defTabSz="914400">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1131893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94FF2E6-843B-A545-850C-F57B4EC5CB33}" type="slidenum">
              <a:rPr lang="en-US"/>
              <a:pPr>
                <a:defRPr/>
              </a:pPr>
              <a:t>‹#›</a:t>
            </a:fld>
            <a:endParaRPr lang="en-US"/>
          </a:p>
        </p:txBody>
      </p:sp>
    </p:spTree>
    <p:extLst>
      <p:ext uri="{BB962C8B-B14F-4D97-AF65-F5344CB8AC3E}">
        <p14:creationId xmlns:p14="http://schemas.microsoft.com/office/powerpoint/2010/main" val="3208126373"/>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80BA45D-DCC8-7141-9A3B-B1B71FEB3D4D}" type="slidenum">
              <a:rPr lang="en-US"/>
              <a:pPr>
                <a:defRPr/>
              </a:pPr>
              <a:t>‹#›</a:t>
            </a:fld>
            <a:endParaRPr lang="en-US"/>
          </a:p>
        </p:txBody>
      </p:sp>
    </p:spTree>
    <p:extLst>
      <p:ext uri="{BB962C8B-B14F-4D97-AF65-F5344CB8AC3E}">
        <p14:creationId xmlns:p14="http://schemas.microsoft.com/office/powerpoint/2010/main" val="231280899"/>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738F4C5-E432-4348-B21A-2F1B3B954BF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27281225"/>
      </p:ext>
    </p:extLst>
  </p:cSld>
  <p:clrMapOvr>
    <a:masterClrMapping/>
  </p:clrMapOvr>
  <p:transition>
    <p:fade/>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F1CFD649-2593-1949-AF94-0209476CB20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39416284"/>
      </p:ext>
    </p:extLst>
  </p:cSld>
  <p:clrMapOvr>
    <a:masterClrMapping/>
  </p:clrMapOvr>
  <p:transition>
    <p:fade/>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63AC191-4690-AC48-8FF9-ADA4E9FC103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36585825"/>
      </p:ext>
    </p:extLst>
  </p:cSld>
  <p:clrMapOvr>
    <a:masterClrMapping/>
  </p:clrMapOvr>
  <p:transition>
    <p:fade/>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01ABEB82-B2A4-354F-9C38-3B1658EF29E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38920324"/>
      </p:ext>
    </p:extLst>
  </p:cSld>
  <p:clrMapOvr>
    <a:masterClrMapping/>
  </p:clrMapOvr>
  <p:transition>
    <p:fade/>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05E93CBF-8163-F741-B1BB-3C7335F3F3E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12609747"/>
      </p:ext>
    </p:extLst>
  </p:cSld>
  <p:clrMapOvr>
    <a:masterClrMapping/>
  </p:clrMapOvr>
  <p:transition>
    <p:fade/>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F45C0264-6752-C945-BD53-F7A7E749F25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72260070"/>
      </p:ext>
    </p:extLst>
  </p:cSld>
  <p:clrMapOvr>
    <a:masterClrMapping/>
  </p:clrMapOvr>
  <p:transition>
    <p:fade/>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7AF109C2-0C55-564A-B53F-3DDDCEE17F8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10395059"/>
      </p:ext>
    </p:extLst>
  </p:cSld>
  <p:clrMapOvr>
    <a:masterClrMapping/>
  </p:clrMapOvr>
  <p:transition>
    <p:fade/>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1426FD3-193F-4A40-AA35-37A88F1FF0F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77323925"/>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77C908E8-E98B-2B4C-9507-83641746F161}" type="datetimeFigureOut">
              <a:rPr lang="en-US">
                <a:ea typeface="ＭＳ Ｐゴシック" charset="0"/>
                <a:cs typeface="ＭＳ Ｐゴシック" charset="0"/>
              </a:rPr>
              <a:pPr defTabSz="914400">
                <a:defRPr/>
              </a:pPr>
              <a:t>11/5/23</a:t>
            </a:fld>
            <a:endParaRPr lang="en-US">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endParaRPr lang="en-US">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4A9D9CAA-86EF-D147-BBD0-613EBD6E9CD2}" type="slidenum">
              <a:rPr lang="en-US">
                <a:ea typeface="ＭＳ Ｐゴシック" charset="0"/>
                <a:cs typeface="ＭＳ Ｐゴシック" charset="0"/>
              </a:rPr>
              <a:pPr defTabSz="914400">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4104865861"/>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6A44CEF-0812-8840-8B17-130CD26B15D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25101527"/>
      </p:ext>
    </p:extLst>
  </p:cSld>
  <p:clrMapOvr>
    <a:masterClrMapping/>
  </p:clrMapOvr>
  <p:transition>
    <p:fade/>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80812706-6CF0-5048-8AA6-B5FFCC0EF31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29928023"/>
      </p:ext>
    </p:extLst>
  </p:cSld>
  <p:clrMapOvr>
    <a:masterClrMapping/>
  </p:clrMapOvr>
  <p:transition>
    <p:fade/>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BF596DE-4245-0C49-AD5A-6C60575DD7A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49645499"/>
      </p:ext>
    </p:extLst>
  </p:cSld>
  <p:clrMapOvr>
    <a:masterClrMapping/>
  </p:clrMapOvr>
  <p:transition>
    <p:fade/>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BAC07BF-83E0-F344-B763-134C9147634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47721437"/>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A35FB99-BB75-0940-BEDC-4A3AED16CEB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29630166"/>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16DCD40-5EE7-C341-9182-9E295124988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23795146"/>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547C4427-193E-5541-A98F-5EBB73736AC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17563807"/>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E6912855-A899-5A40-B4E1-D0A4808796B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74672301"/>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EB92D98D-E287-7744-AFFE-CF8C183C369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9049276"/>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4FBF9FE0-0FB3-654C-962C-E18AF103FF1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678570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8EC5B94A-3AE1-CD47-BDC4-CEF46CDA586A}" type="datetimeFigureOut">
              <a:rPr lang="en-US">
                <a:ea typeface="ＭＳ Ｐゴシック" charset="0"/>
                <a:cs typeface="ＭＳ Ｐゴシック" charset="0"/>
              </a:rPr>
              <a:pPr defTabSz="914400">
                <a:defRPr/>
              </a:pPr>
              <a:t>11/5/23</a:t>
            </a:fld>
            <a:endParaRPr lang="en-US">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endParaRPr lang="en-US">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E2361289-B3E8-F44F-9D93-5752CE09E6E5}" type="slidenum">
              <a:rPr lang="en-US">
                <a:ea typeface="ＭＳ Ｐゴシック" charset="0"/>
                <a:cs typeface="ＭＳ Ｐゴシック" charset="0"/>
              </a:rPr>
              <a:pPr defTabSz="914400">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464002855"/>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14322881-C3D7-364F-A32F-160E5C5DE06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86000967"/>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EF36EF2-F2C7-3D4B-B70E-CC7FD0746D1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33201738"/>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BCFE5FF-2BF6-6E44-8777-367A0CDC447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00385697"/>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FB957793-EC15-A44C-94CD-1C81726C07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24789382"/>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AC6384E-5C59-9544-B981-9B0B1BF7264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27795250"/>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68C8B02-A65E-5C43-A2F4-882C5A57D33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46024128"/>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A925639-6D86-5248-B822-DD2A208557C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17121325"/>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E5DB0B5-D805-BA44-A15C-37BC1056F1E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92312545"/>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09C96E0-CEB6-BB40-9817-863E92C0B5F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22455725"/>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51F1EE6-9B57-FC46-8C21-D6996A604BE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814410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2FC09FD0-C576-C94E-AA6E-9D8272172D8D}" type="datetimeFigureOut">
              <a:rPr lang="en-US">
                <a:ea typeface="ＭＳ Ｐゴシック" charset="0"/>
                <a:cs typeface="ＭＳ Ｐゴシック" charset="0"/>
              </a:rPr>
              <a:pPr defTabSz="914400">
                <a:defRPr/>
              </a:pPr>
              <a:t>11/5/23</a:t>
            </a:fld>
            <a:endParaRPr lang="en-US">
              <a:ea typeface="ＭＳ Ｐゴシック" charset="0"/>
              <a:cs typeface="ＭＳ Ｐゴシック" charset="0"/>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endParaRPr lang="en-US">
              <a:ea typeface="ＭＳ Ｐゴシック" charset="0"/>
              <a:cs typeface="ＭＳ Ｐゴシック" charset="0"/>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B06BF0B1-BDE6-3A4B-825D-28CB84460DAD}" type="slidenum">
              <a:rPr lang="en-US">
                <a:ea typeface="ＭＳ Ｐゴシック" charset="0"/>
                <a:cs typeface="ＭＳ Ｐゴシック" charset="0"/>
              </a:rPr>
              <a:pPr defTabSz="914400">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940365814"/>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0066C97E-00B2-9D4E-A71E-18A2836CB6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81354906"/>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14318D1-646D-884B-AFD7-BBB16F9FA1F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95792129"/>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E67B689-5C79-FC48-80F6-D4BC1BA5BA2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5220361"/>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1723718-0ECB-9F46-AD59-CBD1C7DD913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53285463"/>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7521CF9-BB6F-3D46-B355-2EEEF840C48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82894582"/>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9458" name="Rectangle 2"/>
          <p:cNvSpPr>
            <a:spLocks noGrp="1" noChangeArrowheads="1"/>
          </p:cNvSpPr>
          <p:nvPr>
            <p:ph type="ctrTitle"/>
          </p:nvPr>
        </p:nvSpPr>
        <p:spPr>
          <a:xfrm>
            <a:off x="1600200" y="1600200"/>
            <a:ext cx="6858000" cy="1828800"/>
          </a:xfrm>
          <a:effectLst/>
          <a:extLst>
            <a:ext uri="{AF507438-7753-43e0-B8FC-AC1667EBCBE1}">
              <a14:hiddenEffects xmlns="" xmlns:a14="http://schemas.microsoft.com/office/drawing/2010/main">
                <a:effectLst>
                  <a:outerShdw blurRad="50800" dist="25399" dir="16200000" algn="ctr" rotWithShape="0">
                    <a:srgbClr val="FFFFFF">
                      <a:alpha val="75000"/>
                    </a:srgbClr>
                  </a:outerShdw>
                </a:effectLst>
              </a14:hiddenEffects>
            </a:ext>
          </a:extLst>
        </p:spPr>
        <p:txBody>
          <a:bodyPr/>
          <a:lstStyle>
            <a:lvl1pPr>
              <a:defRPr/>
            </a:lvl1pPr>
          </a:lstStyle>
          <a:p>
            <a:pPr lvl="0"/>
            <a:r>
              <a:rPr lang="en-US" noProof="0"/>
              <a:t>Click to edit Master title style</a:t>
            </a:r>
          </a:p>
        </p:txBody>
      </p:sp>
      <p:sp>
        <p:nvSpPr>
          <p:cNvPr id="19459" name="Rectangle 3"/>
          <p:cNvSpPr>
            <a:spLocks noGrp="1" noChangeArrowheads="1"/>
          </p:cNvSpPr>
          <p:nvPr>
            <p:ph type="subTitle" idx="1"/>
          </p:nvPr>
        </p:nvSpPr>
        <p:spPr>
          <a:xfrm>
            <a:off x="2057400" y="3886200"/>
            <a:ext cx="6400800" cy="1752600"/>
          </a:xfrm>
          <a:effectLst/>
          <a:extLst>
            <a:ext uri="{AF507438-7753-43e0-B8FC-AC1667EBCBE1}">
              <a14:hiddenEffects xmlns="" xmlns:a14="http://schemas.microsoft.com/office/drawing/2010/main">
                <a:effectLst>
                  <a:outerShdw blurRad="50800" dist="25399" dir="16200000" algn="ctr" rotWithShape="0">
                    <a:srgbClr val="FFFFFF">
                      <a:alpha val="75000"/>
                    </a:srgbClr>
                  </a:outerShdw>
                </a:effectLst>
              </a14:hiddenEffects>
            </a:ext>
          </a:extLst>
        </p:spPr>
        <p:txBody>
          <a:bodyPr/>
          <a:lstStyle>
            <a:lvl1pPr marL="0" indent="0" algn="r">
              <a:buFont typeface="Wingdings" charset="0"/>
              <a:buNone/>
              <a:defRPr sz="2800" i="1"/>
            </a:lvl1pPr>
          </a:lstStyle>
          <a:p>
            <a:pPr lvl="0"/>
            <a:r>
              <a:rPr lang="en-US" noProof="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ahom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ahoma"/>
            </a:endParaRPr>
          </a:p>
        </p:txBody>
      </p:sp>
      <p:sp>
        <p:nvSpPr>
          <p:cNvPr id="6" name="Rectangle 6"/>
          <p:cNvSpPr>
            <a:spLocks noGrp="1" noChangeArrowheads="1"/>
          </p:cNvSpPr>
          <p:nvPr>
            <p:ph type="sldNum" sz="quarter" idx="12"/>
          </p:nvPr>
        </p:nvSpPr>
        <p:spPr>
          <a:ln/>
        </p:spPr>
        <p:txBody>
          <a:bodyPr/>
          <a:lstStyle>
            <a:lvl1pPr>
              <a:defRPr/>
            </a:lvl1pPr>
          </a:lstStyle>
          <a:p>
            <a:pPr>
              <a:defRPr/>
            </a:pPr>
            <a:fld id="{1E448535-945D-904A-8219-EFFABA66A619}" type="slidenum">
              <a:rPr lang="en-US">
                <a:solidFill>
                  <a:srgbClr val="000000"/>
                </a:solidFill>
                <a:latin typeface="Tahoma"/>
              </a:rPr>
              <a:pPr>
                <a:defRPr/>
              </a:pPr>
              <a:t>‹#›</a:t>
            </a:fld>
            <a:endParaRPr lang="en-US">
              <a:solidFill>
                <a:srgbClr val="000000"/>
              </a:solidFill>
              <a:latin typeface="Tahoma"/>
            </a:endParaRPr>
          </a:p>
        </p:txBody>
      </p:sp>
    </p:spTree>
    <p:extLst>
      <p:ext uri="{BB962C8B-B14F-4D97-AF65-F5344CB8AC3E}">
        <p14:creationId xmlns:p14="http://schemas.microsoft.com/office/powerpoint/2010/main" val="2464015146"/>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ahom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ahoma"/>
            </a:endParaRPr>
          </a:p>
        </p:txBody>
      </p:sp>
      <p:sp>
        <p:nvSpPr>
          <p:cNvPr id="6" name="Rectangle 6"/>
          <p:cNvSpPr>
            <a:spLocks noGrp="1" noChangeArrowheads="1"/>
          </p:cNvSpPr>
          <p:nvPr>
            <p:ph type="sldNum" sz="quarter" idx="12"/>
          </p:nvPr>
        </p:nvSpPr>
        <p:spPr>
          <a:ln/>
        </p:spPr>
        <p:txBody>
          <a:bodyPr/>
          <a:lstStyle>
            <a:lvl1pPr>
              <a:defRPr/>
            </a:lvl1pPr>
          </a:lstStyle>
          <a:p>
            <a:pPr>
              <a:defRPr/>
            </a:pPr>
            <a:fld id="{C167A866-5638-CD41-A371-F5CD5B5F49CC}" type="slidenum">
              <a:rPr lang="en-US">
                <a:solidFill>
                  <a:srgbClr val="000000"/>
                </a:solidFill>
                <a:latin typeface="Tahoma"/>
              </a:rPr>
              <a:pPr>
                <a:defRPr/>
              </a:pPr>
              <a:t>‹#›</a:t>
            </a:fld>
            <a:endParaRPr lang="en-US">
              <a:solidFill>
                <a:srgbClr val="000000"/>
              </a:solidFill>
              <a:latin typeface="Tahoma"/>
            </a:endParaRPr>
          </a:p>
        </p:txBody>
      </p:sp>
    </p:spTree>
    <p:extLst>
      <p:ext uri="{BB962C8B-B14F-4D97-AF65-F5344CB8AC3E}">
        <p14:creationId xmlns:p14="http://schemas.microsoft.com/office/powerpoint/2010/main" val="2699473887"/>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ahom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ahoma"/>
            </a:endParaRPr>
          </a:p>
        </p:txBody>
      </p:sp>
      <p:sp>
        <p:nvSpPr>
          <p:cNvPr id="6" name="Rectangle 6"/>
          <p:cNvSpPr>
            <a:spLocks noGrp="1" noChangeArrowheads="1"/>
          </p:cNvSpPr>
          <p:nvPr>
            <p:ph type="sldNum" sz="quarter" idx="12"/>
          </p:nvPr>
        </p:nvSpPr>
        <p:spPr>
          <a:ln/>
        </p:spPr>
        <p:txBody>
          <a:bodyPr/>
          <a:lstStyle>
            <a:lvl1pPr>
              <a:defRPr/>
            </a:lvl1pPr>
          </a:lstStyle>
          <a:p>
            <a:pPr>
              <a:defRPr/>
            </a:pPr>
            <a:fld id="{37711D71-3FDF-2149-87AE-9598DF7B3EF9}" type="slidenum">
              <a:rPr lang="en-US">
                <a:solidFill>
                  <a:srgbClr val="000000"/>
                </a:solidFill>
                <a:latin typeface="Tahoma"/>
              </a:rPr>
              <a:pPr>
                <a:defRPr/>
              </a:pPr>
              <a:t>‹#›</a:t>
            </a:fld>
            <a:endParaRPr lang="en-US">
              <a:solidFill>
                <a:srgbClr val="000000"/>
              </a:solidFill>
              <a:latin typeface="Tahoma"/>
            </a:endParaRPr>
          </a:p>
        </p:txBody>
      </p:sp>
    </p:spTree>
    <p:extLst>
      <p:ext uri="{BB962C8B-B14F-4D97-AF65-F5344CB8AC3E}">
        <p14:creationId xmlns:p14="http://schemas.microsoft.com/office/powerpoint/2010/main" val="4242478077"/>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ahom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ahoma"/>
            </a:endParaRPr>
          </a:p>
        </p:txBody>
      </p:sp>
      <p:sp>
        <p:nvSpPr>
          <p:cNvPr id="7" name="Rectangle 6"/>
          <p:cNvSpPr>
            <a:spLocks noGrp="1" noChangeArrowheads="1"/>
          </p:cNvSpPr>
          <p:nvPr>
            <p:ph type="sldNum" sz="quarter" idx="12"/>
          </p:nvPr>
        </p:nvSpPr>
        <p:spPr>
          <a:ln/>
        </p:spPr>
        <p:txBody>
          <a:bodyPr/>
          <a:lstStyle>
            <a:lvl1pPr>
              <a:defRPr/>
            </a:lvl1pPr>
          </a:lstStyle>
          <a:p>
            <a:pPr>
              <a:defRPr/>
            </a:pPr>
            <a:fld id="{C4BA4A60-5DE8-1249-9F89-66C441CF9DD6}" type="slidenum">
              <a:rPr lang="en-US">
                <a:solidFill>
                  <a:srgbClr val="000000"/>
                </a:solidFill>
                <a:latin typeface="Tahoma"/>
              </a:rPr>
              <a:pPr>
                <a:defRPr/>
              </a:pPr>
              <a:t>‹#›</a:t>
            </a:fld>
            <a:endParaRPr lang="en-US">
              <a:solidFill>
                <a:srgbClr val="000000"/>
              </a:solidFill>
              <a:latin typeface="Tahoma"/>
            </a:endParaRPr>
          </a:p>
        </p:txBody>
      </p:sp>
    </p:spTree>
    <p:extLst>
      <p:ext uri="{BB962C8B-B14F-4D97-AF65-F5344CB8AC3E}">
        <p14:creationId xmlns:p14="http://schemas.microsoft.com/office/powerpoint/2010/main" val="1299949711"/>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ahom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ahoma"/>
            </a:endParaRPr>
          </a:p>
        </p:txBody>
      </p:sp>
      <p:sp>
        <p:nvSpPr>
          <p:cNvPr id="9" name="Rectangle 6"/>
          <p:cNvSpPr>
            <a:spLocks noGrp="1" noChangeArrowheads="1"/>
          </p:cNvSpPr>
          <p:nvPr>
            <p:ph type="sldNum" sz="quarter" idx="12"/>
          </p:nvPr>
        </p:nvSpPr>
        <p:spPr>
          <a:ln/>
        </p:spPr>
        <p:txBody>
          <a:bodyPr/>
          <a:lstStyle>
            <a:lvl1pPr>
              <a:defRPr/>
            </a:lvl1pPr>
          </a:lstStyle>
          <a:p>
            <a:pPr>
              <a:defRPr/>
            </a:pPr>
            <a:fld id="{B938301F-3A2A-AC43-9AED-6934B8DC8282}" type="slidenum">
              <a:rPr lang="en-US">
                <a:solidFill>
                  <a:srgbClr val="000000"/>
                </a:solidFill>
                <a:latin typeface="Tahoma"/>
              </a:rPr>
              <a:pPr>
                <a:defRPr/>
              </a:pPr>
              <a:t>‹#›</a:t>
            </a:fld>
            <a:endParaRPr lang="en-US">
              <a:solidFill>
                <a:srgbClr val="000000"/>
              </a:solidFill>
              <a:latin typeface="Tahoma"/>
            </a:endParaRPr>
          </a:p>
        </p:txBody>
      </p:sp>
    </p:spTree>
    <p:extLst>
      <p:ext uri="{BB962C8B-B14F-4D97-AF65-F5344CB8AC3E}">
        <p14:creationId xmlns:p14="http://schemas.microsoft.com/office/powerpoint/2010/main" val="9992843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F07CFA50-1EC2-8045-8CC9-E530AC34403A}" type="datetimeFigureOut">
              <a:rPr lang="en-US">
                <a:ea typeface="ＭＳ Ｐゴシック" charset="0"/>
                <a:cs typeface="ＭＳ Ｐゴシック" charset="0"/>
              </a:rPr>
              <a:pPr defTabSz="914400">
                <a:defRPr/>
              </a:pPr>
              <a:t>11/5/23</a:t>
            </a:fld>
            <a:endParaRPr lang="en-US">
              <a:ea typeface="ＭＳ Ｐゴシック" charset="0"/>
              <a:cs typeface="ＭＳ Ｐゴシック" charset="0"/>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endParaRPr lang="en-US">
              <a:ea typeface="ＭＳ Ｐゴシック" charset="0"/>
              <a:cs typeface="ＭＳ Ｐゴシック" charset="0"/>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DDC984C9-6AEA-6048-8DE0-629AC2043619}" type="slidenum">
              <a:rPr lang="en-US">
                <a:ea typeface="ＭＳ Ｐゴシック" charset="0"/>
                <a:cs typeface="ＭＳ Ｐゴシック" charset="0"/>
              </a:rPr>
              <a:pPr defTabSz="914400">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410979865"/>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ahom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ahoma"/>
            </a:endParaRPr>
          </a:p>
        </p:txBody>
      </p:sp>
      <p:sp>
        <p:nvSpPr>
          <p:cNvPr id="5" name="Rectangle 6"/>
          <p:cNvSpPr>
            <a:spLocks noGrp="1" noChangeArrowheads="1"/>
          </p:cNvSpPr>
          <p:nvPr>
            <p:ph type="sldNum" sz="quarter" idx="12"/>
          </p:nvPr>
        </p:nvSpPr>
        <p:spPr>
          <a:ln/>
        </p:spPr>
        <p:txBody>
          <a:bodyPr/>
          <a:lstStyle>
            <a:lvl1pPr>
              <a:defRPr/>
            </a:lvl1pPr>
          </a:lstStyle>
          <a:p>
            <a:pPr>
              <a:defRPr/>
            </a:pPr>
            <a:fld id="{615D325F-6848-AE45-B73D-66F452E7F675}" type="slidenum">
              <a:rPr lang="en-US">
                <a:solidFill>
                  <a:srgbClr val="000000"/>
                </a:solidFill>
                <a:latin typeface="Tahoma"/>
              </a:rPr>
              <a:pPr>
                <a:defRPr/>
              </a:pPr>
              <a:t>‹#›</a:t>
            </a:fld>
            <a:endParaRPr lang="en-US">
              <a:solidFill>
                <a:srgbClr val="000000"/>
              </a:solidFill>
              <a:latin typeface="Tahoma"/>
            </a:endParaRPr>
          </a:p>
        </p:txBody>
      </p:sp>
    </p:spTree>
    <p:extLst>
      <p:ext uri="{BB962C8B-B14F-4D97-AF65-F5344CB8AC3E}">
        <p14:creationId xmlns:p14="http://schemas.microsoft.com/office/powerpoint/2010/main" val="92247536"/>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ahom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ahoma"/>
            </a:endParaRPr>
          </a:p>
        </p:txBody>
      </p:sp>
      <p:sp>
        <p:nvSpPr>
          <p:cNvPr id="4" name="Rectangle 6"/>
          <p:cNvSpPr>
            <a:spLocks noGrp="1" noChangeArrowheads="1"/>
          </p:cNvSpPr>
          <p:nvPr>
            <p:ph type="sldNum" sz="quarter" idx="12"/>
          </p:nvPr>
        </p:nvSpPr>
        <p:spPr>
          <a:ln/>
        </p:spPr>
        <p:txBody>
          <a:bodyPr/>
          <a:lstStyle>
            <a:lvl1pPr>
              <a:defRPr/>
            </a:lvl1pPr>
          </a:lstStyle>
          <a:p>
            <a:pPr>
              <a:defRPr/>
            </a:pPr>
            <a:fld id="{415DEF9E-289B-6C42-8FFD-BD91E59D4DBC}" type="slidenum">
              <a:rPr lang="en-US">
                <a:solidFill>
                  <a:srgbClr val="000000"/>
                </a:solidFill>
                <a:latin typeface="Tahoma"/>
              </a:rPr>
              <a:pPr>
                <a:defRPr/>
              </a:pPr>
              <a:t>‹#›</a:t>
            </a:fld>
            <a:endParaRPr lang="en-US">
              <a:solidFill>
                <a:srgbClr val="000000"/>
              </a:solidFill>
              <a:latin typeface="Tahoma"/>
            </a:endParaRPr>
          </a:p>
        </p:txBody>
      </p:sp>
    </p:spTree>
    <p:extLst>
      <p:ext uri="{BB962C8B-B14F-4D97-AF65-F5344CB8AC3E}">
        <p14:creationId xmlns:p14="http://schemas.microsoft.com/office/powerpoint/2010/main" val="2188927644"/>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ahom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ahoma"/>
            </a:endParaRPr>
          </a:p>
        </p:txBody>
      </p:sp>
      <p:sp>
        <p:nvSpPr>
          <p:cNvPr id="7" name="Rectangle 6"/>
          <p:cNvSpPr>
            <a:spLocks noGrp="1" noChangeArrowheads="1"/>
          </p:cNvSpPr>
          <p:nvPr>
            <p:ph type="sldNum" sz="quarter" idx="12"/>
          </p:nvPr>
        </p:nvSpPr>
        <p:spPr>
          <a:ln/>
        </p:spPr>
        <p:txBody>
          <a:bodyPr/>
          <a:lstStyle>
            <a:lvl1pPr>
              <a:defRPr/>
            </a:lvl1pPr>
          </a:lstStyle>
          <a:p>
            <a:pPr>
              <a:defRPr/>
            </a:pPr>
            <a:fld id="{404092E1-CE4D-AC4B-86FE-40EAE74F1039}" type="slidenum">
              <a:rPr lang="en-US">
                <a:solidFill>
                  <a:srgbClr val="000000"/>
                </a:solidFill>
                <a:latin typeface="Tahoma"/>
              </a:rPr>
              <a:pPr>
                <a:defRPr/>
              </a:pPr>
              <a:t>‹#›</a:t>
            </a:fld>
            <a:endParaRPr lang="en-US">
              <a:solidFill>
                <a:srgbClr val="000000"/>
              </a:solidFill>
              <a:latin typeface="Tahoma"/>
            </a:endParaRPr>
          </a:p>
        </p:txBody>
      </p:sp>
    </p:spTree>
    <p:extLst>
      <p:ext uri="{BB962C8B-B14F-4D97-AF65-F5344CB8AC3E}">
        <p14:creationId xmlns:p14="http://schemas.microsoft.com/office/powerpoint/2010/main" val="2306872075"/>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ahom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ahoma"/>
            </a:endParaRPr>
          </a:p>
        </p:txBody>
      </p:sp>
      <p:sp>
        <p:nvSpPr>
          <p:cNvPr id="7" name="Rectangle 6"/>
          <p:cNvSpPr>
            <a:spLocks noGrp="1" noChangeArrowheads="1"/>
          </p:cNvSpPr>
          <p:nvPr>
            <p:ph type="sldNum" sz="quarter" idx="12"/>
          </p:nvPr>
        </p:nvSpPr>
        <p:spPr>
          <a:ln/>
        </p:spPr>
        <p:txBody>
          <a:bodyPr/>
          <a:lstStyle>
            <a:lvl1pPr>
              <a:defRPr/>
            </a:lvl1pPr>
          </a:lstStyle>
          <a:p>
            <a:pPr>
              <a:defRPr/>
            </a:pPr>
            <a:fld id="{A9CCD6BD-5A4F-514D-8176-430B8510307F}" type="slidenum">
              <a:rPr lang="en-US">
                <a:solidFill>
                  <a:srgbClr val="000000"/>
                </a:solidFill>
                <a:latin typeface="Tahoma"/>
              </a:rPr>
              <a:pPr>
                <a:defRPr/>
              </a:pPr>
              <a:t>‹#›</a:t>
            </a:fld>
            <a:endParaRPr lang="en-US">
              <a:solidFill>
                <a:srgbClr val="000000"/>
              </a:solidFill>
              <a:latin typeface="Tahoma"/>
            </a:endParaRPr>
          </a:p>
        </p:txBody>
      </p:sp>
    </p:spTree>
    <p:extLst>
      <p:ext uri="{BB962C8B-B14F-4D97-AF65-F5344CB8AC3E}">
        <p14:creationId xmlns:p14="http://schemas.microsoft.com/office/powerpoint/2010/main" val="1886332480"/>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ahom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ahoma"/>
            </a:endParaRPr>
          </a:p>
        </p:txBody>
      </p:sp>
      <p:sp>
        <p:nvSpPr>
          <p:cNvPr id="6" name="Rectangle 6"/>
          <p:cNvSpPr>
            <a:spLocks noGrp="1" noChangeArrowheads="1"/>
          </p:cNvSpPr>
          <p:nvPr>
            <p:ph type="sldNum" sz="quarter" idx="12"/>
          </p:nvPr>
        </p:nvSpPr>
        <p:spPr>
          <a:ln/>
        </p:spPr>
        <p:txBody>
          <a:bodyPr/>
          <a:lstStyle>
            <a:lvl1pPr>
              <a:defRPr/>
            </a:lvl1pPr>
          </a:lstStyle>
          <a:p>
            <a:pPr>
              <a:defRPr/>
            </a:pPr>
            <a:fld id="{ADCE6325-2CC6-454D-9C16-A3F92BE2C39D}" type="slidenum">
              <a:rPr lang="en-US">
                <a:solidFill>
                  <a:srgbClr val="000000"/>
                </a:solidFill>
                <a:latin typeface="Tahoma"/>
              </a:rPr>
              <a:pPr>
                <a:defRPr/>
              </a:pPr>
              <a:t>‹#›</a:t>
            </a:fld>
            <a:endParaRPr lang="en-US">
              <a:solidFill>
                <a:srgbClr val="000000"/>
              </a:solidFill>
              <a:latin typeface="Tahoma"/>
            </a:endParaRPr>
          </a:p>
        </p:txBody>
      </p:sp>
    </p:spTree>
    <p:extLst>
      <p:ext uri="{BB962C8B-B14F-4D97-AF65-F5344CB8AC3E}">
        <p14:creationId xmlns:p14="http://schemas.microsoft.com/office/powerpoint/2010/main" val="829364315"/>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ahom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ahoma"/>
            </a:endParaRPr>
          </a:p>
        </p:txBody>
      </p:sp>
      <p:sp>
        <p:nvSpPr>
          <p:cNvPr id="6" name="Rectangle 6"/>
          <p:cNvSpPr>
            <a:spLocks noGrp="1" noChangeArrowheads="1"/>
          </p:cNvSpPr>
          <p:nvPr>
            <p:ph type="sldNum" sz="quarter" idx="12"/>
          </p:nvPr>
        </p:nvSpPr>
        <p:spPr>
          <a:ln/>
        </p:spPr>
        <p:txBody>
          <a:bodyPr/>
          <a:lstStyle>
            <a:lvl1pPr>
              <a:defRPr/>
            </a:lvl1pPr>
          </a:lstStyle>
          <a:p>
            <a:pPr>
              <a:defRPr/>
            </a:pPr>
            <a:fld id="{C3458E1F-6140-A545-B88B-56C20B512FD5}" type="slidenum">
              <a:rPr lang="en-US">
                <a:solidFill>
                  <a:srgbClr val="000000"/>
                </a:solidFill>
                <a:latin typeface="Tahoma"/>
              </a:rPr>
              <a:pPr>
                <a:defRPr/>
              </a:pPr>
              <a:t>‹#›</a:t>
            </a:fld>
            <a:endParaRPr lang="en-US">
              <a:solidFill>
                <a:srgbClr val="000000"/>
              </a:solidFill>
              <a:latin typeface="Tahoma"/>
            </a:endParaRPr>
          </a:p>
        </p:txBody>
      </p:sp>
    </p:spTree>
    <p:extLst>
      <p:ext uri="{BB962C8B-B14F-4D97-AF65-F5344CB8AC3E}">
        <p14:creationId xmlns:p14="http://schemas.microsoft.com/office/powerpoint/2010/main" val="995848504"/>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20EAA40-39EF-5647-B662-2C19DFCABF0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58206714"/>
      </p:ext>
    </p:extLst>
  </p:cSld>
  <p:clrMapOvr>
    <a:masterClrMapping/>
  </p:clrMapOvr>
  <p:transition>
    <p:fade/>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62E8720-31A4-9141-93BC-468D794BED8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27601303"/>
      </p:ext>
    </p:extLst>
  </p:cSld>
  <p:clrMapOvr>
    <a:masterClrMapping/>
  </p:clrMapOvr>
  <p:transition>
    <p:fade/>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1CF3F7F-8144-6744-B725-62B38CCEC40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24165383"/>
      </p:ext>
    </p:extLst>
  </p:cSld>
  <p:clrMapOvr>
    <a:masterClrMapping/>
  </p:clrMapOvr>
  <p:transition>
    <p:fade/>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A867E63-1A9F-2140-B771-ED8DDF5F34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21005012"/>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4E75EB5F-E13A-9F40-A12C-E7A3E0EC56C6}" type="datetimeFigureOut">
              <a:rPr lang="en-US">
                <a:ea typeface="ＭＳ Ｐゴシック" charset="0"/>
                <a:cs typeface="ＭＳ Ｐゴシック" charset="0"/>
              </a:rPr>
              <a:pPr defTabSz="914400">
                <a:defRPr/>
              </a:pPr>
              <a:t>11/5/23</a:t>
            </a:fld>
            <a:endParaRPr lang="en-US">
              <a:ea typeface="ＭＳ Ｐゴシック" charset="0"/>
              <a:cs typeface="ＭＳ Ｐゴシック" charset="0"/>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endParaRPr lang="en-US">
              <a:ea typeface="ＭＳ Ｐゴシック" charset="0"/>
              <a:cs typeface="ＭＳ Ｐゴシック" charset="0"/>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CB30A97A-DCD9-074D-86E4-8261A122F36A}" type="slidenum">
              <a:rPr lang="en-US">
                <a:ea typeface="ＭＳ Ｐゴシック" charset="0"/>
                <a:cs typeface="ＭＳ Ｐゴシック" charset="0"/>
              </a:rPr>
              <a:pPr defTabSz="914400">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610062975"/>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8C42415-86E9-0A42-9E59-AC28AAFA2B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49797919"/>
      </p:ext>
    </p:extLst>
  </p:cSld>
  <p:clrMapOvr>
    <a:masterClrMapping/>
  </p:clrMapOvr>
  <p:transition>
    <p:fade/>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2B14335-2C15-A447-AA59-EB094CF8C1A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72439640"/>
      </p:ext>
    </p:extLst>
  </p:cSld>
  <p:clrMapOvr>
    <a:masterClrMapping/>
  </p:clrMapOvr>
  <p:transition>
    <p:fade/>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4AF4099-C770-ED40-A742-B53C179C70E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07281836"/>
      </p:ext>
    </p:extLst>
  </p:cSld>
  <p:clrMapOvr>
    <a:masterClrMapping/>
  </p:clrMapOvr>
  <p:transition>
    <p:fade/>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846C719-03C8-5245-9F7D-6EA185DD4A5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9445896"/>
      </p:ext>
    </p:extLst>
  </p:cSld>
  <p:clrMapOvr>
    <a:masterClrMapping/>
  </p:clrMapOvr>
  <p:transition>
    <p:fade/>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61E116A-D42C-F14C-AD8A-9C1E16F0CDF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27662548"/>
      </p:ext>
    </p:extLst>
  </p:cSld>
  <p:clrMapOvr>
    <a:masterClrMapping/>
  </p:clrMapOvr>
  <p:transition>
    <p:fade/>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58D7618-D461-7B4B-BC06-34DEB6ECE15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97859930"/>
      </p:ext>
    </p:extLst>
  </p:cSld>
  <p:clrMapOvr>
    <a:masterClrMapping/>
  </p:clrMapOvr>
  <p:transition>
    <p:fade/>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88FDA2F-3DD0-FA49-9074-FB8ED4F3A6B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37145915"/>
      </p:ext>
    </p:extLst>
  </p:cSld>
  <p:clrMapOvr>
    <a:masterClrMapping/>
  </p:clrMapOvr>
  <p:transition>
    <p:fade/>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0B48F8FD-8D8F-1542-9F9F-5B4A599BC244}" type="slidenum">
              <a:rPr lang="en-GB"/>
              <a:pPr>
                <a:defRPr/>
              </a:pPr>
              <a:t>‹#›</a:t>
            </a:fld>
            <a:endParaRPr lang="en-GB"/>
          </a:p>
        </p:txBody>
      </p:sp>
    </p:spTree>
    <p:extLst>
      <p:ext uri="{BB962C8B-B14F-4D97-AF65-F5344CB8AC3E}">
        <p14:creationId xmlns:p14="http://schemas.microsoft.com/office/powerpoint/2010/main" val="3062008123"/>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F297C5A6-73BD-F447-B448-35F57FF97E9E}" type="slidenum">
              <a:rPr lang="en-GB"/>
              <a:pPr>
                <a:defRPr/>
              </a:pPr>
              <a:t>‹#›</a:t>
            </a:fld>
            <a:endParaRPr lang="en-GB"/>
          </a:p>
        </p:txBody>
      </p:sp>
    </p:spTree>
    <p:extLst>
      <p:ext uri="{BB962C8B-B14F-4D97-AF65-F5344CB8AC3E}">
        <p14:creationId xmlns:p14="http://schemas.microsoft.com/office/powerpoint/2010/main" val="2271822648"/>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sldNum" idx="10"/>
          </p:nvPr>
        </p:nvSpPr>
        <p:spPr>
          <a:ln/>
        </p:spPr>
        <p:txBody>
          <a:bodyPr/>
          <a:lstStyle>
            <a:lvl1pPr>
              <a:defRPr/>
            </a:lvl1pPr>
          </a:lstStyle>
          <a:p>
            <a:pPr>
              <a:defRPr/>
            </a:pPr>
            <a:fld id="{56487F3E-FEA1-754F-9EF3-65D299D32633}" type="slidenum">
              <a:rPr lang="en-GB"/>
              <a:pPr>
                <a:defRPr/>
              </a:pPr>
              <a:t>‹#›</a:t>
            </a:fld>
            <a:endParaRPr lang="en-GB"/>
          </a:p>
        </p:txBody>
      </p:sp>
    </p:spTree>
    <p:extLst>
      <p:ext uri="{BB962C8B-B14F-4D97-AF65-F5344CB8AC3E}">
        <p14:creationId xmlns:p14="http://schemas.microsoft.com/office/powerpoint/2010/main" val="14582530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7029411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D0A80913-E7F9-3F4F-A0F7-7C6FC73A8170}" type="datetimeFigureOut">
              <a:rPr lang="en-US">
                <a:ea typeface="ＭＳ Ｐゴシック" charset="0"/>
                <a:cs typeface="ＭＳ Ｐゴシック" charset="0"/>
              </a:rPr>
              <a:pPr defTabSz="914400">
                <a:defRPr/>
              </a:pPr>
              <a:t>11/5/23</a:t>
            </a:fld>
            <a:endParaRPr lang="en-US">
              <a:ea typeface="ＭＳ Ｐゴシック" charset="0"/>
              <a:cs typeface="ＭＳ Ｐゴシック" charset="0"/>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endParaRPr lang="en-US">
              <a:ea typeface="ＭＳ Ｐゴシック" charset="0"/>
              <a:cs typeface="ＭＳ Ｐゴシック" charset="0"/>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6FEFBCC7-EBF0-424D-AEA0-01D0F921C417}" type="slidenum">
              <a:rPr lang="en-US">
                <a:ea typeface="ＭＳ Ｐゴシック" charset="0"/>
                <a:cs typeface="ＭＳ Ｐゴシック" charset="0"/>
              </a:rPr>
              <a:pPr defTabSz="914400">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588046644"/>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5"/>
          <p:cNvSpPr>
            <a:spLocks noGrp="1" noChangeArrowheads="1"/>
          </p:cNvSpPr>
          <p:nvPr>
            <p:ph type="sldNum" idx="10"/>
          </p:nvPr>
        </p:nvSpPr>
        <p:spPr>
          <a:ln/>
        </p:spPr>
        <p:txBody>
          <a:bodyPr/>
          <a:lstStyle>
            <a:lvl1pPr>
              <a:defRPr/>
            </a:lvl1pPr>
          </a:lstStyle>
          <a:p>
            <a:pPr>
              <a:defRPr/>
            </a:pPr>
            <a:fld id="{B5EDC4B1-556E-6A4F-AB08-74127D129026}" type="slidenum">
              <a:rPr lang="en-GB"/>
              <a:pPr>
                <a:defRPr/>
              </a:pPr>
              <a:t>‹#›</a:t>
            </a:fld>
            <a:endParaRPr lang="en-GB"/>
          </a:p>
        </p:txBody>
      </p:sp>
    </p:spTree>
    <p:extLst>
      <p:ext uri="{BB962C8B-B14F-4D97-AF65-F5344CB8AC3E}">
        <p14:creationId xmlns:p14="http://schemas.microsoft.com/office/powerpoint/2010/main" val="4050208491"/>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5"/>
          <p:cNvSpPr>
            <a:spLocks noGrp="1" noChangeArrowheads="1"/>
          </p:cNvSpPr>
          <p:nvPr>
            <p:ph type="sldNum" idx="10"/>
          </p:nvPr>
        </p:nvSpPr>
        <p:spPr>
          <a:ln/>
        </p:spPr>
        <p:txBody>
          <a:bodyPr/>
          <a:lstStyle>
            <a:lvl1pPr>
              <a:defRPr/>
            </a:lvl1pPr>
          </a:lstStyle>
          <a:p>
            <a:pPr>
              <a:defRPr/>
            </a:pPr>
            <a:fld id="{E08BE91F-DF5D-0C44-8AA7-49F621774346}" type="slidenum">
              <a:rPr lang="en-GB"/>
              <a:pPr>
                <a:defRPr/>
              </a:pPr>
              <a:t>‹#›</a:t>
            </a:fld>
            <a:endParaRPr lang="en-GB"/>
          </a:p>
        </p:txBody>
      </p:sp>
    </p:spTree>
    <p:extLst>
      <p:ext uri="{BB962C8B-B14F-4D97-AF65-F5344CB8AC3E}">
        <p14:creationId xmlns:p14="http://schemas.microsoft.com/office/powerpoint/2010/main" val="1724707201"/>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5"/>
          <p:cNvSpPr>
            <a:spLocks noGrp="1" noChangeArrowheads="1"/>
          </p:cNvSpPr>
          <p:nvPr>
            <p:ph type="sldNum" idx="10"/>
          </p:nvPr>
        </p:nvSpPr>
        <p:spPr>
          <a:ln/>
        </p:spPr>
        <p:txBody>
          <a:bodyPr/>
          <a:lstStyle>
            <a:lvl1pPr>
              <a:defRPr/>
            </a:lvl1pPr>
          </a:lstStyle>
          <a:p>
            <a:pPr>
              <a:defRPr/>
            </a:pPr>
            <a:fld id="{D316D0A3-AEA1-974B-BA28-DFC9AD87BE20}" type="slidenum">
              <a:rPr lang="en-GB"/>
              <a:pPr>
                <a:defRPr/>
              </a:pPr>
              <a:t>‹#›</a:t>
            </a:fld>
            <a:endParaRPr lang="en-GB"/>
          </a:p>
        </p:txBody>
      </p:sp>
    </p:spTree>
    <p:extLst>
      <p:ext uri="{BB962C8B-B14F-4D97-AF65-F5344CB8AC3E}">
        <p14:creationId xmlns:p14="http://schemas.microsoft.com/office/powerpoint/2010/main" val="2082756311"/>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a:ln/>
        </p:spPr>
        <p:txBody>
          <a:bodyPr/>
          <a:lstStyle>
            <a:lvl1pPr>
              <a:defRPr/>
            </a:lvl1pPr>
          </a:lstStyle>
          <a:p>
            <a:pPr>
              <a:defRPr/>
            </a:pPr>
            <a:fld id="{6E54CFFF-DD71-E943-932D-6E60181D9079}" type="slidenum">
              <a:rPr lang="en-GB"/>
              <a:pPr>
                <a:defRPr/>
              </a:pPr>
              <a:t>‹#›</a:t>
            </a:fld>
            <a:endParaRPr lang="en-GB"/>
          </a:p>
        </p:txBody>
      </p:sp>
    </p:spTree>
    <p:extLst>
      <p:ext uri="{BB962C8B-B14F-4D97-AF65-F5344CB8AC3E}">
        <p14:creationId xmlns:p14="http://schemas.microsoft.com/office/powerpoint/2010/main" val="2089886637"/>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4E2A27D4-C8A1-EE4E-935A-8A80184163CA}" type="slidenum">
              <a:rPr lang="en-GB"/>
              <a:pPr>
                <a:defRPr/>
              </a:pPr>
              <a:t>‹#›</a:t>
            </a:fld>
            <a:endParaRPr lang="en-GB"/>
          </a:p>
        </p:txBody>
      </p:sp>
    </p:spTree>
    <p:extLst>
      <p:ext uri="{BB962C8B-B14F-4D97-AF65-F5344CB8AC3E}">
        <p14:creationId xmlns:p14="http://schemas.microsoft.com/office/powerpoint/2010/main" val="975118548"/>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68C0EC42-157E-A34F-BC7D-3AB2BAE89D8A}" type="slidenum">
              <a:rPr lang="en-GB"/>
              <a:pPr>
                <a:defRPr/>
              </a:pPr>
              <a:t>‹#›</a:t>
            </a:fld>
            <a:endParaRPr lang="en-GB"/>
          </a:p>
        </p:txBody>
      </p:sp>
    </p:spTree>
    <p:extLst>
      <p:ext uri="{BB962C8B-B14F-4D97-AF65-F5344CB8AC3E}">
        <p14:creationId xmlns:p14="http://schemas.microsoft.com/office/powerpoint/2010/main" val="1568018409"/>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2F21ADE8-86B5-C44A-A8D2-BF25E553CED8}" type="slidenum">
              <a:rPr lang="en-GB"/>
              <a:pPr>
                <a:defRPr/>
              </a:pPr>
              <a:t>‹#›</a:t>
            </a:fld>
            <a:endParaRPr lang="en-GB"/>
          </a:p>
        </p:txBody>
      </p:sp>
    </p:spTree>
    <p:extLst>
      <p:ext uri="{BB962C8B-B14F-4D97-AF65-F5344CB8AC3E}">
        <p14:creationId xmlns:p14="http://schemas.microsoft.com/office/powerpoint/2010/main" val="3610378612"/>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463550"/>
            <a:ext cx="1941513" cy="5630863"/>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85800" y="463550"/>
            <a:ext cx="5676900" cy="56308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47AF62AE-41B1-6941-BE69-C7FF2B72CD22}" type="slidenum">
              <a:rPr lang="en-GB"/>
              <a:pPr>
                <a:defRPr/>
              </a:pPr>
              <a:t>‹#›</a:t>
            </a:fld>
            <a:endParaRPr lang="en-GB"/>
          </a:p>
        </p:txBody>
      </p:sp>
    </p:spTree>
    <p:extLst>
      <p:ext uri="{BB962C8B-B14F-4D97-AF65-F5344CB8AC3E}">
        <p14:creationId xmlns:p14="http://schemas.microsoft.com/office/powerpoint/2010/main" val="545595405"/>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735598226"/>
      </p:ext>
    </p:extLst>
  </p:cSld>
  <p:clrMapOvr>
    <a:masterClrMapping/>
  </p:clrMapOvr>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150" indent="0">
              <a:buNone/>
              <a:defRPr sz="1800"/>
            </a:lvl2pPr>
            <a:lvl3pPr marL="914300" indent="0">
              <a:buNone/>
              <a:defRPr sz="1600"/>
            </a:lvl3pPr>
            <a:lvl4pPr marL="1371450" indent="0">
              <a:buNone/>
              <a:defRPr sz="1400"/>
            </a:lvl4pPr>
            <a:lvl5pPr marL="1828600" indent="0">
              <a:buNone/>
              <a:defRPr sz="1400"/>
            </a:lvl5pPr>
            <a:lvl6pPr marL="2285750" indent="0">
              <a:buNone/>
              <a:defRPr sz="1400"/>
            </a:lvl6pPr>
            <a:lvl7pPr marL="2742899" indent="0">
              <a:buNone/>
              <a:defRPr sz="1400"/>
            </a:lvl7pPr>
            <a:lvl8pPr marL="3200047" indent="0">
              <a:buNone/>
              <a:defRPr sz="1400"/>
            </a:lvl8pPr>
            <a:lvl9pPr marL="3657199"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1923226462"/>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C002333B-E3D7-0D4F-A59C-AE9BC41B3F4D}" type="datetimeFigureOut">
              <a:rPr lang="en-US">
                <a:ea typeface="ＭＳ Ｐゴシック" charset="0"/>
                <a:cs typeface="ＭＳ Ｐゴシック" charset="0"/>
              </a:rPr>
              <a:pPr defTabSz="914400">
                <a:defRPr/>
              </a:pPr>
              <a:t>11/5/23</a:t>
            </a:fld>
            <a:endParaRPr lang="en-US">
              <a:ea typeface="ＭＳ Ｐゴシック" charset="0"/>
              <a:cs typeface="ＭＳ Ｐゴシック" charset="0"/>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endParaRPr lang="en-US">
              <a:ea typeface="ＭＳ Ｐゴシック" charset="0"/>
              <a:cs typeface="ＭＳ Ｐゴシック" charset="0"/>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22C2D4D6-0D3A-B44E-A224-1FD2E827AA1F}" type="slidenum">
              <a:rPr lang="en-US">
                <a:ea typeface="ＭＳ Ｐゴシック" charset="0"/>
                <a:cs typeface="ＭＳ Ｐゴシック" charset="0"/>
              </a:rPr>
              <a:pPr defTabSz="914400">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532439991"/>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5"/>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5"/>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1916297144"/>
      </p:ext>
    </p:extLst>
  </p:cSld>
  <p:clrMapOvr>
    <a:masterClrMapping/>
  </p:clrMapOvr>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0" y="1535113"/>
            <a:ext cx="4041775"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4105529075"/>
      </p:ext>
    </p:extLst>
  </p:cSld>
  <p:clrMapOvr>
    <a:masterClrMapping/>
  </p:clrMapOvr>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2400756570"/>
      </p:ext>
    </p:extLst>
  </p:cSld>
  <p:clrMapOvr>
    <a:masterClrMapping/>
  </p:clrMapOvr>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160743923"/>
      </p:ext>
    </p:extLst>
  </p:cSld>
  <p:clrMapOvr>
    <a:masterClrMapping/>
  </p:clrMapOvr>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3"/>
            <a:ext cx="3008313" cy="4691063"/>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2836142478"/>
      </p:ext>
    </p:extLst>
  </p:cSld>
  <p:clrMapOvr>
    <a:masterClrMapping/>
  </p:clrMapOvr>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50" indent="0">
              <a:buNone/>
              <a:defRPr sz="2800"/>
            </a:lvl2pPr>
            <a:lvl3pPr marL="914300" indent="0">
              <a:buNone/>
              <a:defRPr sz="2400"/>
            </a:lvl3pPr>
            <a:lvl4pPr marL="1371450" indent="0">
              <a:buNone/>
              <a:defRPr sz="2000"/>
            </a:lvl4pPr>
            <a:lvl5pPr marL="1828600" indent="0">
              <a:buNone/>
              <a:defRPr sz="2000"/>
            </a:lvl5pPr>
            <a:lvl6pPr marL="2285750" indent="0">
              <a:buNone/>
              <a:defRPr sz="2000"/>
            </a:lvl6pPr>
            <a:lvl7pPr marL="2742899" indent="0">
              <a:buNone/>
              <a:defRPr sz="2000"/>
            </a:lvl7pPr>
            <a:lvl8pPr marL="3200047" indent="0">
              <a:buNone/>
              <a:defRPr sz="2000"/>
            </a:lvl8pPr>
            <a:lvl9pPr marL="365719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262274307"/>
      </p:ext>
    </p:extLst>
  </p:cSld>
  <p:clrMapOvr>
    <a:masterClrMapping/>
  </p:clrMapOvr>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2278867358"/>
      </p:ext>
    </p:extLst>
  </p:cSld>
  <p:clrMapOvr>
    <a:masterClrMapping/>
  </p:clrMapOvr>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1899010782"/>
      </p:ext>
    </p:extLst>
  </p:cSld>
  <p:clrMapOvr>
    <a:masterClrMapping/>
  </p:clrMapOvr>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0"/>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50" indent="0" algn="ctr">
              <a:buNone/>
              <a:defRPr/>
            </a:lvl2pPr>
            <a:lvl3pPr marL="914300" indent="0" algn="ctr">
              <a:buNone/>
              <a:defRPr/>
            </a:lvl3pPr>
            <a:lvl4pPr marL="1371450" indent="0" algn="ctr">
              <a:buNone/>
              <a:defRPr/>
            </a:lvl4pPr>
            <a:lvl5pPr marL="1828600" indent="0" algn="ctr">
              <a:buNone/>
              <a:defRPr/>
            </a:lvl5pPr>
            <a:lvl6pPr marL="2285750" indent="0" algn="ctr">
              <a:buNone/>
              <a:defRPr/>
            </a:lvl6pPr>
            <a:lvl7pPr marL="2742899" indent="0" algn="ctr">
              <a:buNone/>
              <a:defRPr/>
            </a:lvl7pPr>
            <a:lvl8pPr marL="3200047" indent="0" algn="ctr">
              <a:buNone/>
              <a:defRPr/>
            </a:lvl8pPr>
            <a:lvl9pPr marL="3657199"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marL="0" marR="0" lvl="0" indent="0" algn="l" defTabSz="45715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112" charset="0"/>
              <a:ea typeface="+mn-ea"/>
              <a:cs typeface="+mn-cs"/>
            </a:endParaRPr>
          </a:p>
        </p:txBody>
      </p:sp>
      <p:sp>
        <p:nvSpPr>
          <p:cNvPr id="5" name="Rectangle 13"/>
          <p:cNvSpPr>
            <a:spLocks noGrp="1" noChangeArrowheads="1"/>
          </p:cNvSpPr>
          <p:nvPr>
            <p:ph type="ftr" sz="quarter" idx="11"/>
          </p:nvPr>
        </p:nvSpPr>
        <p:spPr/>
        <p:txBody>
          <a:bodyPr/>
          <a:lstStyle>
            <a:lvl1pPr>
              <a:defRPr/>
            </a:lvl1pPr>
          </a:lstStyle>
          <a:p>
            <a:pPr marL="0" marR="0" lvl="0" indent="0" algn="ctr" defTabSz="45715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112" charset="0"/>
              <a:ea typeface="+mn-ea"/>
              <a:cs typeface="+mn-cs"/>
            </a:endParaRPr>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marL="0" marR="0" lvl="0" indent="0" algn="r" defTabSz="457150" rtl="0" eaLnBrk="1" fontAlgn="auto" latinLnBrk="0" hangingPunct="1">
              <a:lnSpc>
                <a:spcPct val="100000"/>
              </a:lnSpc>
              <a:spcBef>
                <a:spcPts val="0"/>
              </a:spcBef>
              <a:spcAft>
                <a:spcPts val="0"/>
              </a:spcAft>
              <a:buClrTx/>
              <a:buSzTx/>
              <a:buFontTx/>
              <a:buNone/>
              <a:tabLst/>
              <a:defRPr/>
            </a:pPr>
            <a:fld id="{AC0D556E-1B47-E145-B343-9708077C202E}" type="slidenum">
              <a:rPr kumimoji="0" 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pPr marL="0" marR="0" lvl="0" indent="0" algn="r" defTabSz="45715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endParaRPr>
          </a:p>
        </p:txBody>
      </p:sp>
    </p:spTree>
    <p:extLst>
      <p:ext uri="{BB962C8B-B14F-4D97-AF65-F5344CB8AC3E}">
        <p14:creationId xmlns:p14="http://schemas.microsoft.com/office/powerpoint/2010/main" val="3724214994"/>
      </p:ext>
    </p:extLst>
  </p:cSld>
  <p:clrMapOvr>
    <a:masterClrMapping/>
  </p:clrMapOvr>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88" y="-1588"/>
            <a:ext cx="9145588" cy="6859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98755" name="Rectangle 3"/>
          <p:cNvSpPr>
            <a:spLocks noGrp="1" noChangeArrowheads="1"/>
          </p:cNvSpPr>
          <p:nvPr>
            <p:ph type="ctrTitle"/>
          </p:nvPr>
        </p:nvSpPr>
        <p:spPr>
          <a:xfrm>
            <a:off x="914400" y="1600200"/>
            <a:ext cx="7315200" cy="1143000"/>
          </a:xfrm>
        </p:spPr>
        <p:txBody>
          <a:bodyPr anchor="ctr"/>
          <a:lstStyle>
            <a:lvl1pPr>
              <a:defRPr/>
            </a:lvl1pPr>
          </a:lstStyle>
          <a:p>
            <a:r>
              <a:rPr lang="en-US"/>
              <a:t>Click to edit Master title style</a:t>
            </a:r>
          </a:p>
        </p:txBody>
      </p:sp>
      <p:sp>
        <p:nvSpPr>
          <p:cNvPr id="1098756" name="Rectangle 4"/>
          <p:cNvSpPr>
            <a:spLocks noGrp="1" noChangeArrowheads="1"/>
          </p:cNvSpPr>
          <p:nvPr>
            <p:ph type="subTitle" idx="1"/>
          </p:nvPr>
        </p:nvSpPr>
        <p:spPr>
          <a:xfrm>
            <a:off x="914400" y="2895600"/>
            <a:ext cx="7315200" cy="1752600"/>
          </a:xfrm>
        </p:spPr>
        <p:txBody>
          <a:bodyPr/>
          <a:lstStyle>
            <a:lvl1pPr marL="0" indent="0" algn="ctr">
              <a:buFontTx/>
              <a:buNone/>
              <a:defRPr/>
            </a:lvl1pPr>
          </a:lstStyle>
          <a:p>
            <a:r>
              <a:rPr lang="en-US"/>
              <a:t>Click to edit Master subtitle style</a:t>
            </a:r>
          </a:p>
        </p:txBody>
      </p:sp>
      <p:sp>
        <p:nvSpPr>
          <p:cNvPr id="5" name="Rectangle 5"/>
          <p:cNvSpPr>
            <a:spLocks noGrp="1" noChangeArrowheads="1"/>
          </p:cNvSpPr>
          <p:nvPr>
            <p:ph type="dt" sz="half" idx="10"/>
          </p:nvPr>
        </p:nvSpPr>
        <p:spPr>
          <a:xfrm>
            <a:off x="914400" y="6096000"/>
            <a:ext cx="1676400" cy="457200"/>
          </a:xfrm>
        </p:spPr>
        <p:txBody>
          <a:bodyPr/>
          <a:lstStyle>
            <a:lvl1pPr>
              <a:defRPr/>
            </a:lvl1pPr>
          </a:lstStyle>
          <a:p>
            <a:pPr>
              <a:defRPr/>
            </a:pPr>
            <a:endParaRPr lang="en-US"/>
          </a:p>
        </p:txBody>
      </p:sp>
      <p:sp>
        <p:nvSpPr>
          <p:cNvPr id="6" name="Rectangle 6"/>
          <p:cNvSpPr>
            <a:spLocks noGrp="1" noChangeArrowheads="1"/>
          </p:cNvSpPr>
          <p:nvPr>
            <p:ph type="ftr" sz="quarter" idx="11"/>
          </p:nvPr>
        </p:nvSpPr>
        <p:spPr>
          <a:xfrm>
            <a:off x="3124200" y="6096000"/>
            <a:ext cx="2895600" cy="457200"/>
          </a:xfrm>
        </p:spPr>
        <p:txBody>
          <a:bodyPr/>
          <a:lstStyle>
            <a:lvl1pPr>
              <a:defRPr/>
            </a:lvl1pPr>
          </a:lstStyle>
          <a:p>
            <a:pPr>
              <a:defRPr/>
            </a:pPr>
            <a:endParaRPr lang="en-US"/>
          </a:p>
        </p:txBody>
      </p:sp>
      <p:sp>
        <p:nvSpPr>
          <p:cNvPr id="7" name="Rectangle 7"/>
          <p:cNvSpPr>
            <a:spLocks noGrp="1" noChangeArrowheads="1"/>
          </p:cNvSpPr>
          <p:nvPr>
            <p:ph type="sldNum" sz="quarter" idx="12"/>
          </p:nvPr>
        </p:nvSpPr>
        <p:spPr>
          <a:xfrm>
            <a:off x="6553200" y="6096000"/>
            <a:ext cx="1676400" cy="457200"/>
          </a:xfrm>
        </p:spPr>
        <p:txBody>
          <a:bodyPr/>
          <a:lstStyle>
            <a:lvl1pPr>
              <a:defRPr>
                <a:ea typeface="ＭＳ Ｐゴシック"/>
                <a:cs typeface="ＭＳ Ｐゴシック"/>
              </a:defRPr>
            </a:lvl1pPr>
          </a:lstStyle>
          <a:p>
            <a:pPr>
              <a:defRPr/>
            </a:pPr>
            <a:fld id="{453EFFF2-66C9-0346-AC95-C33432FCBDE0}" type="slidenum">
              <a:rPr lang="en-US"/>
              <a:pPr>
                <a:defRPr/>
              </a:pPr>
              <a:t>‹#›</a:t>
            </a:fld>
            <a:endParaRPr lang="en-US"/>
          </a:p>
        </p:txBody>
      </p:sp>
    </p:spTree>
    <p:extLst>
      <p:ext uri="{BB962C8B-B14F-4D97-AF65-F5344CB8AC3E}">
        <p14:creationId xmlns:p14="http://schemas.microsoft.com/office/powerpoint/2010/main" val="2598154100"/>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A5AF9ACB-A3CF-C244-9FEE-4BFF8165F552}" type="datetimeFigureOut">
              <a:rPr lang="en-US">
                <a:ea typeface="ＭＳ Ｐゴシック" charset="0"/>
                <a:cs typeface="ＭＳ Ｐゴシック" charset="0"/>
              </a:rPr>
              <a:pPr defTabSz="914400">
                <a:defRPr/>
              </a:pPr>
              <a:t>11/5/23</a:t>
            </a:fld>
            <a:endParaRPr lang="en-US">
              <a:ea typeface="ＭＳ Ｐゴシック" charset="0"/>
              <a:cs typeface="ＭＳ Ｐゴシック" charset="0"/>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endParaRPr lang="en-US">
              <a:ea typeface="ＭＳ Ｐゴシック" charset="0"/>
              <a:cs typeface="ＭＳ Ｐゴシック" charset="0"/>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4DB33BDD-42D0-AC47-BE03-2B3F040ED802}" type="slidenum">
              <a:rPr lang="en-US">
                <a:ea typeface="ＭＳ Ｐゴシック" charset="0"/>
                <a:cs typeface="ＭＳ Ｐゴシック" charset="0"/>
              </a:rPr>
              <a:pPr defTabSz="914400">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674254574"/>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a:defRPr/>
            </a:lvl1pPr>
          </a:lstStyle>
          <a:p>
            <a:pPr>
              <a:defRPr/>
            </a:pPr>
            <a:endParaRPr lang="en-US"/>
          </a:p>
        </p:txBody>
      </p:sp>
      <p:sp>
        <p:nvSpPr>
          <p:cNvPr id="5" name="Rectangle 7"/>
          <p:cNvSpPr>
            <a:spLocks noGrp="1" noChangeArrowheads="1"/>
          </p:cNvSpPr>
          <p:nvPr>
            <p:ph type="ftr" sz="quarter" idx="11"/>
          </p:nvPr>
        </p:nvSpPr>
        <p:spPr/>
        <p:txBody>
          <a:bodyPr/>
          <a:lstStyle>
            <a:lvl1pPr>
              <a:defRPr/>
            </a:lvl1pPr>
          </a:lstStyle>
          <a:p>
            <a:pPr>
              <a:defRPr/>
            </a:pPr>
            <a:endParaRPr lang="en-US"/>
          </a:p>
        </p:txBody>
      </p:sp>
      <p:sp>
        <p:nvSpPr>
          <p:cNvPr id="6" name="Rectangle 8"/>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7016BAC6-F990-1A49-BC0E-EE1E5A1BC5F0}" type="slidenum">
              <a:rPr lang="en-US"/>
              <a:pPr>
                <a:defRPr/>
              </a:pPr>
              <a:t>‹#›</a:t>
            </a:fld>
            <a:endParaRPr lang="en-US"/>
          </a:p>
        </p:txBody>
      </p:sp>
    </p:spTree>
    <p:extLst>
      <p:ext uri="{BB962C8B-B14F-4D97-AF65-F5344CB8AC3E}">
        <p14:creationId xmlns:p14="http://schemas.microsoft.com/office/powerpoint/2010/main" val="2187442134"/>
      </p:ext>
    </p:extLst>
  </p:cSld>
  <p:clrMapOvr>
    <a:masterClrMapping/>
  </p:clrMapOvr>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dt" sz="half" idx="10"/>
          </p:nvPr>
        </p:nvSpPr>
        <p:spPr/>
        <p:txBody>
          <a:bodyPr/>
          <a:lstStyle>
            <a:lvl1pPr>
              <a:defRPr/>
            </a:lvl1pPr>
          </a:lstStyle>
          <a:p>
            <a:pPr>
              <a:defRPr/>
            </a:pPr>
            <a:endParaRPr lang="en-US"/>
          </a:p>
        </p:txBody>
      </p:sp>
      <p:sp>
        <p:nvSpPr>
          <p:cNvPr id="5" name="Rectangle 7"/>
          <p:cNvSpPr>
            <a:spLocks noGrp="1" noChangeArrowheads="1"/>
          </p:cNvSpPr>
          <p:nvPr>
            <p:ph type="ftr" sz="quarter" idx="11"/>
          </p:nvPr>
        </p:nvSpPr>
        <p:spPr/>
        <p:txBody>
          <a:bodyPr/>
          <a:lstStyle>
            <a:lvl1pPr>
              <a:defRPr/>
            </a:lvl1pPr>
          </a:lstStyle>
          <a:p>
            <a:pPr>
              <a:defRPr/>
            </a:pPr>
            <a:endParaRPr lang="en-US"/>
          </a:p>
        </p:txBody>
      </p:sp>
      <p:sp>
        <p:nvSpPr>
          <p:cNvPr id="6" name="Rectangle 8"/>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08E1EC9F-788E-7F42-A972-FDB0C55607F9}" type="slidenum">
              <a:rPr lang="en-US"/>
              <a:pPr>
                <a:defRPr/>
              </a:pPr>
              <a:t>‹#›</a:t>
            </a:fld>
            <a:endParaRPr lang="en-US"/>
          </a:p>
        </p:txBody>
      </p:sp>
    </p:spTree>
    <p:extLst>
      <p:ext uri="{BB962C8B-B14F-4D97-AF65-F5344CB8AC3E}">
        <p14:creationId xmlns:p14="http://schemas.microsoft.com/office/powerpoint/2010/main" val="893963203"/>
      </p:ext>
    </p:extLst>
  </p:cSld>
  <p:clrMapOvr>
    <a:masterClrMapping/>
  </p:clrMapOvr>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p:txBody>
          <a:bodyPr/>
          <a:lstStyle>
            <a:lvl1pPr>
              <a:defRPr/>
            </a:lvl1pPr>
          </a:lstStyle>
          <a:p>
            <a:pPr>
              <a:defRPr/>
            </a:pPr>
            <a:endParaRPr lang="en-US"/>
          </a:p>
        </p:txBody>
      </p:sp>
      <p:sp>
        <p:nvSpPr>
          <p:cNvPr id="6" name="Rectangle 7"/>
          <p:cNvSpPr>
            <a:spLocks noGrp="1" noChangeArrowheads="1"/>
          </p:cNvSpPr>
          <p:nvPr>
            <p:ph type="ftr" sz="quarter" idx="11"/>
          </p:nvPr>
        </p:nvSpPr>
        <p:spPr/>
        <p:txBody>
          <a:bodyPr/>
          <a:lstStyle>
            <a:lvl1pPr>
              <a:defRPr/>
            </a:lvl1pPr>
          </a:lstStyle>
          <a:p>
            <a:pPr>
              <a:defRPr/>
            </a:pPr>
            <a:endParaRPr lang="en-US"/>
          </a:p>
        </p:txBody>
      </p:sp>
      <p:sp>
        <p:nvSpPr>
          <p:cNvPr id="7" name="Rectangle 8"/>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5BE69991-5F48-F845-8FDC-8320D80E8A1D}" type="slidenum">
              <a:rPr lang="en-US"/>
              <a:pPr>
                <a:defRPr/>
              </a:pPr>
              <a:t>‹#›</a:t>
            </a:fld>
            <a:endParaRPr lang="en-US"/>
          </a:p>
        </p:txBody>
      </p:sp>
    </p:spTree>
    <p:extLst>
      <p:ext uri="{BB962C8B-B14F-4D97-AF65-F5344CB8AC3E}">
        <p14:creationId xmlns:p14="http://schemas.microsoft.com/office/powerpoint/2010/main" val="1029635686"/>
      </p:ext>
    </p:extLst>
  </p:cSld>
  <p:clrMapOvr>
    <a:masterClrMapping/>
  </p:clrMapOvr>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p:txBody>
          <a:bodyPr/>
          <a:lstStyle>
            <a:lvl1pPr>
              <a:defRPr/>
            </a:lvl1pPr>
          </a:lstStyle>
          <a:p>
            <a:pPr>
              <a:defRPr/>
            </a:pPr>
            <a:endParaRPr lang="en-US"/>
          </a:p>
        </p:txBody>
      </p:sp>
      <p:sp>
        <p:nvSpPr>
          <p:cNvPr id="8" name="Rectangle 7"/>
          <p:cNvSpPr>
            <a:spLocks noGrp="1" noChangeArrowheads="1"/>
          </p:cNvSpPr>
          <p:nvPr>
            <p:ph type="ftr" sz="quarter" idx="11"/>
          </p:nvPr>
        </p:nvSpPr>
        <p:spPr/>
        <p:txBody>
          <a:bodyPr/>
          <a:lstStyle>
            <a:lvl1pPr>
              <a:defRPr/>
            </a:lvl1pPr>
          </a:lstStyle>
          <a:p>
            <a:pPr>
              <a:defRPr/>
            </a:pPr>
            <a:endParaRPr lang="en-US"/>
          </a:p>
        </p:txBody>
      </p:sp>
      <p:sp>
        <p:nvSpPr>
          <p:cNvPr id="9" name="Rectangle 8"/>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2C8A44FB-2B33-1F4A-9C07-5F372061D6CC}" type="slidenum">
              <a:rPr lang="en-US"/>
              <a:pPr>
                <a:defRPr/>
              </a:pPr>
              <a:t>‹#›</a:t>
            </a:fld>
            <a:endParaRPr lang="en-US"/>
          </a:p>
        </p:txBody>
      </p:sp>
    </p:spTree>
    <p:extLst>
      <p:ext uri="{BB962C8B-B14F-4D97-AF65-F5344CB8AC3E}">
        <p14:creationId xmlns:p14="http://schemas.microsoft.com/office/powerpoint/2010/main" val="1112934519"/>
      </p:ext>
    </p:extLst>
  </p:cSld>
  <p:clrMapOvr>
    <a:masterClrMapping/>
  </p:clrMapOvr>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p:txBody>
          <a:bodyPr/>
          <a:lstStyle>
            <a:lvl1pPr>
              <a:defRPr/>
            </a:lvl1pPr>
          </a:lstStyle>
          <a:p>
            <a:pPr>
              <a:defRPr/>
            </a:pPr>
            <a:endParaRPr lang="en-US"/>
          </a:p>
        </p:txBody>
      </p:sp>
      <p:sp>
        <p:nvSpPr>
          <p:cNvPr id="4" name="Rectangle 7"/>
          <p:cNvSpPr>
            <a:spLocks noGrp="1" noChangeArrowheads="1"/>
          </p:cNvSpPr>
          <p:nvPr>
            <p:ph type="ftr" sz="quarter" idx="11"/>
          </p:nvPr>
        </p:nvSpPr>
        <p:spPr/>
        <p:txBody>
          <a:bodyPr/>
          <a:lstStyle>
            <a:lvl1pPr>
              <a:defRPr/>
            </a:lvl1pPr>
          </a:lstStyle>
          <a:p>
            <a:pPr>
              <a:defRPr/>
            </a:pPr>
            <a:endParaRPr lang="en-US"/>
          </a:p>
        </p:txBody>
      </p:sp>
      <p:sp>
        <p:nvSpPr>
          <p:cNvPr id="5" name="Rectangle 8"/>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9B1919D2-EC93-1741-B685-63728A299849}" type="slidenum">
              <a:rPr lang="en-US"/>
              <a:pPr>
                <a:defRPr/>
              </a:pPr>
              <a:t>‹#›</a:t>
            </a:fld>
            <a:endParaRPr lang="en-US"/>
          </a:p>
        </p:txBody>
      </p:sp>
    </p:spTree>
    <p:extLst>
      <p:ext uri="{BB962C8B-B14F-4D97-AF65-F5344CB8AC3E}">
        <p14:creationId xmlns:p14="http://schemas.microsoft.com/office/powerpoint/2010/main" val="1835586869"/>
      </p:ext>
    </p:extLst>
  </p:cSld>
  <p:clrMapOvr>
    <a:masterClrMapping/>
  </p:clrMapOvr>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p:txBody>
          <a:bodyPr/>
          <a:lstStyle>
            <a:lvl1pPr>
              <a:defRPr/>
            </a:lvl1pPr>
          </a:lstStyle>
          <a:p>
            <a:pPr>
              <a:defRPr/>
            </a:pPr>
            <a:endParaRPr lang="en-US"/>
          </a:p>
        </p:txBody>
      </p:sp>
      <p:sp>
        <p:nvSpPr>
          <p:cNvPr id="3" name="Rectangle 7"/>
          <p:cNvSpPr>
            <a:spLocks noGrp="1" noChangeArrowheads="1"/>
          </p:cNvSpPr>
          <p:nvPr>
            <p:ph type="ftr" sz="quarter" idx="11"/>
          </p:nvPr>
        </p:nvSpPr>
        <p:spPr/>
        <p:txBody>
          <a:bodyPr/>
          <a:lstStyle>
            <a:lvl1pPr>
              <a:defRPr/>
            </a:lvl1pPr>
          </a:lstStyle>
          <a:p>
            <a:pPr>
              <a:defRPr/>
            </a:pPr>
            <a:endParaRPr lang="en-US"/>
          </a:p>
        </p:txBody>
      </p:sp>
      <p:sp>
        <p:nvSpPr>
          <p:cNvPr id="4" name="Rectangle 8"/>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EB16D695-3252-984A-BEB8-B07E0D7C1D22}" type="slidenum">
              <a:rPr lang="en-US"/>
              <a:pPr>
                <a:defRPr/>
              </a:pPr>
              <a:t>‹#›</a:t>
            </a:fld>
            <a:endParaRPr lang="en-US"/>
          </a:p>
        </p:txBody>
      </p:sp>
    </p:spTree>
    <p:extLst>
      <p:ext uri="{BB962C8B-B14F-4D97-AF65-F5344CB8AC3E}">
        <p14:creationId xmlns:p14="http://schemas.microsoft.com/office/powerpoint/2010/main" val="553970648"/>
      </p:ext>
    </p:extLst>
  </p:cSld>
  <p:clrMapOvr>
    <a:masterClrMapping/>
  </p:clrMapOvr>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p:txBody>
          <a:bodyPr/>
          <a:lstStyle>
            <a:lvl1pPr>
              <a:defRPr/>
            </a:lvl1pPr>
          </a:lstStyle>
          <a:p>
            <a:pPr>
              <a:defRPr/>
            </a:pPr>
            <a:endParaRPr lang="en-US"/>
          </a:p>
        </p:txBody>
      </p:sp>
      <p:sp>
        <p:nvSpPr>
          <p:cNvPr id="6" name="Rectangle 7"/>
          <p:cNvSpPr>
            <a:spLocks noGrp="1" noChangeArrowheads="1"/>
          </p:cNvSpPr>
          <p:nvPr>
            <p:ph type="ftr" sz="quarter" idx="11"/>
          </p:nvPr>
        </p:nvSpPr>
        <p:spPr/>
        <p:txBody>
          <a:bodyPr/>
          <a:lstStyle>
            <a:lvl1pPr>
              <a:defRPr/>
            </a:lvl1pPr>
          </a:lstStyle>
          <a:p>
            <a:pPr>
              <a:defRPr/>
            </a:pPr>
            <a:endParaRPr lang="en-US"/>
          </a:p>
        </p:txBody>
      </p:sp>
      <p:sp>
        <p:nvSpPr>
          <p:cNvPr id="7" name="Rectangle 8"/>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14AB08D2-69D2-934E-AB6D-B128170422E4}" type="slidenum">
              <a:rPr lang="en-US"/>
              <a:pPr>
                <a:defRPr/>
              </a:pPr>
              <a:t>‹#›</a:t>
            </a:fld>
            <a:endParaRPr lang="en-US"/>
          </a:p>
        </p:txBody>
      </p:sp>
    </p:spTree>
    <p:extLst>
      <p:ext uri="{BB962C8B-B14F-4D97-AF65-F5344CB8AC3E}">
        <p14:creationId xmlns:p14="http://schemas.microsoft.com/office/powerpoint/2010/main" val="2841601958"/>
      </p:ext>
    </p:extLst>
  </p:cSld>
  <p:clrMapOvr>
    <a:masterClrMapping/>
  </p:clrMapOvr>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p:txBody>
          <a:bodyPr/>
          <a:lstStyle>
            <a:lvl1pPr>
              <a:defRPr/>
            </a:lvl1pPr>
          </a:lstStyle>
          <a:p>
            <a:pPr>
              <a:defRPr/>
            </a:pPr>
            <a:endParaRPr lang="en-US"/>
          </a:p>
        </p:txBody>
      </p:sp>
      <p:sp>
        <p:nvSpPr>
          <p:cNvPr id="6" name="Rectangle 7"/>
          <p:cNvSpPr>
            <a:spLocks noGrp="1" noChangeArrowheads="1"/>
          </p:cNvSpPr>
          <p:nvPr>
            <p:ph type="ftr" sz="quarter" idx="11"/>
          </p:nvPr>
        </p:nvSpPr>
        <p:spPr/>
        <p:txBody>
          <a:bodyPr/>
          <a:lstStyle>
            <a:lvl1pPr>
              <a:defRPr/>
            </a:lvl1pPr>
          </a:lstStyle>
          <a:p>
            <a:pPr>
              <a:defRPr/>
            </a:pPr>
            <a:endParaRPr lang="en-US"/>
          </a:p>
        </p:txBody>
      </p:sp>
      <p:sp>
        <p:nvSpPr>
          <p:cNvPr id="7" name="Rectangle 8"/>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F0C516CB-B253-1F4E-91FF-6EBA64FDCECC}" type="slidenum">
              <a:rPr lang="en-US"/>
              <a:pPr>
                <a:defRPr/>
              </a:pPr>
              <a:t>‹#›</a:t>
            </a:fld>
            <a:endParaRPr lang="en-US"/>
          </a:p>
        </p:txBody>
      </p:sp>
    </p:spTree>
    <p:extLst>
      <p:ext uri="{BB962C8B-B14F-4D97-AF65-F5344CB8AC3E}">
        <p14:creationId xmlns:p14="http://schemas.microsoft.com/office/powerpoint/2010/main" val="3365183889"/>
      </p:ext>
    </p:extLst>
  </p:cSld>
  <p:clrMapOvr>
    <a:masterClrMapping/>
  </p:clrMapOvr>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a:defRPr/>
            </a:lvl1pPr>
          </a:lstStyle>
          <a:p>
            <a:pPr>
              <a:defRPr/>
            </a:pPr>
            <a:endParaRPr lang="en-US"/>
          </a:p>
        </p:txBody>
      </p:sp>
      <p:sp>
        <p:nvSpPr>
          <p:cNvPr id="5" name="Rectangle 7"/>
          <p:cNvSpPr>
            <a:spLocks noGrp="1" noChangeArrowheads="1"/>
          </p:cNvSpPr>
          <p:nvPr>
            <p:ph type="ftr" sz="quarter" idx="11"/>
          </p:nvPr>
        </p:nvSpPr>
        <p:spPr/>
        <p:txBody>
          <a:bodyPr/>
          <a:lstStyle>
            <a:lvl1pPr>
              <a:defRPr/>
            </a:lvl1pPr>
          </a:lstStyle>
          <a:p>
            <a:pPr>
              <a:defRPr/>
            </a:pPr>
            <a:endParaRPr lang="en-US"/>
          </a:p>
        </p:txBody>
      </p:sp>
      <p:sp>
        <p:nvSpPr>
          <p:cNvPr id="6" name="Rectangle 8"/>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480AD376-29FD-9640-93F9-AFFD99D8D487}" type="slidenum">
              <a:rPr lang="en-US"/>
              <a:pPr>
                <a:defRPr/>
              </a:pPr>
              <a:t>‹#›</a:t>
            </a:fld>
            <a:endParaRPr lang="en-US"/>
          </a:p>
        </p:txBody>
      </p:sp>
    </p:spTree>
    <p:extLst>
      <p:ext uri="{BB962C8B-B14F-4D97-AF65-F5344CB8AC3E}">
        <p14:creationId xmlns:p14="http://schemas.microsoft.com/office/powerpoint/2010/main" val="3269278225"/>
      </p:ext>
    </p:extLst>
  </p:cSld>
  <p:clrMapOvr>
    <a:masterClrMapping/>
  </p:clrMapOvr>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457200"/>
            <a:ext cx="19431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457200"/>
            <a:ext cx="56769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a:defRPr/>
            </a:lvl1pPr>
          </a:lstStyle>
          <a:p>
            <a:pPr>
              <a:defRPr/>
            </a:pPr>
            <a:endParaRPr lang="en-US"/>
          </a:p>
        </p:txBody>
      </p:sp>
      <p:sp>
        <p:nvSpPr>
          <p:cNvPr id="5" name="Rectangle 7"/>
          <p:cNvSpPr>
            <a:spLocks noGrp="1" noChangeArrowheads="1"/>
          </p:cNvSpPr>
          <p:nvPr>
            <p:ph type="ftr" sz="quarter" idx="11"/>
          </p:nvPr>
        </p:nvSpPr>
        <p:spPr/>
        <p:txBody>
          <a:bodyPr/>
          <a:lstStyle>
            <a:lvl1pPr>
              <a:defRPr/>
            </a:lvl1pPr>
          </a:lstStyle>
          <a:p>
            <a:pPr>
              <a:defRPr/>
            </a:pPr>
            <a:endParaRPr lang="en-US"/>
          </a:p>
        </p:txBody>
      </p:sp>
      <p:sp>
        <p:nvSpPr>
          <p:cNvPr id="6" name="Rectangle 8"/>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115C6826-F46B-4246-823F-A99F9AD4C3B3}" type="slidenum">
              <a:rPr lang="en-US"/>
              <a:pPr>
                <a:defRPr/>
              </a:pPr>
              <a:t>‹#›</a:t>
            </a:fld>
            <a:endParaRPr lang="en-US"/>
          </a:p>
        </p:txBody>
      </p:sp>
    </p:spTree>
    <p:extLst>
      <p:ext uri="{BB962C8B-B14F-4D97-AF65-F5344CB8AC3E}">
        <p14:creationId xmlns:p14="http://schemas.microsoft.com/office/powerpoint/2010/main" val="1725755834"/>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6D2D06A3-2158-3C4D-BF81-0AA25D5FE8AA}" type="datetimeFigureOut">
              <a:rPr lang="en-US">
                <a:ea typeface="ＭＳ Ｐゴシック" charset="0"/>
                <a:cs typeface="ＭＳ Ｐゴシック" charset="0"/>
              </a:rPr>
              <a:pPr defTabSz="914400">
                <a:defRPr/>
              </a:pPr>
              <a:t>11/5/23</a:t>
            </a:fld>
            <a:endParaRPr lang="en-US">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endParaRPr lang="en-US">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DA9733B6-2C9F-0348-89EE-480E0A0D5F0A}" type="slidenum">
              <a:rPr lang="en-US">
                <a:ea typeface="ＭＳ Ｐゴシック" charset="0"/>
                <a:cs typeface="ＭＳ Ｐゴシック" charset="0"/>
              </a:rPr>
              <a:pPr defTabSz="914400">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644215829"/>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49C1B34-E1C4-7B46-8786-FBB50A9F214A}"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1468309316"/>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E63FCC1-705F-054E-9F20-19A6DDE66872}"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3009537745"/>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B0B139A-D75D-F74C-A732-C4B5C5BBD8D0}"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1719576522"/>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97737A8-71F6-5F48-98EF-65F476432390}"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2211629681"/>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D26FEE1C-B1D6-F84A-9386-E71A7A021A32}"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2001302672"/>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a:cs typeface="Arial"/>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4BF55BE-F2C1-C145-A143-922389BD0A12}"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3237681025"/>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3575CE6-DAA7-444D-AC1D-D69712B90A71}"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4287477146"/>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C11CE80-A826-924C-959D-F273DA0D2FEC}"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1268159891"/>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0CCC0CC-A410-104C-BBF9-49723B8CAF35}"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209544430"/>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9267EEB-2630-B348-B298-7E7EAD4E39CB}"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130673089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A7181C8D-9082-FE46-9029-6497FDCC8386}" type="datetimeFigureOut">
              <a:rPr lang="en-US">
                <a:ea typeface="ＭＳ Ｐゴシック" charset="0"/>
                <a:cs typeface="ＭＳ Ｐゴシック" charset="0"/>
              </a:rPr>
              <a:pPr defTabSz="914400">
                <a:defRPr/>
              </a:pPr>
              <a:t>11/5/23</a:t>
            </a:fld>
            <a:endParaRPr lang="en-US">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endParaRPr lang="en-US">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defTabSz="914400">
              <a:defRPr/>
            </a:pPr>
            <a:fld id="{2034E6AF-2DCA-374A-8A86-187272CF655A}" type="slidenum">
              <a:rPr lang="en-US">
                <a:ea typeface="ＭＳ Ｐゴシック" charset="0"/>
                <a:cs typeface="ＭＳ Ｐゴシック" charset="0"/>
              </a:rPr>
              <a:pPr defTabSz="914400">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249959509"/>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BA73319-0F58-8C43-8307-017800CB73A8}"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1974001735"/>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3C1874D-6019-5945-A8E3-23F7962A32C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02741990"/>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D9138B3-563A-E345-A4ED-466FA728DF0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12129554"/>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8BAB2AE-31C3-6A4A-A4FB-55758049BED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10864502"/>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355A88F-EC0F-3344-8D08-2EE8C9907CD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22888667"/>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465CB87-F8ED-5848-A418-7BD78FB67D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0158084"/>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0EAB572-478D-4D42-B9E9-514FCCDDE7F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67070599"/>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661D378F-257D-354F-9698-5E91A9AD9E9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21438065"/>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0206BC1-9BAB-4B46-A03C-CC3B71BFA27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40982538"/>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3F9D990-5BB7-7D4D-AB17-EDCDCB7AA6F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373366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3FD3451-3110-7849-BA4D-3E82588E0F1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41598786"/>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84DFF75-E2A9-1C49-A0C8-AE51C9FF55D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05288551"/>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5040ABC-8DFA-8841-8C06-6B7B4521296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927951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4385A18-058D-CB40-9548-EDBC4142E1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8945728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761D59F-8A3D-8243-B5C1-E8D39BA6169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5504626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BD6F05C-C048-424F-B03E-2CEFDCFBDD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3608649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51ED5CE-9747-F540-AB7A-474E3CD2303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464068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8136178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23427B5-A034-3B47-A8B6-B20C4D6D28D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8070081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6F607A9-4ECC-0C49-BCCA-F4DC692F2C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4188223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8DD1C63-AF6A-2F48-B4E9-4B820740951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0530042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DEBBA6D-A09F-7743-9EEB-BB607F987A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8159157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E6D9C7D-77E9-934D-B865-C03D98E92D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3546378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3C2344D-3F35-C847-9E4D-E6942A0404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857764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D00AABE-A642-554C-BD63-DA3E021B1B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4291867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2E1E74DB-EBC2-184C-9361-F0790C9A535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5586810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A546A1-B38D-3147-845C-ABBC4C465E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576495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8B9C82-07FD-CE4F-BA86-417A5D1D61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065027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12051024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4377843-20D1-594F-83E6-D86DC29B27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0199112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C8943C9-A40B-A54A-ABFF-4839B31626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7480961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412CD6B-61CF-1F4B-A031-A03CC79BED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5936292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4054FD1-BEF4-6F47-9C02-2838B57B1B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4144154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4B57525-7970-B44F-8C24-B21F82FC03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97400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A38B8A-3F9F-AD47-8B30-675F767625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8697017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017FEDB-5848-DA47-BB6A-83F80EA7A9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0558395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201A1FA-E421-9349-8557-55724CE7ED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0848599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05C500-2FF2-7C42-9F0B-DFEC83D119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0917937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0478F21-F95A-2040-8AD3-6B55E4DAD1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612419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85967976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0B29822C-117F-EC4C-A226-3ED541EDA3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7677440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fld id="{D962AB02-3DD3-3F42-AF9D-15C442465F32}" type="datetimeFigureOut">
              <a:rPr lang="en-US">
                <a:solidFill>
                  <a:srgbClr val="000000"/>
                </a:solidFill>
                <a:latin typeface="Arial"/>
                <a:ea typeface="ＭＳ Ｐゴシック"/>
              </a:rPr>
              <a:pPr/>
              <a:t>11/5/23</a:t>
            </a:fld>
            <a:endParaRPr lang="en-US">
              <a:solidFill>
                <a:srgbClr val="000000"/>
              </a:solidFill>
              <a:latin typeface="Arial"/>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0F4114A1-4BF0-7246-A8C5-CB147CB9A673}"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134305642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0AA58EDC-4437-4F40-A4A3-B67A519ECF37}" type="datetimeFigureOut">
              <a:rPr lang="en-US">
                <a:solidFill>
                  <a:srgbClr val="000000"/>
                </a:solidFill>
                <a:latin typeface="Arial"/>
                <a:ea typeface="ＭＳ Ｐゴシック"/>
              </a:rPr>
              <a:pPr/>
              <a:t>11/5/23</a:t>
            </a:fld>
            <a:endParaRPr lang="en-US">
              <a:solidFill>
                <a:srgbClr val="000000"/>
              </a:solidFill>
              <a:latin typeface="Arial"/>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5550F53D-A364-ED4A-814C-DC2BC89626C2}"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37697756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59242801-88F5-DF47-917C-2394C4B489EF}" type="datetimeFigureOut">
              <a:rPr lang="en-US">
                <a:solidFill>
                  <a:srgbClr val="000000"/>
                </a:solidFill>
                <a:latin typeface="Arial"/>
                <a:ea typeface="ＭＳ Ｐゴシック"/>
              </a:rPr>
              <a:pPr/>
              <a:t>11/5/23</a:t>
            </a:fld>
            <a:endParaRPr lang="en-US">
              <a:solidFill>
                <a:srgbClr val="000000"/>
              </a:solidFill>
              <a:latin typeface="Arial"/>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223C2C25-B7AC-204C-A7B7-A5F21F13AE2A}"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66091716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fld id="{C7D27A18-F363-BD4C-A028-019E84303418}" type="datetimeFigureOut">
              <a:rPr lang="en-US">
                <a:solidFill>
                  <a:srgbClr val="000000"/>
                </a:solidFill>
                <a:latin typeface="Arial"/>
                <a:ea typeface="ＭＳ Ｐゴシック"/>
              </a:rPr>
              <a:pPr/>
              <a:t>11/5/23</a:t>
            </a:fld>
            <a:endParaRPr lang="en-US">
              <a:solidFill>
                <a:srgbClr val="000000"/>
              </a:solidFill>
              <a:latin typeface="Arial"/>
              <a:ea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C2F408ED-E7BD-C748-860C-6755AA65ECC9}"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137425215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fld id="{44DE2BC0-6F6D-B04F-BAB6-6D7E5DAF027A}" type="datetimeFigureOut">
              <a:rPr lang="en-US">
                <a:solidFill>
                  <a:srgbClr val="000000"/>
                </a:solidFill>
                <a:latin typeface="Arial"/>
                <a:ea typeface="ＭＳ Ｐゴシック"/>
              </a:rPr>
              <a:pPr/>
              <a:t>11/5/23</a:t>
            </a:fld>
            <a:endParaRPr lang="en-US">
              <a:solidFill>
                <a:srgbClr val="000000"/>
              </a:solidFill>
              <a:latin typeface="Arial"/>
              <a:ea typeface="ＭＳ Ｐゴシック"/>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9" name="Slide Number Placeholder 8"/>
          <p:cNvSpPr>
            <a:spLocks noGrp="1"/>
          </p:cNvSpPr>
          <p:nvPr>
            <p:ph type="sldNum" sz="quarter" idx="12"/>
          </p:nvPr>
        </p:nvSpPr>
        <p:spPr/>
        <p:txBody>
          <a:bodyPr/>
          <a:lstStyle>
            <a:lvl1pPr>
              <a:defRPr/>
            </a:lvl1pPr>
          </a:lstStyle>
          <a:p>
            <a:fld id="{ADE12BAF-A43A-3844-89E2-3560955FF93D}"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179592435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fld id="{1554E126-8CC1-7848-AD79-3EFF59B24AE6}" type="datetimeFigureOut">
              <a:rPr lang="en-US">
                <a:solidFill>
                  <a:srgbClr val="000000"/>
                </a:solidFill>
                <a:latin typeface="Arial"/>
                <a:ea typeface="ＭＳ Ｐゴシック"/>
              </a:rPr>
              <a:pPr/>
              <a:t>11/5/23</a:t>
            </a:fld>
            <a:endParaRPr lang="en-US">
              <a:solidFill>
                <a:srgbClr val="000000"/>
              </a:solidFill>
              <a:latin typeface="Arial"/>
              <a:ea typeface="ＭＳ Ｐゴシック"/>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5" name="Slide Number Placeholder 4"/>
          <p:cNvSpPr>
            <a:spLocks noGrp="1"/>
          </p:cNvSpPr>
          <p:nvPr>
            <p:ph type="sldNum" sz="quarter" idx="12"/>
          </p:nvPr>
        </p:nvSpPr>
        <p:spPr/>
        <p:txBody>
          <a:bodyPr/>
          <a:lstStyle>
            <a:lvl1pPr>
              <a:defRPr/>
            </a:lvl1pPr>
          </a:lstStyle>
          <a:p>
            <a:fld id="{3D5B9D56-10BD-AC4B-80AB-CE30B18D5514}"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57106025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0CF9064E-1CD0-FE40-A61E-5DF49AF1CA53}" type="datetimeFigureOut">
              <a:rPr lang="en-US">
                <a:solidFill>
                  <a:srgbClr val="000000"/>
                </a:solidFill>
                <a:latin typeface="Arial"/>
                <a:ea typeface="ＭＳ Ｐゴシック"/>
              </a:rPr>
              <a:pPr/>
              <a:t>11/5/23</a:t>
            </a:fld>
            <a:endParaRPr lang="en-US">
              <a:solidFill>
                <a:srgbClr val="000000"/>
              </a:solidFill>
              <a:latin typeface="Arial"/>
              <a:ea typeface="ＭＳ Ｐゴシック"/>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4" name="Slide Number Placeholder 3"/>
          <p:cNvSpPr>
            <a:spLocks noGrp="1"/>
          </p:cNvSpPr>
          <p:nvPr>
            <p:ph type="sldNum" sz="quarter" idx="12"/>
          </p:nvPr>
        </p:nvSpPr>
        <p:spPr/>
        <p:txBody>
          <a:bodyPr/>
          <a:lstStyle>
            <a:lvl1pPr>
              <a:defRPr/>
            </a:lvl1pPr>
          </a:lstStyle>
          <a:p>
            <a:fld id="{A5B11BDA-942C-954D-924F-A4377C24D61A}"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250528915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AB0BF1A9-FFB7-514C-A40A-BE56810C4191}" type="datetimeFigureOut">
              <a:rPr lang="en-US">
                <a:solidFill>
                  <a:srgbClr val="000000"/>
                </a:solidFill>
                <a:latin typeface="Arial"/>
                <a:ea typeface="ＭＳ Ｐゴシック"/>
              </a:rPr>
              <a:pPr/>
              <a:t>11/5/23</a:t>
            </a:fld>
            <a:endParaRPr lang="en-US">
              <a:solidFill>
                <a:srgbClr val="000000"/>
              </a:solidFill>
              <a:latin typeface="Arial"/>
              <a:ea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968C7DFD-77C7-644A-9022-1ECDD81F48F1}"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167503764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DA916EEC-3A24-BF47-BF95-EADD32056E70}" type="datetimeFigureOut">
              <a:rPr lang="en-US">
                <a:solidFill>
                  <a:srgbClr val="000000"/>
                </a:solidFill>
                <a:latin typeface="Arial"/>
                <a:ea typeface="ＭＳ Ｐゴシック"/>
              </a:rPr>
              <a:pPr/>
              <a:t>11/5/23</a:t>
            </a:fld>
            <a:endParaRPr lang="en-US">
              <a:solidFill>
                <a:srgbClr val="000000"/>
              </a:solidFill>
              <a:latin typeface="Arial"/>
              <a:ea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978D75F2-159A-274C-8533-31F80AEE977B}"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27864914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70307061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FD46C6B8-8B80-EC44-BF9F-BF1DC1CF0499}" type="datetimeFigureOut">
              <a:rPr lang="en-US">
                <a:solidFill>
                  <a:srgbClr val="000000"/>
                </a:solidFill>
                <a:latin typeface="Arial"/>
                <a:ea typeface="ＭＳ Ｐゴシック"/>
              </a:rPr>
              <a:pPr/>
              <a:t>11/5/23</a:t>
            </a:fld>
            <a:endParaRPr lang="en-US">
              <a:solidFill>
                <a:srgbClr val="000000"/>
              </a:solidFill>
              <a:latin typeface="Arial"/>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35C9C663-BDB4-D245-B56D-4016ECDE3DC2}"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286297138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7C50F966-53B7-EC4F-AAAC-BDE19CACC5C5}" type="datetimeFigureOut">
              <a:rPr lang="en-US">
                <a:solidFill>
                  <a:srgbClr val="000000"/>
                </a:solidFill>
                <a:latin typeface="Arial"/>
                <a:ea typeface="ＭＳ Ｐゴシック"/>
              </a:rPr>
              <a:pPr/>
              <a:t>11/5/23</a:t>
            </a:fld>
            <a:endParaRPr lang="en-US">
              <a:solidFill>
                <a:srgbClr val="000000"/>
              </a:solidFill>
              <a:latin typeface="Arial"/>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153A3AAB-EB1D-684A-BF76-4F749E03E16E}"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217315897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fld id="{90B3A6D6-0C55-514D-8ED7-DFEF4E0015E1}" type="datetimeFigureOut">
              <a:rPr lang="en-US">
                <a:solidFill>
                  <a:srgbClr val="000000"/>
                </a:solidFill>
                <a:latin typeface="Arial"/>
                <a:ea typeface="ＭＳ Ｐゴシック"/>
                <a:cs typeface="ＭＳ Ｐゴシック"/>
              </a:rPr>
              <a:pPr/>
              <a:t>11/5/23</a:t>
            </a:fld>
            <a:endParaRPr lang="en-US">
              <a:solidFill>
                <a:srgbClr val="000000"/>
              </a:solidFill>
              <a:latin typeface="Arial"/>
              <a:ea typeface="ＭＳ Ｐゴシック"/>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00FFF1B3-6813-1447-81BC-310090C8DDF4}" type="slidenum">
              <a:rPr lang="en-US">
                <a:solidFill>
                  <a:srgbClr val="000000"/>
                </a:solidFill>
                <a:latin typeface="Arial"/>
                <a:ea typeface="ＭＳ Ｐゴシック"/>
                <a:cs typeface="ＭＳ Ｐゴシック"/>
              </a: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407788601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C15D5A19-27A8-B94B-BD54-A15C67D66691}" type="datetimeFigureOut">
              <a:rPr lang="en-US">
                <a:solidFill>
                  <a:srgbClr val="000000"/>
                </a:solidFill>
                <a:latin typeface="Arial"/>
                <a:ea typeface="ＭＳ Ｐゴシック"/>
                <a:cs typeface="ＭＳ Ｐゴシック"/>
              </a:rPr>
              <a:pPr/>
              <a:t>11/5/23</a:t>
            </a:fld>
            <a:endParaRPr lang="en-US">
              <a:solidFill>
                <a:srgbClr val="000000"/>
              </a:solidFill>
              <a:latin typeface="Arial"/>
              <a:ea typeface="ＭＳ Ｐゴシック"/>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7F6615F2-222B-9545-AAC3-D5F50832176C}" type="slidenum">
              <a:rPr lang="en-US">
                <a:solidFill>
                  <a:srgbClr val="000000"/>
                </a:solidFill>
                <a:latin typeface="Arial"/>
                <a:ea typeface="ＭＳ Ｐゴシック"/>
                <a:cs typeface="ＭＳ Ｐゴシック"/>
              </a: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391784666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77424749-0C97-374C-95DE-F4E1B70B4638}" type="datetimeFigureOut">
              <a:rPr lang="en-US">
                <a:solidFill>
                  <a:srgbClr val="000000"/>
                </a:solidFill>
                <a:latin typeface="Arial"/>
                <a:ea typeface="ＭＳ Ｐゴシック"/>
                <a:cs typeface="ＭＳ Ｐゴシック"/>
              </a:rPr>
              <a:pPr/>
              <a:t>11/5/23</a:t>
            </a:fld>
            <a:endParaRPr lang="en-US">
              <a:solidFill>
                <a:srgbClr val="000000"/>
              </a:solidFill>
              <a:latin typeface="Arial"/>
              <a:ea typeface="ＭＳ Ｐゴシック"/>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6B536FAA-86DB-0945-8D90-AD64F29B71A8}" type="slidenum">
              <a:rPr lang="en-US">
                <a:solidFill>
                  <a:srgbClr val="000000"/>
                </a:solidFill>
                <a:latin typeface="Arial"/>
                <a:ea typeface="ＭＳ Ｐゴシック"/>
                <a:cs typeface="ＭＳ Ｐゴシック"/>
              </a: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247027969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fld id="{E6973F7F-9933-E744-9421-7FFDB0AF4467}" type="datetimeFigureOut">
              <a:rPr lang="en-US">
                <a:solidFill>
                  <a:srgbClr val="000000"/>
                </a:solidFill>
                <a:latin typeface="Arial"/>
                <a:ea typeface="ＭＳ Ｐゴシック"/>
                <a:cs typeface="ＭＳ Ｐゴシック"/>
              </a:rPr>
              <a:pPr/>
              <a:t>11/5/23</a:t>
            </a:fld>
            <a:endParaRPr lang="en-US">
              <a:solidFill>
                <a:srgbClr val="000000"/>
              </a:solidFill>
              <a:latin typeface="Arial"/>
              <a:ea typeface="ＭＳ Ｐゴシック"/>
              <a:cs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7" name="Slide Number Placeholder 6"/>
          <p:cNvSpPr>
            <a:spLocks noGrp="1"/>
          </p:cNvSpPr>
          <p:nvPr>
            <p:ph type="sldNum" sz="quarter" idx="12"/>
          </p:nvPr>
        </p:nvSpPr>
        <p:spPr/>
        <p:txBody>
          <a:bodyPr/>
          <a:lstStyle>
            <a:lvl1pPr>
              <a:defRPr/>
            </a:lvl1pPr>
          </a:lstStyle>
          <a:p>
            <a:fld id="{9512582D-10CB-0A44-B3A9-B26CA6E39BF6}" type="slidenum">
              <a:rPr lang="en-US">
                <a:solidFill>
                  <a:srgbClr val="000000"/>
                </a:solidFill>
                <a:latin typeface="Arial"/>
                <a:ea typeface="ＭＳ Ｐゴシック"/>
                <a:cs typeface="ＭＳ Ｐゴシック"/>
              </a: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165153385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fld id="{C11938CC-6702-AF40-84BA-C975283F95AC}" type="datetimeFigureOut">
              <a:rPr lang="en-US">
                <a:solidFill>
                  <a:srgbClr val="000000"/>
                </a:solidFill>
                <a:latin typeface="Arial"/>
                <a:ea typeface="ＭＳ Ｐゴシック"/>
                <a:cs typeface="ＭＳ Ｐゴシック"/>
              </a:rPr>
              <a:pPr/>
              <a:t>11/5/23</a:t>
            </a:fld>
            <a:endParaRPr lang="en-US">
              <a:solidFill>
                <a:srgbClr val="000000"/>
              </a:solidFill>
              <a:latin typeface="Arial"/>
              <a:ea typeface="ＭＳ Ｐゴシック"/>
              <a:cs typeface="ＭＳ Ｐゴシック"/>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9" name="Slide Number Placeholder 8"/>
          <p:cNvSpPr>
            <a:spLocks noGrp="1"/>
          </p:cNvSpPr>
          <p:nvPr>
            <p:ph type="sldNum" sz="quarter" idx="12"/>
          </p:nvPr>
        </p:nvSpPr>
        <p:spPr/>
        <p:txBody>
          <a:bodyPr/>
          <a:lstStyle>
            <a:lvl1pPr>
              <a:defRPr/>
            </a:lvl1pPr>
          </a:lstStyle>
          <a:p>
            <a:fld id="{91127BA1-7FA4-AD48-BF14-DF80AF04B0EF}" type="slidenum">
              <a:rPr lang="en-US">
                <a:solidFill>
                  <a:srgbClr val="000000"/>
                </a:solidFill>
                <a:latin typeface="Arial"/>
                <a:ea typeface="ＭＳ Ｐゴシック"/>
                <a:cs typeface="ＭＳ Ｐゴシック"/>
              </a: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171617756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fld id="{D4F0EA8B-C751-5D4E-A979-F6C3B4CBF093}" type="datetimeFigureOut">
              <a:rPr lang="en-US">
                <a:solidFill>
                  <a:srgbClr val="000000"/>
                </a:solidFill>
                <a:latin typeface="Arial"/>
                <a:ea typeface="ＭＳ Ｐゴシック"/>
                <a:cs typeface="ＭＳ Ｐゴシック"/>
              </a:rPr>
              <a:pPr/>
              <a:t>11/5/23</a:t>
            </a:fld>
            <a:endParaRPr lang="en-US">
              <a:solidFill>
                <a:srgbClr val="000000"/>
              </a:solidFill>
              <a:latin typeface="Arial"/>
              <a:ea typeface="ＭＳ Ｐゴシック"/>
              <a:cs typeface="ＭＳ Ｐゴシック"/>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5" name="Slide Number Placeholder 4"/>
          <p:cNvSpPr>
            <a:spLocks noGrp="1"/>
          </p:cNvSpPr>
          <p:nvPr>
            <p:ph type="sldNum" sz="quarter" idx="12"/>
          </p:nvPr>
        </p:nvSpPr>
        <p:spPr/>
        <p:txBody>
          <a:bodyPr/>
          <a:lstStyle>
            <a:lvl1pPr>
              <a:defRPr/>
            </a:lvl1pPr>
          </a:lstStyle>
          <a:p>
            <a:fld id="{6AE755D0-30B4-7F4A-BA57-A7211BAF2EFE}" type="slidenum">
              <a:rPr lang="en-US">
                <a:solidFill>
                  <a:srgbClr val="000000"/>
                </a:solidFill>
                <a:latin typeface="Arial"/>
                <a:ea typeface="ＭＳ Ｐゴシック"/>
                <a:cs typeface="ＭＳ Ｐゴシック"/>
              </a: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278984440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8DC2277A-1F56-4E4C-BB60-DA02097F68A7}" type="datetimeFigureOut">
              <a:rPr lang="en-US">
                <a:solidFill>
                  <a:srgbClr val="000000"/>
                </a:solidFill>
                <a:latin typeface="Arial"/>
                <a:ea typeface="ＭＳ Ｐゴシック"/>
                <a:cs typeface="ＭＳ Ｐゴシック"/>
              </a:rPr>
              <a:pPr/>
              <a:t>11/5/23</a:t>
            </a:fld>
            <a:endParaRPr lang="en-US">
              <a:solidFill>
                <a:srgbClr val="000000"/>
              </a:solidFill>
              <a:latin typeface="Arial"/>
              <a:ea typeface="ＭＳ Ｐゴシック"/>
              <a:cs typeface="ＭＳ Ｐゴシック"/>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4" name="Slide Number Placeholder 3"/>
          <p:cNvSpPr>
            <a:spLocks noGrp="1"/>
          </p:cNvSpPr>
          <p:nvPr>
            <p:ph type="sldNum" sz="quarter" idx="12"/>
          </p:nvPr>
        </p:nvSpPr>
        <p:spPr/>
        <p:txBody>
          <a:bodyPr/>
          <a:lstStyle>
            <a:lvl1pPr>
              <a:defRPr/>
            </a:lvl1pPr>
          </a:lstStyle>
          <a:p>
            <a:fld id="{36159893-49DF-D648-A8CA-A0FEB1DD168E}" type="slidenum">
              <a:rPr lang="en-US">
                <a:solidFill>
                  <a:srgbClr val="000000"/>
                </a:solidFill>
                <a:latin typeface="Arial"/>
                <a:ea typeface="ＭＳ Ｐゴシック"/>
                <a:cs typeface="ＭＳ Ｐゴシック"/>
              </a: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90856749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5A42E214-FDF0-8D40-B77A-3DC3538B20F3}" type="datetimeFigureOut">
              <a:rPr lang="en-US">
                <a:solidFill>
                  <a:srgbClr val="000000"/>
                </a:solidFill>
                <a:latin typeface="Arial"/>
                <a:ea typeface="ＭＳ Ｐゴシック"/>
                <a:cs typeface="ＭＳ Ｐゴシック"/>
              </a:rPr>
              <a:pPr/>
              <a:t>11/5/23</a:t>
            </a:fld>
            <a:endParaRPr lang="en-US">
              <a:solidFill>
                <a:srgbClr val="000000"/>
              </a:solidFill>
              <a:latin typeface="Arial"/>
              <a:ea typeface="ＭＳ Ｐゴシック"/>
              <a:cs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7" name="Slide Number Placeholder 6"/>
          <p:cNvSpPr>
            <a:spLocks noGrp="1"/>
          </p:cNvSpPr>
          <p:nvPr>
            <p:ph type="sldNum" sz="quarter" idx="12"/>
          </p:nvPr>
        </p:nvSpPr>
        <p:spPr/>
        <p:txBody>
          <a:bodyPr/>
          <a:lstStyle>
            <a:lvl1pPr>
              <a:defRPr/>
            </a:lvl1pPr>
          </a:lstStyle>
          <a:p>
            <a:fld id="{1AFF09A1-6C10-4842-B883-8EB086E256DC}" type="slidenum">
              <a:rPr lang="en-US">
                <a:solidFill>
                  <a:srgbClr val="000000"/>
                </a:solidFill>
                <a:latin typeface="Arial"/>
                <a:ea typeface="ＭＳ Ｐゴシック"/>
                <a:cs typeface="ＭＳ Ｐゴシック"/>
              </a: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23479500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8008994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BDC29376-3AD8-004C-956D-59D27A8CFC4E}" type="datetimeFigureOut">
              <a:rPr lang="en-US">
                <a:solidFill>
                  <a:srgbClr val="000000"/>
                </a:solidFill>
                <a:latin typeface="Arial"/>
                <a:ea typeface="ＭＳ Ｐゴシック"/>
                <a:cs typeface="ＭＳ Ｐゴシック"/>
              </a:rPr>
              <a:pPr/>
              <a:t>11/5/23</a:t>
            </a:fld>
            <a:endParaRPr lang="en-US">
              <a:solidFill>
                <a:srgbClr val="000000"/>
              </a:solidFill>
              <a:latin typeface="Arial"/>
              <a:ea typeface="ＭＳ Ｐゴシック"/>
              <a:cs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7" name="Slide Number Placeholder 6"/>
          <p:cNvSpPr>
            <a:spLocks noGrp="1"/>
          </p:cNvSpPr>
          <p:nvPr>
            <p:ph type="sldNum" sz="quarter" idx="12"/>
          </p:nvPr>
        </p:nvSpPr>
        <p:spPr/>
        <p:txBody>
          <a:bodyPr/>
          <a:lstStyle>
            <a:lvl1pPr>
              <a:defRPr/>
            </a:lvl1pPr>
          </a:lstStyle>
          <a:p>
            <a:fld id="{73DE2127-154F-3A48-BE52-85BCFBD6E991}" type="slidenum">
              <a:rPr lang="en-US">
                <a:solidFill>
                  <a:srgbClr val="000000"/>
                </a:solidFill>
                <a:latin typeface="Arial"/>
                <a:ea typeface="ＭＳ Ｐゴシック"/>
                <a:cs typeface="ＭＳ Ｐゴシック"/>
              </a: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258813149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5BC48AA5-CEF8-064C-9F86-7A492DA3C755}" type="datetimeFigureOut">
              <a:rPr lang="en-US">
                <a:solidFill>
                  <a:srgbClr val="000000"/>
                </a:solidFill>
                <a:latin typeface="Arial"/>
                <a:ea typeface="ＭＳ Ｐゴシック"/>
                <a:cs typeface="ＭＳ Ｐゴシック"/>
              </a:rPr>
              <a:pPr/>
              <a:t>11/5/23</a:t>
            </a:fld>
            <a:endParaRPr lang="en-US">
              <a:solidFill>
                <a:srgbClr val="000000"/>
              </a:solidFill>
              <a:latin typeface="Arial"/>
              <a:ea typeface="ＭＳ Ｐゴシック"/>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C0153377-4BAF-3347-8274-673D51D9C7A8}" type="slidenum">
              <a:rPr lang="en-US">
                <a:solidFill>
                  <a:srgbClr val="000000"/>
                </a:solidFill>
                <a:latin typeface="Arial"/>
                <a:ea typeface="ＭＳ Ｐゴシック"/>
                <a:cs typeface="ＭＳ Ｐゴシック"/>
              </a: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377482672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14706157-53B7-D54E-BD45-A497DF24FA34}" type="datetimeFigureOut">
              <a:rPr lang="en-US">
                <a:solidFill>
                  <a:srgbClr val="000000"/>
                </a:solidFill>
                <a:latin typeface="Arial"/>
                <a:ea typeface="ＭＳ Ｐゴシック"/>
                <a:cs typeface="ＭＳ Ｐゴシック"/>
              </a:rPr>
              <a:pPr/>
              <a:t>11/5/23</a:t>
            </a:fld>
            <a:endParaRPr lang="en-US">
              <a:solidFill>
                <a:srgbClr val="000000"/>
              </a:solidFill>
              <a:latin typeface="Arial"/>
              <a:ea typeface="ＭＳ Ｐゴシック"/>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EEB62358-BAB2-F647-930D-341BF5181A61}" type="slidenum">
              <a:rPr lang="en-US">
                <a:solidFill>
                  <a:srgbClr val="000000"/>
                </a:solidFill>
                <a:latin typeface="Arial"/>
                <a:ea typeface="ＭＳ Ｐゴシック"/>
                <a:cs typeface="ＭＳ Ｐゴシック"/>
              </a: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393295162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11298" name="Rectangle 2"/>
          <p:cNvSpPr>
            <a:spLocks noGrp="1" noChangeArrowheads="1"/>
          </p:cNvSpPr>
          <p:nvPr>
            <p:ph type="ctrTitle" sz="quarter"/>
          </p:nvPr>
        </p:nvSpPr>
        <p:spPr>
          <a:xfrm>
            <a:off x="685800" y="2362200"/>
            <a:ext cx="7772400" cy="1219200"/>
          </a:xfrm>
        </p:spPr>
        <p:txBody>
          <a:bodyPr/>
          <a:lstStyle>
            <a:lvl1pPr algn="r">
              <a:defRPr/>
            </a:lvl1pPr>
          </a:lstStyle>
          <a:p>
            <a:pPr lvl="0"/>
            <a:r>
              <a:rPr lang="en-US" noProof="0"/>
              <a:t>Click to edit Master title style</a:t>
            </a:r>
          </a:p>
        </p:txBody>
      </p:sp>
      <p:sp>
        <p:nvSpPr>
          <p:cNvPr id="311299" name="Rectangle 3"/>
          <p:cNvSpPr>
            <a:spLocks noGrp="1" noChangeArrowheads="1"/>
          </p:cNvSpPr>
          <p:nvPr>
            <p:ph type="subTitle" sz="quarter" idx="1"/>
          </p:nvPr>
        </p:nvSpPr>
        <p:spPr>
          <a:xfrm>
            <a:off x="685800" y="3581400"/>
            <a:ext cx="7772400" cy="1143000"/>
          </a:xfrm>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2075" tIns="46038" rIns="92075" bIns="46038" anchor="ctr"/>
          <a:lstStyle>
            <a:lvl1pPr marL="0" indent="0" algn="r">
              <a:buFont typeface="Wingdings" charset="0"/>
              <a:buNone/>
              <a:defRPr sz="3400"/>
            </a:lvl1pPr>
          </a:lstStyle>
          <a:p>
            <a:pPr lvl="0"/>
            <a:r>
              <a:rPr lang="en-US" noProof="0"/>
              <a:t>Click to edit Master subtitle style</a:t>
            </a:r>
          </a:p>
        </p:txBody>
      </p:sp>
      <p:sp>
        <p:nvSpPr>
          <p:cNvPr id="311300" name="Rectangle 4"/>
          <p:cNvSpPr>
            <a:spLocks noGrp="1" noChangeArrowheads="1"/>
          </p:cNvSpPr>
          <p:nvPr>
            <p:ph type="dt" sz="quarter" idx="2"/>
          </p:nvPr>
        </p:nvSpPr>
        <p:spPr>
          <a:xfrm>
            <a:off x="685800" y="6324600"/>
            <a:ext cx="1905000" cy="457200"/>
          </a:xfrm>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a:defRPr/>
            </a:lvl1pPr>
          </a:lstStyle>
          <a:p>
            <a:fld id="{1F6BE82D-435D-9F40-8444-CF728F3E79C9}" type="datetimeFigureOut">
              <a:rPr lang="en-US">
                <a:solidFill>
                  <a:srgbClr val="000000"/>
                </a:solidFill>
                <a:latin typeface="Arial"/>
                <a:ea typeface="ＭＳ Ｐゴシック"/>
              </a:rPr>
              <a:pPr/>
              <a:t>11/5/23</a:t>
            </a:fld>
            <a:endParaRPr lang="en-US">
              <a:solidFill>
                <a:srgbClr val="000000"/>
              </a:solidFill>
              <a:latin typeface="Arial"/>
              <a:ea typeface="ＭＳ Ｐゴシック"/>
            </a:endParaRPr>
          </a:p>
        </p:txBody>
      </p:sp>
      <p:sp>
        <p:nvSpPr>
          <p:cNvPr id="311301" name="Rectangle 5"/>
          <p:cNvSpPr>
            <a:spLocks noGrp="1" noChangeArrowheads="1"/>
          </p:cNvSpPr>
          <p:nvPr>
            <p:ph type="ftr" sz="quarter" idx="3"/>
          </p:nvPr>
        </p:nvSpPr>
        <p:spPr>
          <a:xfrm>
            <a:off x="3124200" y="6324600"/>
            <a:ext cx="2895600" cy="457200"/>
          </a:xfrm>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a:defRPr/>
            </a:lvl1pPr>
          </a:lstStyle>
          <a:p>
            <a:endParaRPr lang="en-US">
              <a:solidFill>
                <a:srgbClr val="000000"/>
              </a:solidFill>
              <a:latin typeface="Arial"/>
              <a:ea typeface="ＭＳ Ｐゴシック"/>
            </a:endParaRPr>
          </a:p>
        </p:txBody>
      </p:sp>
      <p:sp>
        <p:nvSpPr>
          <p:cNvPr id="311302" name="Rectangle 6"/>
          <p:cNvSpPr>
            <a:spLocks noGrp="1" noChangeArrowheads="1"/>
          </p:cNvSpPr>
          <p:nvPr>
            <p:ph type="sldNum" sz="quarter" idx="4"/>
          </p:nvPr>
        </p:nvSpPr>
        <p:spPr/>
        <p:txBody>
          <a:bodyPr/>
          <a:lstStyle>
            <a:lvl1pPr>
              <a:defRPr/>
            </a:lvl1pPr>
          </a:lstStyle>
          <a:p>
            <a:fld id="{80912013-BD87-B54F-BEE7-DA6E07CE9185}"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249182944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828AD6F7-D933-0A49-8DC8-07086B9212C7}" type="datetimeFigureOut">
              <a:rPr lang="en-US">
                <a:solidFill>
                  <a:srgbClr val="000000"/>
                </a:solidFill>
                <a:latin typeface="Arial"/>
                <a:ea typeface="ＭＳ Ｐゴシック"/>
              </a:rPr>
              <a:pPr/>
              <a:t>11/5/23</a:t>
            </a:fld>
            <a:endParaRPr lang="en-US">
              <a:solidFill>
                <a:srgbClr val="000000"/>
              </a:solidFill>
              <a:latin typeface="Arial"/>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2C2D0A6C-0AF4-E643-8E90-FA7DE5873E85}"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9074397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B1ECDDE8-9DA0-8E44-8553-34C7702ECA1F}" type="datetimeFigureOut">
              <a:rPr lang="en-US">
                <a:solidFill>
                  <a:srgbClr val="000000"/>
                </a:solidFill>
                <a:latin typeface="Arial"/>
                <a:ea typeface="ＭＳ Ｐゴシック"/>
              </a:rPr>
              <a:pPr/>
              <a:t>11/5/23</a:t>
            </a:fld>
            <a:endParaRPr lang="en-US">
              <a:solidFill>
                <a:srgbClr val="000000"/>
              </a:solidFill>
              <a:latin typeface="Arial"/>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5C15E8D1-CD18-8745-B0A2-9767E1D7B13A}"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94189364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62000" y="1828800"/>
            <a:ext cx="37338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8800"/>
            <a:ext cx="37338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fld id="{AFA98341-8710-9241-BB80-8DAF57F04093}" type="datetimeFigureOut">
              <a:rPr lang="en-US">
                <a:solidFill>
                  <a:srgbClr val="000000"/>
                </a:solidFill>
                <a:latin typeface="Arial"/>
                <a:ea typeface="ＭＳ Ｐゴシック"/>
              </a:rPr>
              <a:pPr/>
              <a:t>11/5/23</a:t>
            </a:fld>
            <a:endParaRPr lang="en-US">
              <a:solidFill>
                <a:srgbClr val="000000"/>
              </a:solidFill>
              <a:latin typeface="Arial"/>
              <a:ea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550CC188-3309-A643-A1E8-2F37D6BD6D00}"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132444303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fld id="{671E5ABB-27F1-1C4F-A1A2-0E17FAE96D05}" type="datetimeFigureOut">
              <a:rPr lang="en-US">
                <a:solidFill>
                  <a:srgbClr val="000000"/>
                </a:solidFill>
                <a:latin typeface="Arial"/>
                <a:ea typeface="ＭＳ Ｐゴシック"/>
              </a:rPr>
              <a:pPr/>
              <a:t>11/5/23</a:t>
            </a:fld>
            <a:endParaRPr lang="en-US">
              <a:solidFill>
                <a:srgbClr val="000000"/>
              </a:solidFill>
              <a:latin typeface="Arial"/>
              <a:ea typeface="ＭＳ Ｐゴシック"/>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9" name="Slide Number Placeholder 8"/>
          <p:cNvSpPr>
            <a:spLocks noGrp="1"/>
          </p:cNvSpPr>
          <p:nvPr>
            <p:ph type="sldNum" sz="quarter" idx="12"/>
          </p:nvPr>
        </p:nvSpPr>
        <p:spPr/>
        <p:txBody>
          <a:bodyPr/>
          <a:lstStyle>
            <a:lvl1pPr>
              <a:defRPr/>
            </a:lvl1pPr>
          </a:lstStyle>
          <a:p>
            <a:fld id="{EA9DE274-2C47-644C-A996-400EBE9B91D5}"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29095437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fld id="{C4AB4102-3A8E-3D46-9FF0-5B6C1D653844}" type="datetimeFigureOut">
              <a:rPr lang="en-US">
                <a:solidFill>
                  <a:srgbClr val="000000"/>
                </a:solidFill>
                <a:latin typeface="Arial"/>
                <a:ea typeface="ＭＳ Ｐゴシック"/>
              </a:rPr>
              <a:pPr/>
              <a:t>11/5/23</a:t>
            </a:fld>
            <a:endParaRPr lang="en-US">
              <a:solidFill>
                <a:srgbClr val="000000"/>
              </a:solidFill>
              <a:latin typeface="Arial"/>
              <a:ea typeface="ＭＳ Ｐゴシック"/>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5" name="Slide Number Placeholder 4"/>
          <p:cNvSpPr>
            <a:spLocks noGrp="1"/>
          </p:cNvSpPr>
          <p:nvPr>
            <p:ph type="sldNum" sz="quarter" idx="12"/>
          </p:nvPr>
        </p:nvSpPr>
        <p:spPr/>
        <p:txBody>
          <a:bodyPr/>
          <a:lstStyle>
            <a:lvl1pPr>
              <a:defRPr/>
            </a:lvl1pPr>
          </a:lstStyle>
          <a:p>
            <a:fld id="{05835326-BC5A-B644-938E-093CFBC46EAE}"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63142616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6E43360E-79BD-514B-B475-928A05CCAFD3}" type="datetimeFigureOut">
              <a:rPr lang="en-US">
                <a:solidFill>
                  <a:srgbClr val="000000"/>
                </a:solidFill>
                <a:latin typeface="Arial"/>
                <a:ea typeface="ＭＳ Ｐゴシック"/>
              </a:rPr>
              <a:pPr/>
              <a:t>11/5/23</a:t>
            </a:fld>
            <a:endParaRPr lang="en-US">
              <a:solidFill>
                <a:srgbClr val="000000"/>
              </a:solidFill>
              <a:latin typeface="Arial"/>
              <a:ea typeface="ＭＳ Ｐゴシック"/>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4" name="Slide Number Placeholder 3"/>
          <p:cNvSpPr>
            <a:spLocks noGrp="1"/>
          </p:cNvSpPr>
          <p:nvPr>
            <p:ph type="sldNum" sz="quarter" idx="12"/>
          </p:nvPr>
        </p:nvSpPr>
        <p:spPr/>
        <p:txBody>
          <a:bodyPr/>
          <a:lstStyle>
            <a:lvl1pPr>
              <a:defRPr/>
            </a:lvl1pPr>
          </a:lstStyle>
          <a:p>
            <a:fld id="{F7AB8B4D-E7EB-9747-8904-83DE0DFBA498}"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36101861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08149561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F0A9F68C-C65B-B344-927F-AB5CC4E418A1}" type="datetimeFigureOut">
              <a:rPr lang="en-US">
                <a:solidFill>
                  <a:srgbClr val="000000"/>
                </a:solidFill>
                <a:latin typeface="Arial"/>
                <a:ea typeface="ＭＳ Ｐゴシック"/>
              </a:rPr>
              <a:pPr/>
              <a:t>11/5/23</a:t>
            </a:fld>
            <a:endParaRPr lang="en-US">
              <a:solidFill>
                <a:srgbClr val="000000"/>
              </a:solidFill>
              <a:latin typeface="Arial"/>
              <a:ea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2E913C63-072F-AE42-89A8-3AFFFE7083A2}"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240681009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3823B5BB-8755-F04A-903F-3EADE79266F3}" type="datetimeFigureOut">
              <a:rPr lang="en-US">
                <a:solidFill>
                  <a:srgbClr val="000000"/>
                </a:solidFill>
                <a:latin typeface="Arial"/>
                <a:ea typeface="ＭＳ Ｐゴシック"/>
              </a:rPr>
              <a:pPr/>
              <a:t>11/5/23</a:t>
            </a:fld>
            <a:endParaRPr lang="en-US">
              <a:solidFill>
                <a:srgbClr val="000000"/>
              </a:solidFill>
              <a:latin typeface="Arial"/>
              <a:ea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FA6D9682-9BDC-2446-9511-E25086896E80}"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335167705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55E158FE-A68E-3541-B641-9C90E4F9EBF9}" type="datetimeFigureOut">
              <a:rPr lang="en-US">
                <a:solidFill>
                  <a:srgbClr val="000000"/>
                </a:solidFill>
                <a:latin typeface="Arial"/>
                <a:ea typeface="ＭＳ Ｐゴシック"/>
              </a:rPr>
              <a:pPr/>
              <a:t>11/5/23</a:t>
            </a:fld>
            <a:endParaRPr lang="en-US">
              <a:solidFill>
                <a:srgbClr val="000000"/>
              </a:solidFill>
              <a:latin typeface="Arial"/>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9D8EF387-52BF-C54E-A13E-F4475C95999C}"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80734650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DB51C63C-16DF-484B-AEFD-772DBF91DF41}" type="datetimeFigureOut">
              <a:rPr lang="en-US">
                <a:solidFill>
                  <a:srgbClr val="000000"/>
                </a:solidFill>
                <a:latin typeface="Arial"/>
                <a:ea typeface="ＭＳ Ｐゴシック"/>
              </a:rPr>
              <a:pPr/>
              <a:t>11/5/23</a:t>
            </a:fld>
            <a:endParaRPr lang="en-US">
              <a:solidFill>
                <a:srgbClr val="000000"/>
              </a:solidFill>
              <a:latin typeface="Arial"/>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3F117052-68B7-0C4E-ABEF-42E2904A077A}"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131419210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52258" name="Rectangle 2"/>
          <p:cNvSpPr>
            <a:spLocks noGrp="1" noChangeArrowheads="1"/>
          </p:cNvSpPr>
          <p:nvPr>
            <p:ph type="ctrTitle"/>
          </p:nvPr>
        </p:nvSpPr>
        <p:spPr>
          <a:xfrm>
            <a:off x="1600200" y="1600200"/>
            <a:ext cx="6858000" cy="1828800"/>
          </a:xfrm>
          <a:effectLst/>
          <a:extLst>
            <a:ext uri="{AF507438-7753-43e0-B8FC-AC1667EBCBE1}">
              <a14:hiddenEffects xmlns="" xmlns:a14="http://schemas.microsoft.com/office/drawing/2010/main">
                <a:effectLst>
                  <a:outerShdw blurRad="50800" dist="25399" dir="16200000" algn="ctr" rotWithShape="0">
                    <a:srgbClr val="FFFFFF">
                      <a:alpha val="75000"/>
                    </a:srgbClr>
                  </a:outerShdw>
                </a:effectLst>
              </a14:hiddenEffects>
            </a:ext>
          </a:extLst>
        </p:spPr>
        <p:txBody>
          <a:bodyPr/>
          <a:lstStyle>
            <a:lvl1pPr>
              <a:defRPr/>
            </a:lvl1pPr>
          </a:lstStyle>
          <a:p>
            <a:pPr lvl="0"/>
            <a:r>
              <a:rPr lang="en-US" noProof="0"/>
              <a:t>Click to edit Master title style</a:t>
            </a:r>
          </a:p>
        </p:txBody>
      </p:sp>
      <p:sp>
        <p:nvSpPr>
          <p:cNvPr id="352259" name="Rectangle 3"/>
          <p:cNvSpPr>
            <a:spLocks noGrp="1" noChangeArrowheads="1"/>
          </p:cNvSpPr>
          <p:nvPr>
            <p:ph type="subTitle" idx="1"/>
          </p:nvPr>
        </p:nvSpPr>
        <p:spPr>
          <a:xfrm>
            <a:off x="2057400" y="3886200"/>
            <a:ext cx="6400800" cy="1752600"/>
          </a:xfrm>
          <a:effectLst/>
          <a:extLst>
            <a:ext uri="{AF507438-7753-43e0-B8FC-AC1667EBCBE1}">
              <a14:hiddenEffects xmlns="" xmlns:a14="http://schemas.microsoft.com/office/drawing/2010/main">
                <a:effectLst>
                  <a:outerShdw blurRad="50800" dist="25399" dir="16200000" algn="ctr" rotWithShape="0">
                    <a:srgbClr val="FFFFFF">
                      <a:alpha val="75000"/>
                    </a:srgbClr>
                  </a:outerShdw>
                </a:effectLst>
              </a14:hiddenEffects>
            </a:ext>
          </a:extLst>
        </p:spPr>
        <p:txBody>
          <a:bodyPr/>
          <a:lstStyle>
            <a:lvl1pPr marL="0" indent="0" algn="r">
              <a:buFont typeface="Wingdings" charset="0"/>
              <a:buNone/>
              <a:defRPr sz="2800" i="1"/>
            </a:lvl1pPr>
          </a:lstStyle>
          <a:p>
            <a:pPr lvl="0"/>
            <a:r>
              <a:rPr lang="en-US" noProof="0"/>
              <a:t>Click to edit Master subtitle style</a:t>
            </a:r>
          </a:p>
        </p:txBody>
      </p:sp>
      <p:sp>
        <p:nvSpPr>
          <p:cNvPr id="352260" name="Rectangle 4"/>
          <p:cNvSpPr>
            <a:spLocks noGrp="1" noChangeArrowheads="1"/>
          </p:cNvSpPr>
          <p:nvPr>
            <p:ph type="dt" sz="half" idx="2"/>
          </p:nvPr>
        </p:nvSpPr>
        <p:spPr/>
        <p:txBody>
          <a:bodyPr/>
          <a:lstStyle>
            <a:lvl1pPr>
              <a:defRPr/>
            </a:lvl1pPr>
          </a:lstStyle>
          <a:p>
            <a:fld id="{332D6F24-FF86-9E44-9D13-289E1D238263}" type="datetimeFigureOut">
              <a:rPr lang="en-US">
                <a:solidFill>
                  <a:srgbClr val="000000"/>
                </a:solidFill>
                <a:latin typeface="Tahoma"/>
                <a:ea typeface="ＭＳ Ｐゴシック"/>
                <a:cs typeface="ＭＳ Ｐゴシック"/>
              </a:rPr>
              <a:pPr/>
              <a:t>11/5/23</a:t>
            </a:fld>
            <a:endParaRPr lang="en-US">
              <a:solidFill>
                <a:srgbClr val="000000"/>
              </a:solidFill>
              <a:latin typeface="Tahoma"/>
              <a:ea typeface="ＭＳ Ｐゴシック"/>
              <a:cs typeface="ＭＳ Ｐゴシック"/>
            </a:endParaRPr>
          </a:p>
        </p:txBody>
      </p:sp>
      <p:sp>
        <p:nvSpPr>
          <p:cNvPr id="352261" name="Rectangle 5"/>
          <p:cNvSpPr>
            <a:spLocks noGrp="1" noChangeArrowheads="1"/>
          </p:cNvSpPr>
          <p:nvPr>
            <p:ph type="ftr" sz="quarter" idx="3"/>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352262" name="Rectangle 6"/>
          <p:cNvSpPr>
            <a:spLocks noGrp="1" noChangeArrowheads="1"/>
          </p:cNvSpPr>
          <p:nvPr>
            <p:ph type="sldNum" sz="quarter" idx="4"/>
          </p:nvPr>
        </p:nvSpPr>
        <p:spPr/>
        <p:txBody>
          <a:bodyPr/>
          <a:lstStyle>
            <a:lvl1pPr>
              <a:defRPr/>
            </a:lvl1pPr>
          </a:lstStyle>
          <a:p>
            <a:fld id="{A1267C28-670D-AB4F-99CA-749F5B338D19}" type="slidenum">
              <a:rPr lang="en-US">
                <a:solidFill>
                  <a:srgbClr val="000000"/>
                </a:solidFill>
                <a:latin typeface="Tahoma"/>
                <a:ea typeface="ＭＳ Ｐゴシック"/>
                <a:cs typeface="ＭＳ Ｐゴシック"/>
              </a:rPr>
              <a:pPr/>
              <a:t>‹#›</a:t>
            </a:fld>
            <a:endParaRPr lang="en-US">
              <a:solidFill>
                <a:srgbClr val="000000"/>
              </a:solidFill>
              <a:latin typeface="Tahoma"/>
              <a:ea typeface="ＭＳ Ｐゴシック"/>
              <a:cs typeface="ＭＳ Ｐゴシック"/>
            </a:endParaRPr>
          </a:p>
        </p:txBody>
      </p:sp>
    </p:spTree>
    <p:extLst>
      <p:ext uri="{BB962C8B-B14F-4D97-AF65-F5344CB8AC3E}">
        <p14:creationId xmlns:p14="http://schemas.microsoft.com/office/powerpoint/2010/main" val="172704166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153A2D7A-5457-1E4C-9B70-4C1D903DB347}" type="datetimeFigureOut">
              <a:rPr lang="en-US">
                <a:solidFill>
                  <a:srgbClr val="000000"/>
                </a:solidFill>
                <a:latin typeface="Tahoma"/>
                <a:ea typeface="ＭＳ Ｐゴシック"/>
                <a:cs typeface="ＭＳ Ｐゴシック"/>
              </a:rPr>
              <a:pPr/>
              <a:t>11/5/23</a:t>
            </a:fld>
            <a:endParaRPr lang="en-US">
              <a:solidFill>
                <a:srgbClr val="000000"/>
              </a:solidFill>
              <a:latin typeface="Tahoma"/>
              <a:ea typeface="ＭＳ Ｐゴシック"/>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64C3FA9C-C463-284A-A867-8FE5D70BF382}" type="slidenum">
              <a:rPr lang="en-US">
                <a:solidFill>
                  <a:srgbClr val="000000"/>
                </a:solidFill>
                <a:latin typeface="Tahoma"/>
                <a:ea typeface="ＭＳ Ｐゴシック"/>
                <a:cs typeface="ＭＳ Ｐゴシック"/>
              </a:rPr>
              <a:pPr/>
              <a:t>‹#›</a:t>
            </a:fld>
            <a:endParaRPr lang="en-US">
              <a:solidFill>
                <a:srgbClr val="000000"/>
              </a:solidFill>
              <a:latin typeface="Tahoma"/>
              <a:ea typeface="ＭＳ Ｐゴシック"/>
              <a:cs typeface="ＭＳ Ｐゴシック"/>
            </a:endParaRPr>
          </a:p>
        </p:txBody>
      </p:sp>
    </p:spTree>
    <p:extLst>
      <p:ext uri="{BB962C8B-B14F-4D97-AF65-F5344CB8AC3E}">
        <p14:creationId xmlns:p14="http://schemas.microsoft.com/office/powerpoint/2010/main" val="235004755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89573BD3-015B-714C-ADC3-E9F54F4D0C90}" type="datetimeFigureOut">
              <a:rPr lang="en-US">
                <a:solidFill>
                  <a:srgbClr val="000000"/>
                </a:solidFill>
                <a:latin typeface="Tahoma"/>
                <a:ea typeface="ＭＳ Ｐゴシック"/>
                <a:cs typeface="ＭＳ Ｐゴシック"/>
              </a:rPr>
              <a:pPr/>
              <a:t>11/5/23</a:t>
            </a:fld>
            <a:endParaRPr lang="en-US">
              <a:solidFill>
                <a:srgbClr val="000000"/>
              </a:solidFill>
              <a:latin typeface="Tahoma"/>
              <a:ea typeface="ＭＳ Ｐゴシック"/>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B2800A2D-E2C4-3249-95D5-545F8B197CE0}" type="slidenum">
              <a:rPr lang="en-US">
                <a:solidFill>
                  <a:srgbClr val="000000"/>
                </a:solidFill>
                <a:latin typeface="Tahoma"/>
                <a:ea typeface="ＭＳ Ｐゴシック"/>
                <a:cs typeface="ＭＳ Ｐゴシック"/>
              </a:rPr>
              <a:pPr/>
              <a:t>‹#›</a:t>
            </a:fld>
            <a:endParaRPr lang="en-US">
              <a:solidFill>
                <a:srgbClr val="000000"/>
              </a:solidFill>
              <a:latin typeface="Tahoma"/>
              <a:ea typeface="ＭＳ Ｐゴシック"/>
              <a:cs typeface="ＭＳ Ｐゴシック"/>
            </a:endParaRPr>
          </a:p>
        </p:txBody>
      </p:sp>
    </p:spTree>
    <p:extLst>
      <p:ext uri="{BB962C8B-B14F-4D97-AF65-F5344CB8AC3E}">
        <p14:creationId xmlns:p14="http://schemas.microsoft.com/office/powerpoint/2010/main" val="63456448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fld id="{56424A05-3AB3-5642-B525-AE9B37B0D89B}" type="datetimeFigureOut">
              <a:rPr lang="en-US">
                <a:solidFill>
                  <a:srgbClr val="000000"/>
                </a:solidFill>
                <a:latin typeface="Tahoma"/>
                <a:ea typeface="ＭＳ Ｐゴシック"/>
                <a:cs typeface="ＭＳ Ｐゴシック"/>
              </a:rPr>
              <a:pPr/>
              <a:t>11/5/23</a:t>
            </a:fld>
            <a:endParaRPr lang="en-US">
              <a:solidFill>
                <a:srgbClr val="000000"/>
              </a:solidFill>
              <a:latin typeface="Tahoma"/>
              <a:ea typeface="ＭＳ Ｐゴシック"/>
              <a:cs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7" name="Slide Number Placeholder 6"/>
          <p:cNvSpPr>
            <a:spLocks noGrp="1"/>
          </p:cNvSpPr>
          <p:nvPr>
            <p:ph type="sldNum" sz="quarter" idx="12"/>
          </p:nvPr>
        </p:nvSpPr>
        <p:spPr/>
        <p:txBody>
          <a:bodyPr/>
          <a:lstStyle>
            <a:lvl1pPr>
              <a:defRPr/>
            </a:lvl1pPr>
          </a:lstStyle>
          <a:p>
            <a:fld id="{127A0CE2-E94D-5D4B-A934-6C9BA183D107}" type="slidenum">
              <a:rPr lang="en-US">
                <a:solidFill>
                  <a:srgbClr val="000000"/>
                </a:solidFill>
                <a:latin typeface="Tahoma"/>
                <a:ea typeface="ＭＳ Ｐゴシック"/>
                <a:cs typeface="ＭＳ Ｐゴシック"/>
              </a:rPr>
              <a:pPr/>
              <a:t>‹#›</a:t>
            </a:fld>
            <a:endParaRPr lang="en-US">
              <a:solidFill>
                <a:srgbClr val="000000"/>
              </a:solidFill>
              <a:latin typeface="Tahoma"/>
              <a:ea typeface="ＭＳ Ｐゴシック"/>
              <a:cs typeface="ＭＳ Ｐゴシック"/>
            </a:endParaRPr>
          </a:p>
        </p:txBody>
      </p:sp>
    </p:spTree>
    <p:extLst>
      <p:ext uri="{BB962C8B-B14F-4D97-AF65-F5344CB8AC3E}">
        <p14:creationId xmlns:p14="http://schemas.microsoft.com/office/powerpoint/2010/main" val="237074379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fld id="{6AA2BAA1-48BE-6B42-AAE5-713666CFC88F}" type="datetimeFigureOut">
              <a:rPr lang="en-US">
                <a:solidFill>
                  <a:srgbClr val="000000"/>
                </a:solidFill>
                <a:latin typeface="Tahoma"/>
                <a:ea typeface="ＭＳ Ｐゴシック"/>
                <a:cs typeface="ＭＳ Ｐゴシック"/>
              </a:rPr>
              <a:pPr/>
              <a:t>11/5/23</a:t>
            </a:fld>
            <a:endParaRPr lang="en-US">
              <a:solidFill>
                <a:srgbClr val="000000"/>
              </a:solidFill>
              <a:latin typeface="Tahoma"/>
              <a:ea typeface="ＭＳ Ｐゴシック"/>
              <a:cs typeface="ＭＳ Ｐゴシック"/>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9" name="Slide Number Placeholder 8"/>
          <p:cNvSpPr>
            <a:spLocks noGrp="1"/>
          </p:cNvSpPr>
          <p:nvPr>
            <p:ph type="sldNum" sz="quarter" idx="12"/>
          </p:nvPr>
        </p:nvSpPr>
        <p:spPr/>
        <p:txBody>
          <a:bodyPr/>
          <a:lstStyle>
            <a:lvl1pPr>
              <a:defRPr/>
            </a:lvl1pPr>
          </a:lstStyle>
          <a:p>
            <a:fld id="{D0D8B8A8-9806-D04F-B2E9-DD061BB9B17A}" type="slidenum">
              <a:rPr lang="en-US">
                <a:solidFill>
                  <a:srgbClr val="000000"/>
                </a:solidFill>
                <a:latin typeface="Tahoma"/>
                <a:ea typeface="ＭＳ Ｐゴシック"/>
                <a:cs typeface="ＭＳ Ｐゴシック"/>
              </a:rPr>
              <a:pPr/>
              <a:t>‹#›</a:t>
            </a:fld>
            <a:endParaRPr lang="en-US">
              <a:solidFill>
                <a:srgbClr val="000000"/>
              </a:solidFill>
              <a:latin typeface="Tahoma"/>
              <a:ea typeface="ＭＳ Ｐゴシック"/>
              <a:cs typeface="ＭＳ Ｐゴシック"/>
            </a:endParaRPr>
          </a:p>
        </p:txBody>
      </p:sp>
    </p:spTree>
    <p:extLst>
      <p:ext uri="{BB962C8B-B14F-4D97-AF65-F5344CB8AC3E}">
        <p14:creationId xmlns:p14="http://schemas.microsoft.com/office/powerpoint/2010/main" val="140116907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fld id="{2DAB8F8D-1C07-664E-8094-383465A142E3}" type="datetimeFigureOut">
              <a:rPr lang="en-US">
                <a:solidFill>
                  <a:srgbClr val="000000"/>
                </a:solidFill>
                <a:latin typeface="Tahoma"/>
                <a:ea typeface="ＭＳ Ｐゴシック"/>
                <a:cs typeface="ＭＳ Ｐゴシック"/>
              </a:rPr>
              <a:pPr/>
              <a:t>11/5/23</a:t>
            </a:fld>
            <a:endParaRPr lang="en-US">
              <a:solidFill>
                <a:srgbClr val="000000"/>
              </a:solidFill>
              <a:latin typeface="Tahoma"/>
              <a:ea typeface="ＭＳ Ｐゴシック"/>
              <a:cs typeface="ＭＳ Ｐゴシック"/>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5" name="Slide Number Placeholder 4"/>
          <p:cNvSpPr>
            <a:spLocks noGrp="1"/>
          </p:cNvSpPr>
          <p:nvPr>
            <p:ph type="sldNum" sz="quarter" idx="12"/>
          </p:nvPr>
        </p:nvSpPr>
        <p:spPr/>
        <p:txBody>
          <a:bodyPr/>
          <a:lstStyle>
            <a:lvl1pPr>
              <a:defRPr/>
            </a:lvl1pPr>
          </a:lstStyle>
          <a:p>
            <a:fld id="{577944B7-A086-9448-902A-56FA6D6752E6}" type="slidenum">
              <a:rPr lang="en-US">
                <a:solidFill>
                  <a:srgbClr val="000000"/>
                </a:solidFill>
                <a:latin typeface="Tahoma"/>
                <a:ea typeface="ＭＳ Ｐゴシック"/>
                <a:cs typeface="ＭＳ Ｐゴシック"/>
              </a:rPr>
              <a:pPr/>
              <a:t>‹#›</a:t>
            </a:fld>
            <a:endParaRPr lang="en-US">
              <a:solidFill>
                <a:srgbClr val="000000"/>
              </a:solidFill>
              <a:latin typeface="Tahoma"/>
              <a:ea typeface="ＭＳ Ｐゴシック"/>
              <a:cs typeface="ＭＳ Ｐゴシック"/>
            </a:endParaRPr>
          </a:p>
        </p:txBody>
      </p:sp>
    </p:spTree>
    <p:extLst>
      <p:ext uri="{BB962C8B-B14F-4D97-AF65-F5344CB8AC3E}">
        <p14:creationId xmlns:p14="http://schemas.microsoft.com/office/powerpoint/2010/main" val="34438836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91606512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613BF142-A47C-4842-B857-C6130FF1AA97}" type="datetimeFigureOut">
              <a:rPr lang="en-US">
                <a:solidFill>
                  <a:srgbClr val="000000"/>
                </a:solidFill>
                <a:latin typeface="Tahoma"/>
                <a:ea typeface="ＭＳ Ｐゴシック"/>
                <a:cs typeface="ＭＳ Ｐゴシック"/>
              </a:rPr>
              <a:pPr/>
              <a:t>11/5/23</a:t>
            </a:fld>
            <a:endParaRPr lang="en-US">
              <a:solidFill>
                <a:srgbClr val="000000"/>
              </a:solidFill>
              <a:latin typeface="Tahoma"/>
              <a:ea typeface="ＭＳ Ｐゴシック"/>
              <a:cs typeface="ＭＳ Ｐゴシック"/>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4" name="Slide Number Placeholder 3"/>
          <p:cNvSpPr>
            <a:spLocks noGrp="1"/>
          </p:cNvSpPr>
          <p:nvPr>
            <p:ph type="sldNum" sz="quarter" idx="12"/>
          </p:nvPr>
        </p:nvSpPr>
        <p:spPr/>
        <p:txBody>
          <a:bodyPr/>
          <a:lstStyle>
            <a:lvl1pPr>
              <a:defRPr/>
            </a:lvl1pPr>
          </a:lstStyle>
          <a:p>
            <a:fld id="{89432AAD-B029-FB43-A720-D2436F408F64}" type="slidenum">
              <a:rPr lang="en-US">
                <a:solidFill>
                  <a:srgbClr val="000000"/>
                </a:solidFill>
                <a:latin typeface="Tahoma"/>
                <a:ea typeface="ＭＳ Ｐゴシック"/>
                <a:cs typeface="ＭＳ Ｐゴシック"/>
              </a:rPr>
              <a:pPr/>
              <a:t>‹#›</a:t>
            </a:fld>
            <a:endParaRPr lang="en-US">
              <a:solidFill>
                <a:srgbClr val="000000"/>
              </a:solidFill>
              <a:latin typeface="Tahoma"/>
              <a:ea typeface="ＭＳ Ｐゴシック"/>
              <a:cs typeface="ＭＳ Ｐゴシック"/>
            </a:endParaRPr>
          </a:p>
        </p:txBody>
      </p:sp>
    </p:spTree>
    <p:extLst>
      <p:ext uri="{BB962C8B-B14F-4D97-AF65-F5344CB8AC3E}">
        <p14:creationId xmlns:p14="http://schemas.microsoft.com/office/powerpoint/2010/main" val="401153377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08FC2AA4-A2E4-474C-B4B4-05EC8D3A2759}" type="datetimeFigureOut">
              <a:rPr lang="en-US">
                <a:solidFill>
                  <a:srgbClr val="000000"/>
                </a:solidFill>
                <a:latin typeface="Tahoma"/>
                <a:ea typeface="ＭＳ Ｐゴシック"/>
                <a:cs typeface="ＭＳ Ｐゴシック"/>
              </a:rPr>
              <a:pPr/>
              <a:t>11/5/23</a:t>
            </a:fld>
            <a:endParaRPr lang="en-US">
              <a:solidFill>
                <a:srgbClr val="000000"/>
              </a:solidFill>
              <a:latin typeface="Tahoma"/>
              <a:ea typeface="ＭＳ Ｐゴシック"/>
              <a:cs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7" name="Slide Number Placeholder 6"/>
          <p:cNvSpPr>
            <a:spLocks noGrp="1"/>
          </p:cNvSpPr>
          <p:nvPr>
            <p:ph type="sldNum" sz="quarter" idx="12"/>
          </p:nvPr>
        </p:nvSpPr>
        <p:spPr/>
        <p:txBody>
          <a:bodyPr/>
          <a:lstStyle>
            <a:lvl1pPr>
              <a:defRPr/>
            </a:lvl1pPr>
          </a:lstStyle>
          <a:p>
            <a:fld id="{932DE576-5650-9A4E-AB9A-4BBCBDEABD39}" type="slidenum">
              <a:rPr lang="en-US">
                <a:solidFill>
                  <a:srgbClr val="000000"/>
                </a:solidFill>
                <a:latin typeface="Tahoma"/>
                <a:ea typeface="ＭＳ Ｐゴシック"/>
                <a:cs typeface="ＭＳ Ｐゴシック"/>
              </a:rPr>
              <a:pPr/>
              <a:t>‹#›</a:t>
            </a:fld>
            <a:endParaRPr lang="en-US">
              <a:solidFill>
                <a:srgbClr val="000000"/>
              </a:solidFill>
              <a:latin typeface="Tahoma"/>
              <a:ea typeface="ＭＳ Ｐゴシック"/>
              <a:cs typeface="ＭＳ Ｐゴシック"/>
            </a:endParaRPr>
          </a:p>
        </p:txBody>
      </p:sp>
    </p:spTree>
    <p:extLst>
      <p:ext uri="{BB962C8B-B14F-4D97-AF65-F5344CB8AC3E}">
        <p14:creationId xmlns:p14="http://schemas.microsoft.com/office/powerpoint/2010/main" val="216347529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14A36807-C93E-A049-8588-0453D398753E}" type="datetimeFigureOut">
              <a:rPr lang="en-US">
                <a:solidFill>
                  <a:srgbClr val="000000"/>
                </a:solidFill>
                <a:latin typeface="Tahoma"/>
                <a:ea typeface="ＭＳ Ｐゴシック"/>
                <a:cs typeface="ＭＳ Ｐゴシック"/>
              </a:rPr>
              <a:pPr/>
              <a:t>11/5/23</a:t>
            </a:fld>
            <a:endParaRPr lang="en-US">
              <a:solidFill>
                <a:srgbClr val="000000"/>
              </a:solidFill>
              <a:latin typeface="Tahoma"/>
              <a:ea typeface="ＭＳ Ｐゴシック"/>
              <a:cs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7" name="Slide Number Placeholder 6"/>
          <p:cNvSpPr>
            <a:spLocks noGrp="1"/>
          </p:cNvSpPr>
          <p:nvPr>
            <p:ph type="sldNum" sz="quarter" idx="12"/>
          </p:nvPr>
        </p:nvSpPr>
        <p:spPr/>
        <p:txBody>
          <a:bodyPr/>
          <a:lstStyle>
            <a:lvl1pPr>
              <a:defRPr/>
            </a:lvl1pPr>
          </a:lstStyle>
          <a:p>
            <a:fld id="{AF8FA9B1-FC77-E548-AF26-6B1AFBDEC5B3}" type="slidenum">
              <a:rPr lang="en-US">
                <a:solidFill>
                  <a:srgbClr val="000000"/>
                </a:solidFill>
                <a:latin typeface="Tahoma"/>
                <a:ea typeface="ＭＳ Ｐゴシック"/>
                <a:cs typeface="ＭＳ Ｐゴシック"/>
              </a:rPr>
              <a:pPr/>
              <a:t>‹#›</a:t>
            </a:fld>
            <a:endParaRPr lang="en-US">
              <a:solidFill>
                <a:srgbClr val="000000"/>
              </a:solidFill>
              <a:latin typeface="Tahoma"/>
              <a:ea typeface="ＭＳ Ｐゴシック"/>
              <a:cs typeface="ＭＳ Ｐゴシック"/>
            </a:endParaRPr>
          </a:p>
        </p:txBody>
      </p:sp>
    </p:spTree>
    <p:extLst>
      <p:ext uri="{BB962C8B-B14F-4D97-AF65-F5344CB8AC3E}">
        <p14:creationId xmlns:p14="http://schemas.microsoft.com/office/powerpoint/2010/main" val="130560293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66A7BCB9-4C8A-574D-91DE-382818C0AFD2}" type="datetimeFigureOut">
              <a:rPr lang="en-US">
                <a:solidFill>
                  <a:srgbClr val="000000"/>
                </a:solidFill>
                <a:latin typeface="Tahoma"/>
                <a:ea typeface="ＭＳ Ｐゴシック"/>
                <a:cs typeface="ＭＳ Ｐゴシック"/>
              </a:rPr>
              <a:pPr/>
              <a:t>11/5/23</a:t>
            </a:fld>
            <a:endParaRPr lang="en-US">
              <a:solidFill>
                <a:srgbClr val="000000"/>
              </a:solidFill>
              <a:latin typeface="Tahoma"/>
              <a:ea typeface="ＭＳ Ｐゴシック"/>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DB31D632-FCE9-7D4D-B3C4-E311D3391925}" type="slidenum">
              <a:rPr lang="en-US">
                <a:solidFill>
                  <a:srgbClr val="000000"/>
                </a:solidFill>
                <a:latin typeface="Tahoma"/>
                <a:ea typeface="ＭＳ Ｐゴシック"/>
                <a:cs typeface="ＭＳ Ｐゴシック"/>
              </a:rPr>
              <a:pPr/>
              <a:t>‹#›</a:t>
            </a:fld>
            <a:endParaRPr lang="en-US">
              <a:solidFill>
                <a:srgbClr val="000000"/>
              </a:solidFill>
              <a:latin typeface="Tahoma"/>
              <a:ea typeface="ＭＳ Ｐゴシック"/>
              <a:cs typeface="ＭＳ Ｐゴシック"/>
            </a:endParaRPr>
          </a:p>
        </p:txBody>
      </p:sp>
    </p:spTree>
    <p:extLst>
      <p:ext uri="{BB962C8B-B14F-4D97-AF65-F5344CB8AC3E}">
        <p14:creationId xmlns:p14="http://schemas.microsoft.com/office/powerpoint/2010/main" val="129801489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BAED0FB5-2F0D-A145-956D-7849E2AD26B4}" type="datetimeFigureOut">
              <a:rPr lang="en-US">
                <a:solidFill>
                  <a:srgbClr val="000000"/>
                </a:solidFill>
                <a:latin typeface="Tahoma"/>
                <a:ea typeface="ＭＳ Ｐゴシック"/>
                <a:cs typeface="ＭＳ Ｐゴシック"/>
              </a:rPr>
              <a:pPr/>
              <a:t>11/5/23</a:t>
            </a:fld>
            <a:endParaRPr lang="en-US">
              <a:solidFill>
                <a:srgbClr val="000000"/>
              </a:solidFill>
              <a:latin typeface="Tahoma"/>
              <a:ea typeface="ＭＳ Ｐゴシック"/>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62DA5A7B-34BF-DC4C-BA3B-4EFB4DB95C75}" type="slidenum">
              <a:rPr lang="en-US">
                <a:solidFill>
                  <a:srgbClr val="000000"/>
                </a:solidFill>
                <a:latin typeface="Tahoma"/>
                <a:ea typeface="ＭＳ Ｐゴシック"/>
                <a:cs typeface="ＭＳ Ｐゴシック"/>
              </a:rPr>
              <a:pPr/>
              <a:t>‹#›</a:t>
            </a:fld>
            <a:endParaRPr lang="en-US">
              <a:solidFill>
                <a:srgbClr val="000000"/>
              </a:solidFill>
              <a:latin typeface="Tahoma"/>
              <a:ea typeface="ＭＳ Ｐゴシック"/>
              <a:cs typeface="ＭＳ Ｐゴシック"/>
            </a:endParaRPr>
          </a:p>
        </p:txBody>
      </p:sp>
    </p:spTree>
    <p:extLst>
      <p:ext uri="{BB962C8B-B14F-4D97-AF65-F5344CB8AC3E}">
        <p14:creationId xmlns:p14="http://schemas.microsoft.com/office/powerpoint/2010/main" val="176327873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b="1">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b="1">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b="1">
                <a:ea typeface="ＭＳ Ｐゴシック" charset="0"/>
                <a:cs typeface="ＭＳ Ｐゴシック" charset="0"/>
              </a:defRPr>
            </a:lvl1pPr>
          </a:lstStyle>
          <a:p>
            <a:fld id="{A6496A8C-B326-F247-BC4C-B2EC12438D97}" type="slidenum">
              <a:rPr lang="en-US">
                <a:latin typeface="Arial"/>
              </a:rPr>
              <a:pPr/>
              <a:t>‹#›</a:t>
            </a:fld>
            <a:endParaRPr lang="en-US">
              <a:latin typeface="Arial"/>
            </a:endParaRPr>
          </a:p>
        </p:txBody>
      </p:sp>
    </p:spTree>
    <p:extLst>
      <p:ext uri="{BB962C8B-B14F-4D97-AF65-F5344CB8AC3E}">
        <p14:creationId xmlns:p14="http://schemas.microsoft.com/office/powerpoint/2010/main" val="91426545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b="1">
                <a:ea typeface="ＭＳ Ｐゴシック" charset="-128"/>
                <a:cs typeface="ＭＳ Ｐゴシック" charset="-128"/>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b="1">
                <a:ea typeface="ＭＳ Ｐゴシック" charset="-128"/>
                <a:cs typeface="ＭＳ Ｐゴシック"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b="1">
                <a:ea typeface="ＭＳ Ｐゴシック" charset="0"/>
                <a:cs typeface="ＭＳ Ｐゴシック" charset="0"/>
              </a:defRPr>
            </a:lvl1pPr>
          </a:lstStyle>
          <a:p>
            <a:fld id="{F71A0B63-9BED-B241-A9FE-D95C2E2186A1}" type="slidenum">
              <a:rPr lang="en-US">
                <a:latin typeface="Arial"/>
              </a:rPr>
              <a:pPr/>
              <a:t>‹#›</a:t>
            </a:fld>
            <a:endParaRPr lang="en-US">
              <a:latin typeface="Arial"/>
            </a:endParaRPr>
          </a:p>
        </p:txBody>
      </p:sp>
    </p:spTree>
    <p:extLst>
      <p:ext uri="{BB962C8B-B14F-4D97-AF65-F5344CB8AC3E}">
        <p14:creationId xmlns:p14="http://schemas.microsoft.com/office/powerpoint/2010/main" val="294745305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11/5/23</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147641296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11/5/23</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144062814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11/5/23</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7585464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4.xml"/><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theme" Target="../theme/theme10.xml"/><Relationship Id="rId2" Type="http://schemas.openxmlformats.org/officeDocument/2006/relationships/slideLayout" Target="../slideLayouts/slideLayout98.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0" Type="http://schemas.openxmlformats.org/officeDocument/2006/relationships/slideLayout" Target="../slideLayouts/slideLayout106.xml"/><Relationship Id="rId4" Type="http://schemas.openxmlformats.org/officeDocument/2006/relationships/slideLayout" Target="../slideLayouts/slideLayout100.xml"/><Relationship Id="rId9" Type="http://schemas.openxmlformats.org/officeDocument/2006/relationships/slideLayout" Target="../slideLayouts/slideLayout105.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5.xml"/><Relationship Id="rId3" Type="http://schemas.openxmlformats.org/officeDocument/2006/relationships/slideLayout" Target="../slideLayouts/slideLayout110.xml"/><Relationship Id="rId7" Type="http://schemas.openxmlformats.org/officeDocument/2006/relationships/slideLayout" Target="../slideLayouts/slideLayout114.xml"/><Relationship Id="rId12" Type="http://schemas.openxmlformats.org/officeDocument/2006/relationships/theme" Target="../theme/theme11.xml"/><Relationship Id="rId2" Type="http://schemas.openxmlformats.org/officeDocument/2006/relationships/slideLayout" Target="../slideLayouts/slideLayout109.xml"/><Relationship Id="rId1" Type="http://schemas.openxmlformats.org/officeDocument/2006/relationships/slideLayout" Target="../slideLayouts/slideLayout108.xml"/><Relationship Id="rId6" Type="http://schemas.openxmlformats.org/officeDocument/2006/relationships/slideLayout" Target="../slideLayouts/slideLayout113.xml"/><Relationship Id="rId11" Type="http://schemas.openxmlformats.org/officeDocument/2006/relationships/slideLayout" Target="../slideLayouts/slideLayout118.xml"/><Relationship Id="rId5" Type="http://schemas.openxmlformats.org/officeDocument/2006/relationships/slideLayout" Target="../slideLayouts/slideLayout112.xml"/><Relationship Id="rId10" Type="http://schemas.openxmlformats.org/officeDocument/2006/relationships/slideLayout" Target="../slideLayouts/slideLayout117.xml"/><Relationship Id="rId4" Type="http://schemas.openxmlformats.org/officeDocument/2006/relationships/slideLayout" Target="../slideLayouts/slideLayout111.xml"/><Relationship Id="rId9" Type="http://schemas.openxmlformats.org/officeDocument/2006/relationships/slideLayout" Target="../slideLayouts/slideLayout116.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6.xml"/><Relationship Id="rId3" Type="http://schemas.openxmlformats.org/officeDocument/2006/relationships/slideLayout" Target="../slideLayouts/slideLayout121.xml"/><Relationship Id="rId7" Type="http://schemas.openxmlformats.org/officeDocument/2006/relationships/slideLayout" Target="../slideLayouts/slideLayout125.xml"/><Relationship Id="rId12" Type="http://schemas.openxmlformats.org/officeDocument/2006/relationships/theme" Target="../theme/theme12.xml"/><Relationship Id="rId2" Type="http://schemas.openxmlformats.org/officeDocument/2006/relationships/slideLayout" Target="../slideLayouts/slideLayout120.xml"/><Relationship Id="rId1" Type="http://schemas.openxmlformats.org/officeDocument/2006/relationships/slideLayout" Target="../slideLayouts/slideLayout119.xml"/><Relationship Id="rId6" Type="http://schemas.openxmlformats.org/officeDocument/2006/relationships/slideLayout" Target="../slideLayouts/slideLayout124.xml"/><Relationship Id="rId11" Type="http://schemas.openxmlformats.org/officeDocument/2006/relationships/slideLayout" Target="../slideLayouts/slideLayout129.xml"/><Relationship Id="rId5" Type="http://schemas.openxmlformats.org/officeDocument/2006/relationships/slideLayout" Target="../slideLayouts/slideLayout123.xml"/><Relationship Id="rId10" Type="http://schemas.openxmlformats.org/officeDocument/2006/relationships/slideLayout" Target="../slideLayouts/slideLayout128.xml"/><Relationship Id="rId4" Type="http://schemas.openxmlformats.org/officeDocument/2006/relationships/slideLayout" Target="../slideLayouts/slideLayout122.xml"/><Relationship Id="rId9" Type="http://schemas.openxmlformats.org/officeDocument/2006/relationships/slideLayout" Target="../slideLayouts/slideLayout127.xml"/></Relationships>
</file>

<file path=ppt/slideMasters/_rels/slideMaster13.xml.rels><?xml version="1.0" encoding="UTF-8" standalone="yes"?>
<Relationships xmlns="http://schemas.openxmlformats.org/package/2006/relationships"><Relationship Id="rId2" Type="http://schemas.openxmlformats.org/officeDocument/2006/relationships/theme" Target="../theme/theme13.xml"/><Relationship Id="rId1" Type="http://schemas.openxmlformats.org/officeDocument/2006/relationships/slideLayout" Target="../slideLayouts/slideLayout130.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38.xml"/><Relationship Id="rId3" Type="http://schemas.openxmlformats.org/officeDocument/2006/relationships/slideLayout" Target="../slideLayouts/slideLayout133.xml"/><Relationship Id="rId7" Type="http://schemas.openxmlformats.org/officeDocument/2006/relationships/slideLayout" Target="../slideLayouts/slideLayout137.xml"/><Relationship Id="rId12" Type="http://schemas.openxmlformats.org/officeDocument/2006/relationships/theme" Target="../theme/theme14.xml"/><Relationship Id="rId2" Type="http://schemas.openxmlformats.org/officeDocument/2006/relationships/slideLayout" Target="../slideLayouts/slideLayout132.xml"/><Relationship Id="rId1" Type="http://schemas.openxmlformats.org/officeDocument/2006/relationships/slideLayout" Target="../slideLayouts/slideLayout131.xml"/><Relationship Id="rId6" Type="http://schemas.openxmlformats.org/officeDocument/2006/relationships/slideLayout" Target="../slideLayouts/slideLayout136.xml"/><Relationship Id="rId11" Type="http://schemas.openxmlformats.org/officeDocument/2006/relationships/slideLayout" Target="../slideLayouts/slideLayout141.xml"/><Relationship Id="rId5" Type="http://schemas.openxmlformats.org/officeDocument/2006/relationships/slideLayout" Target="../slideLayouts/slideLayout135.xml"/><Relationship Id="rId10" Type="http://schemas.openxmlformats.org/officeDocument/2006/relationships/slideLayout" Target="../slideLayouts/slideLayout140.xml"/><Relationship Id="rId4" Type="http://schemas.openxmlformats.org/officeDocument/2006/relationships/slideLayout" Target="../slideLayouts/slideLayout134.xml"/><Relationship Id="rId9" Type="http://schemas.openxmlformats.org/officeDocument/2006/relationships/slideLayout" Target="../slideLayouts/slideLayout139.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49.xml"/><Relationship Id="rId13" Type="http://schemas.openxmlformats.org/officeDocument/2006/relationships/image" Target="../media/image4.png"/><Relationship Id="rId3" Type="http://schemas.openxmlformats.org/officeDocument/2006/relationships/slideLayout" Target="../slideLayouts/slideLayout144.xml"/><Relationship Id="rId7" Type="http://schemas.openxmlformats.org/officeDocument/2006/relationships/slideLayout" Target="../slideLayouts/slideLayout148.xml"/><Relationship Id="rId12" Type="http://schemas.openxmlformats.org/officeDocument/2006/relationships/theme" Target="../theme/theme15.xml"/><Relationship Id="rId2" Type="http://schemas.openxmlformats.org/officeDocument/2006/relationships/slideLayout" Target="../slideLayouts/slideLayout143.xml"/><Relationship Id="rId1" Type="http://schemas.openxmlformats.org/officeDocument/2006/relationships/slideLayout" Target="../slideLayouts/slideLayout142.xml"/><Relationship Id="rId6" Type="http://schemas.openxmlformats.org/officeDocument/2006/relationships/slideLayout" Target="../slideLayouts/slideLayout147.xml"/><Relationship Id="rId11" Type="http://schemas.openxmlformats.org/officeDocument/2006/relationships/slideLayout" Target="../slideLayouts/slideLayout152.xml"/><Relationship Id="rId5" Type="http://schemas.openxmlformats.org/officeDocument/2006/relationships/slideLayout" Target="../slideLayouts/slideLayout146.xml"/><Relationship Id="rId10" Type="http://schemas.openxmlformats.org/officeDocument/2006/relationships/slideLayout" Target="../slideLayouts/slideLayout151.xml"/><Relationship Id="rId4" Type="http://schemas.openxmlformats.org/officeDocument/2006/relationships/slideLayout" Target="../slideLayouts/slideLayout145.xml"/><Relationship Id="rId9" Type="http://schemas.openxmlformats.org/officeDocument/2006/relationships/slideLayout" Target="../slideLayouts/slideLayout150.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0.xml"/><Relationship Id="rId3" Type="http://schemas.openxmlformats.org/officeDocument/2006/relationships/slideLayout" Target="../slideLayouts/slideLayout155.xml"/><Relationship Id="rId7" Type="http://schemas.openxmlformats.org/officeDocument/2006/relationships/slideLayout" Target="../slideLayouts/slideLayout159.xml"/><Relationship Id="rId12" Type="http://schemas.openxmlformats.org/officeDocument/2006/relationships/theme" Target="../theme/theme16.xml"/><Relationship Id="rId2" Type="http://schemas.openxmlformats.org/officeDocument/2006/relationships/slideLayout" Target="../slideLayouts/slideLayout154.xml"/><Relationship Id="rId1" Type="http://schemas.openxmlformats.org/officeDocument/2006/relationships/slideLayout" Target="../slideLayouts/slideLayout153.xml"/><Relationship Id="rId6" Type="http://schemas.openxmlformats.org/officeDocument/2006/relationships/slideLayout" Target="../slideLayouts/slideLayout158.xml"/><Relationship Id="rId11" Type="http://schemas.openxmlformats.org/officeDocument/2006/relationships/slideLayout" Target="../slideLayouts/slideLayout163.xml"/><Relationship Id="rId5" Type="http://schemas.openxmlformats.org/officeDocument/2006/relationships/slideLayout" Target="../slideLayouts/slideLayout157.xml"/><Relationship Id="rId10" Type="http://schemas.openxmlformats.org/officeDocument/2006/relationships/slideLayout" Target="../slideLayouts/slideLayout162.xml"/><Relationship Id="rId4" Type="http://schemas.openxmlformats.org/officeDocument/2006/relationships/slideLayout" Target="../slideLayouts/slideLayout156.xml"/><Relationship Id="rId9" Type="http://schemas.openxmlformats.org/officeDocument/2006/relationships/slideLayout" Target="../slideLayouts/slideLayout161.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71.xml"/><Relationship Id="rId3" Type="http://schemas.openxmlformats.org/officeDocument/2006/relationships/slideLayout" Target="../slideLayouts/slideLayout166.xml"/><Relationship Id="rId7" Type="http://schemas.openxmlformats.org/officeDocument/2006/relationships/slideLayout" Target="../slideLayouts/slideLayout170.xml"/><Relationship Id="rId12" Type="http://schemas.openxmlformats.org/officeDocument/2006/relationships/theme" Target="../theme/theme17.xml"/><Relationship Id="rId2" Type="http://schemas.openxmlformats.org/officeDocument/2006/relationships/slideLayout" Target="../slideLayouts/slideLayout165.xml"/><Relationship Id="rId1" Type="http://schemas.openxmlformats.org/officeDocument/2006/relationships/slideLayout" Target="../slideLayouts/slideLayout164.xml"/><Relationship Id="rId6" Type="http://schemas.openxmlformats.org/officeDocument/2006/relationships/slideLayout" Target="../slideLayouts/slideLayout169.xml"/><Relationship Id="rId11" Type="http://schemas.openxmlformats.org/officeDocument/2006/relationships/slideLayout" Target="../slideLayouts/slideLayout174.xml"/><Relationship Id="rId5" Type="http://schemas.openxmlformats.org/officeDocument/2006/relationships/slideLayout" Target="../slideLayouts/slideLayout168.xml"/><Relationship Id="rId10" Type="http://schemas.openxmlformats.org/officeDocument/2006/relationships/slideLayout" Target="../slideLayouts/slideLayout173.xml"/><Relationship Id="rId4" Type="http://schemas.openxmlformats.org/officeDocument/2006/relationships/slideLayout" Target="../slideLayouts/slideLayout167.xml"/><Relationship Id="rId9" Type="http://schemas.openxmlformats.org/officeDocument/2006/relationships/slideLayout" Target="../slideLayouts/slideLayout172.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82.xml"/><Relationship Id="rId13" Type="http://schemas.openxmlformats.org/officeDocument/2006/relationships/image" Target="../media/image3.jpeg"/><Relationship Id="rId3" Type="http://schemas.openxmlformats.org/officeDocument/2006/relationships/slideLayout" Target="../slideLayouts/slideLayout177.xml"/><Relationship Id="rId7" Type="http://schemas.openxmlformats.org/officeDocument/2006/relationships/slideLayout" Target="../slideLayouts/slideLayout181.xml"/><Relationship Id="rId12" Type="http://schemas.openxmlformats.org/officeDocument/2006/relationships/theme" Target="../theme/theme18.xml"/><Relationship Id="rId2" Type="http://schemas.openxmlformats.org/officeDocument/2006/relationships/slideLayout" Target="../slideLayouts/slideLayout176.xml"/><Relationship Id="rId1" Type="http://schemas.openxmlformats.org/officeDocument/2006/relationships/slideLayout" Target="../slideLayouts/slideLayout175.xml"/><Relationship Id="rId6" Type="http://schemas.openxmlformats.org/officeDocument/2006/relationships/slideLayout" Target="../slideLayouts/slideLayout180.xml"/><Relationship Id="rId11" Type="http://schemas.openxmlformats.org/officeDocument/2006/relationships/slideLayout" Target="../slideLayouts/slideLayout185.xml"/><Relationship Id="rId5" Type="http://schemas.openxmlformats.org/officeDocument/2006/relationships/slideLayout" Target="../slideLayouts/slideLayout179.xml"/><Relationship Id="rId10" Type="http://schemas.openxmlformats.org/officeDocument/2006/relationships/slideLayout" Target="../slideLayouts/slideLayout184.xml"/><Relationship Id="rId4" Type="http://schemas.openxmlformats.org/officeDocument/2006/relationships/slideLayout" Target="../slideLayouts/slideLayout178.xml"/><Relationship Id="rId9" Type="http://schemas.openxmlformats.org/officeDocument/2006/relationships/slideLayout" Target="../slideLayouts/slideLayout183.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93.xml"/><Relationship Id="rId13" Type="http://schemas.openxmlformats.org/officeDocument/2006/relationships/image" Target="../media/image4.png"/><Relationship Id="rId3" Type="http://schemas.openxmlformats.org/officeDocument/2006/relationships/slideLayout" Target="../slideLayouts/slideLayout188.xml"/><Relationship Id="rId7" Type="http://schemas.openxmlformats.org/officeDocument/2006/relationships/slideLayout" Target="../slideLayouts/slideLayout192.xml"/><Relationship Id="rId12" Type="http://schemas.openxmlformats.org/officeDocument/2006/relationships/theme" Target="../theme/theme19.xml"/><Relationship Id="rId2" Type="http://schemas.openxmlformats.org/officeDocument/2006/relationships/slideLayout" Target="../slideLayouts/slideLayout187.xml"/><Relationship Id="rId1" Type="http://schemas.openxmlformats.org/officeDocument/2006/relationships/slideLayout" Target="../slideLayouts/slideLayout186.xml"/><Relationship Id="rId6" Type="http://schemas.openxmlformats.org/officeDocument/2006/relationships/slideLayout" Target="../slideLayouts/slideLayout191.xml"/><Relationship Id="rId11" Type="http://schemas.openxmlformats.org/officeDocument/2006/relationships/slideLayout" Target="../slideLayouts/slideLayout196.xml"/><Relationship Id="rId5" Type="http://schemas.openxmlformats.org/officeDocument/2006/relationships/slideLayout" Target="../slideLayouts/slideLayout190.xml"/><Relationship Id="rId10" Type="http://schemas.openxmlformats.org/officeDocument/2006/relationships/slideLayout" Target="../slideLayouts/slideLayout195.xml"/><Relationship Id="rId4" Type="http://schemas.openxmlformats.org/officeDocument/2006/relationships/slideLayout" Target="../slideLayouts/slideLayout189.xml"/><Relationship Id="rId9" Type="http://schemas.openxmlformats.org/officeDocument/2006/relationships/slideLayout" Target="../slideLayouts/slideLayout19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04.xml"/><Relationship Id="rId13" Type="http://schemas.openxmlformats.org/officeDocument/2006/relationships/image" Target="../media/image5.png"/><Relationship Id="rId3" Type="http://schemas.openxmlformats.org/officeDocument/2006/relationships/slideLayout" Target="../slideLayouts/slideLayout199.xml"/><Relationship Id="rId7" Type="http://schemas.openxmlformats.org/officeDocument/2006/relationships/slideLayout" Target="../slideLayouts/slideLayout203.xml"/><Relationship Id="rId12" Type="http://schemas.openxmlformats.org/officeDocument/2006/relationships/theme" Target="../theme/theme20.xml"/><Relationship Id="rId2" Type="http://schemas.openxmlformats.org/officeDocument/2006/relationships/slideLayout" Target="../slideLayouts/slideLayout198.xml"/><Relationship Id="rId1" Type="http://schemas.openxmlformats.org/officeDocument/2006/relationships/slideLayout" Target="../slideLayouts/slideLayout197.xml"/><Relationship Id="rId6" Type="http://schemas.openxmlformats.org/officeDocument/2006/relationships/slideLayout" Target="../slideLayouts/slideLayout202.xml"/><Relationship Id="rId11" Type="http://schemas.openxmlformats.org/officeDocument/2006/relationships/slideLayout" Target="../slideLayouts/slideLayout207.xml"/><Relationship Id="rId5" Type="http://schemas.openxmlformats.org/officeDocument/2006/relationships/slideLayout" Target="../slideLayouts/slideLayout201.xml"/><Relationship Id="rId10" Type="http://schemas.openxmlformats.org/officeDocument/2006/relationships/slideLayout" Target="../slideLayouts/slideLayout206.xml"/><Relationship Id="rId4" Type="http://schemas.openxmlformats.org/officeDocument/2006/relationships/slideLayout" Target="../slideLayouts/slideLayout200.xml"/><Relationship Id="rId9" Type="http://schemas.openxmlformats.org/officeDocument/2006/relationships/slideLayout" Target="../slideLayouts/slideLayout205.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15.xml"/><Relationship Id="rId3" Type="http://schemas.openxmlformats.org/officeDocument/2006/relationships/slideLayout" Target="../slideLayouts/slideLayout210.xml"/><Relationship Id="rId7" Type="http://schemas.openxmlformats.org/officeDocument/2006/relationships/slideLayout" Target="../slideLayouts/slideLayout214.xml"/><Relationship Id="rId12" Type="http://schemas.openxmlformats.org/officeDocument/2006/relationships/theme" Target="../theme/theme21.xml"/><Relationship Id="rId2" Type="http://schemas.openxmlformats.org/officeDocument/2006/relationships/slideLayout" Target="../slideLayouts/slideLayout209.xml"/><Relationship Id="rId1" Type="http://schemas.openxmlformats.org/officeDocument/2006/relationships/slideLayout" Target="../slideLayouts/slideLayout208.xml"/><Relationship Id="rId6" Type="http://schemas.openxmlformats.org/officeDocument/2006/relationships/slideLayout" Target="../slideLayouts/slideLayout213.xml"/><Relationship Id="rId11" Type="http://schemas.openxmlformats.org/officeDocument/2006/relationships/slideLayout" Target="../slideLayouts/slideLayout218.xml"/><Relationship Id="rId5" Type="http://schemas.openxmlformats.org/officeDocument/2006/relationships/slideLayout" Target="../slideLayouts/slideLayout212.xml"/><Relationship Id="rId10" Type="http://schemas.openxmlformats.org/officeDocument/2006/relationships/slideLayout" Target="../slideLayouts/slideLayout217.xml"/><Relationship Id="rId4" Type="http://schemas.openxmlformats.org/officeDocument/2006/relationships/slideLayout" Target="../slideLayouts/slideLayout211.xml"/><Relationship Id="rId9" Type="http://schemas.openxmlformats.org/officeDocument/2006/relationships/slideLayout" Target="../slideLayouts/slideLayout216.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26.xml"/><Relationship Id="rId13" Type="http://schemas.openxmlformats.org/officeDocument/2006/relationships/image" Target="../media/image6.jpeg"/><Relationship Id="rId3" Type="http://schemas.openxmlformats.org/officeDocument/2006/relationships/slideLayout" Target="../slideLayouts/slideLayout221.xml"/><Relationship Id="rId7" Type="http://schemas.openxmlformats.org/officeDocument/2006/relationships/slideLayout" Target="../slideLayouts/slideLayout225.xml"/><Relationship Id="rId12" Type="http://schemas.openxmlformats.org/officeDocument/2006/relationships/theme" Target="../theme/theme22.xml"/><Relationship Id="rId2" Type="http://schemas.openxmlformats.org/officeDocument/2006/relationships/slideLayout" Target="../slideLayouts/slideLayout220.xml"/><Relationship Id="rId1" Type="http://schemas.openxmlformats.org/officeDocument/2006/relationships/slideLayout" Target="../slideLayouts/slideLayout219.xml"/><Relationship Id="rId6" Type="http://schemas.openxmlformats.org/officeDocument/2006/relationships/slideLayout" Target="../slideLayouts/slideLayout224.xml"/><Relationship Id="rId11" Type="http://schemas.openxmlformats.org/officeDocument/2006/relationships/slideLayout" Target="../slideLayouts/slideLayout229.xml"/><Relationship Id="rId5" Type="http://schemas.openxmlformats.org/officeDocument/2006/relationships/slideLayout" Target="../slideLayouts/slideLayout223.xml"/><Relationship Id="rId10" Type="http://schemas.openxmlformats.org/officeDocument/2006/relationships/slideLayout" Target="../slideLayouts/slideLayout228.xml"/><Relationship Id="rId4" Type="http://schemas.openxmlformats.org/officeDocument/2006/relationships/slideLayout" Target="../slideLayouts/slideLayout222.xml"/><Relationship Id="rId9" Type="http://schemas.openxmlformats.org/officeDocument/2006/relationships/slideLayout" Target="../slideLayouts/slideLayout227.xml"/><Relationship Id="rId14" Type="http://schemas.openxmlformats.org/officeDocument/2006/relationships/image" Target="../media/image7.jpeg"/></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37.xml"/><Relationship Id="rId3" Type="http://schemas.openxmlformats.org/officeDocument/2006/relationships/slideLayout" Target="../slideLayouts/slideLayout232.xml"/><Relationship Id="rId7" Type="http://schemas.openxmlformats.org/officeDocument/2006/relationships/slideLayout" Target="../slideLayouts/slideLayout236.xml"/><Relationship Id="rId12" Type="http://schemas.openxmlformats.org/officeDocument/2006/relationships/theme" Target="../theme/theme23.xml"/><Relationship Id="rId2" Type="http://schemas.openxmlformats.org/officeDocument/2006/relationships/slideLayout" Target="../slideLayouts/slideLayout231.xml"/><Relationship Id="rId1" Type="http://schemas.openxmlformats.org/officeDocument/2006/relationships/slideLayout" Target="../slideLayouts/slideLayout230.xml"/><Relationship Id="rId6" Type="http://schemas.openxmlformats.org/officeDocument/2006/relationships/slideLayout" Target="../slideLayouts/slideLayout235.xml"/><Relationship Id="rId11" Type="http://schemas.openxmlformats.org/officeDocument/2006/relationships/slideLayout" Target="../slideLayouts/slideLayout240.xml"/><Relationship Id="rId5" Type="http://schemas.openxmlformats.org/officeDocument/2006/relationships/slideLayout" Target="../slideLayouts/slideLayout234.xml"/><Relationship Id="rId10" Type="http://schemas.openxmlformats.org/officeDocument/2006/relationships/slideLayout" Target="../slideLayouts/slideLayout239.xml"/><Relationship Id="rId4" Type="http://schemas.openxmlformats.org/officeDocument/2006/relationships/slideLayout" Target="../slideLayouts/slideLayout233.xml"/><Relationship Id="rId9" Type="http://schemas.openxmlformats.org/officeDocument/2006/relationships/slideLayout" Target="../slideLayouts/slideLayout238.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48.xml"/><Relationship Id="rId3" Type="http://schemas.openxmlformats.org/officeDocument/2006/relationships/slideLayout" Target="../slideLayouts/slideLayout243.xml"/><Relationship Id="rId7" Type="http://schemas.openxmlformats.org/officeDocument/2006/relationships/slideLayout" Target="../slideLayouts/slideLayout247.xml"/><Relationship Id="rId12" Type="http://schemas.openxmlformats.org/officeDocument/2006/relationships/theme" Target="../theme/theme24.xml"/><Relationship Id="rId2" Type="http://schemas.openxmlformats.org/officeDocument/2006/relationships/slideLayout" Target="../slideLayouts/slideLayout242.xml"/><Relationship Id="rId1" Type="http://schemas.openxmlformats.org/officeDocument/2006/relationships/slideLayout" Target="../slideLayouts/slideLayout241.xml"/><Relationship Id="rId6" Type="http://schemas.openxmlformats.org/officeDocument/2006/relationships/slideLayout" Target="../slideLayouts/slideLayout246.xml"/><Relationship Id="rId11" Type="http://schemas.openxmlformats.org/officeDocument/2006/relationships/slideLayout" Target="../slideLayouts/slideLayout251.xml"/><Relationship Id="rId5" Type="http://schemas.openxmlformats.org/officeDocument/2006/relationships/slideLayout" Target="../slideLayouts/slideLayout245.xml"/><Relationship Id="rId10" Type="http://schemas.openxmlformats.org/officeDocument/2006/relationships/slideLayout" Target="../slideLayouts/slideLayout250.xml"/><Relationship Id="rId4" Type="http://schemas.openxmlformats.org/officeDocument/2006/relationships/slideLayout" Target="../slideLayouts/slideLayout244.xml"/><Relationship Id="rId9" Type="http://schemas.openxmlformats.org/officeDocument/2006/relationships/slideLayout" Target="../slideLayouts/slideLayout24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5.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9.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theme" Target="../theme/theme6.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image" Target="../media/image1.jpeg"/><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theme" Target="../theme/theme7.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1.xml"/><Relationship Id="rId13" Type="http://schemas.openxmlformats.org/officeDocument/2006/relationships/image" Target="../media/image3.jpeg"/><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theme" Target="../theme/theme8.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s>
</file>

<file path=ppt/slideMasters/_rels/slideMaster9.xml.rels><?xml version="1.0" encoding="UTF-8" standalone="yes"?>
<Relationships xmlns="http://schemas.openxmlformats.org/package/2006/relationships"><Relationship Id="rId3" Type="http://schemas.openxmlformats.org/officeDocument/2006/relationships/theme" Target="../theme/theme9.xml"/><Relationship Id="rId2" Type="http://schemas.openxmlformats.org/officeDocument/2006/relationships/slideLayout" Target="../slideLayouts/slideLayout96.xml"/><Relationship Id="rId1" Type="http://schemas.openxmlformats.org/officeDocument/2006/relationships/slideLayout" Target="../slideLayouts/slideLayout9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7581062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143000"/>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274492580"/>
      </p:ext>
    </p:extLst>
  </p:cSld>
  <p:clrMap bg1="lt1" tx1="dk1" bg2="lt2" tx2="dk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 id="2147483782" r:id="rId5"/>
    <p:sldLayoutId id="2147483783" r:id="rId6"/>
    <p:sldLayoutId id="2147483784" r:id="rId7"/>
    <p:sldLayoutId id="2147483785" r:id="rId8"/>
    <p:sldLayoutId id="2147483786" r:id="rId9"/>
    <p:sldLayoutId id="2147483787" r:id="rId10"/>
    <p:sldLayoutId id="2147483788" r:id="rId11"/>
  </p:sldLayoutIdLst>
  <p:txStyles>
    <p:titleStyle>
      <a:lvl1pPr algn="ctr" defTabSz="914400" rtl="0" eaLnBrk="1" latinLnBrk="0" hangingPunct="1">
        <a:spcBef>
          <a:spcPct val="0"/>
        </a:spcBef>
        <a:buNone/>
        <a:defRPr sz="4400" kern="1200">
          <a:solidFill>
            <a:srgbClr val="FFFFFF"/>
          </a:solidFill>
          <a:latin typeface="Arial"/>
          <a:ea typeface="+mj-ea"/>
          <a:cs typeface="Arial"/>
        </a:defRPr>
      </a:lvl1pPr>
    </p:titleStyle>
    <p:bodyStyle>
      <a:lvl1pPr marL="342900" indent="-342900" algn="l" defTabSz="914400" rtl="0" eaLnBrk="1" latinLnBrk="0" hangingPunct="1">
        <a:spcBef>
          <a:spcPct val="20000"/>
        </a:spcBef>
        <a:buFont typeface="Arial" pitchFamily="34" charset="0"/>
        <a:buChar char="•"/>
        <a:defRPr sz="3200" kern="1200">
          <a:solidFill>
            <a:srgbClr val="FFFFFF"/>
          </a:solidFill>
          <a:latin typeface="Arial"/>
          <a:ea typeface="+mn-ea"/>
          <a:cs typeface="Arial"/>
        </a:defRPr>
      </a:lvl1pPr>
      <a:lvl2pPr marL="742950" indent="-285750" algn="l" defTabSz="914400" rtl="0" eaLnBrk="1" latinLnBrk="0" hangingPunct="1">
        <a:spcBef>
          <a:spcPct val="20000"/>
        </a:spcBef>
        <a:buFont typeface="Arial" pitchFamily="34" charset="0"/>
        <a:buChar char="–"/>
        <a:defRPr sz="2800" kern="1200">
          <a:solidFill>
            <a:srgbClr val="FFFFFF"/>
          </a:solidFill>
          <a:latin typeface="Arial"/>
          <a:ea typeface="+mn-ea"/>
          <a:cs typeface="Arial"/>
        </a:defRPr>
      </a:lvl2pPr>
      <a:lvl3pPr marL="1143000" indent="-228600" algn="l" defTabSz="914400" rtl="0" eaLnBrk="1" latinLnBrk="0" hangingPunct="1">
        <a:spcBef>
          <a:spcPct val="20000"/>
        </a:spcBef>
        <a:buFont typeface="Arial" pitchFamily="34" charset="0"/>
        <a:buChar char="•"/>
        <a:defRPr sz="2400" kern="1200">
          <a:solidFill>
            <a:srgbClr val="FFFFFF"/>
          </a:solidFill>
          <a:latin typeface="Arial"/>
          <a:ea typeface="+mn-ea"/>
          <a:cs typeface="Arial"/>
        </a:defRPr>
      </a:lvl3pPr>
      <a:lvl4pPr marL="16002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4pPr>
      <a:lvl5pPr marL="20574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577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vl1pPr>
          </a:lstStyle>
          <a:p>
            <a:pPr defTabSz="914400" fontAlgn="base">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pPr defTabSz="914400" fontAlgn="base">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defTabSz="914400" fontAlgn="base">
              <a:spcBef>
                <a:spcPct val="0"/>
              </a:spcBef>
              <a:spcAft>
                <a:spcPct val="0"/>
              </a:spcAft>
              <a:defRPr/>
            </a:pPr>
            <a:fld id="{E96FFD9D-FB4A-5F4E-86CA-E1E188EF93FA}" type="slidenum">
              <a:rPr lang="en-US">
                <a:solidFill>
                  <a:srgbClr val="000000"/>
                </a:solidFill>
                <a:latin typeface="Arial" charset="0"/>
                <a:ea typeface="ＭＳ Ｐゴシック" charset="0"/>
                <a:cs typeface="ＭＳ Ｐゴシック" charset="0"/>
              </a:rPr>
              <a:pPr defTabSz="914400" fontAlgn="base">
                <a:spcBef>
                  <a:spcPct val="0"/>
                </a:spcBef>
                <a:spcAft>
                  <a:spcPct val="0"/>
                </a:spcAft>
                <a:defRPr/>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829948470"/>
      </p:ext>
    </p:extLst>
  </p:cSld>
  <p:clrMap bg1="lt1" tx1="dk1" bg2="lt2" tx2="dk2" accent1="accent1" accent2="accent2" accent3="accent3" accent4="accent4" accent5="accent5" accent6="accent6" hlink="hlink" folHlink="folHlink"/>
  <p:sldLayoutIdLst>
    <p:sldLayoutId id="2147483790" r:id="rId1"/>
    <p:sldLayoutId id="2147483791" r:id="rId2"/>
    <p:sldLayoutId id="2147483792" r:id="rId3"/>
    <p:sldLayoutId id="2147483793" r:id="rId4"/>
    <p:sldLayoutId id="2147483794" r:id="rId5"/>
    <p:sldLayoutId id="2147483795" r:id="rId6"/>
    <p:sldLayoutId id="2147483796" r:id="rId7"/>
    <p:sldLayoutId id="2147483797" r:id="rId8"/>
    <p:sldLayoutId id="2147483798" r:id="rId9"/>
    <p:sldLayoutId id="2147483799" r:id="rId10"/>
    <p:sldLayoutId id="2147483800" r:id="rId11"/>
  </p:sldLayoutIdLst>
  <p:txStyles>
    <p:title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rgbClr val="FFFFFF"/>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rgbClr val="FFFFFF"/>
          </a:solidFill>
          <a:latin typeface="Arial"/>
          <a:ea typeface="ＭＳ Ｐゴシック" pitchFamily="-111" charset="-128"/>
          <a:cs typeface="Arial"/>
        </a:defRPr>
      </a:lvl2pPr>
      <a:lvl3pPr marL="1143000" indent="-228600" algn="l" rtl="0" eaLnBrk="0" fontAlgn="base" hangingPunct="0">
        <a:spcBef>
          <a:spcPct val="20000"/>
        </a:spcBef>
        <a:spcAft>
          <a:spcPct val="0"/>
        </a:spcAft>
        <a:buChar char="•"/>
        <a:defRPr sz="2400">
          <a:solidFill>
            <a:srgbClr val="FFFFFF"/>
          </a:solidFill>
          <a:latin typeface="Arial"/>
          <a:ea typeface="ＭＳ Ｐゴシック" pitchFamily="-111" charset="-128"/>
          <a:cs typeface="Arial"/>
        </a:defRPr>
      </a:lvl3pPr>
      <a:lvl4pPr marL="1600200" indent="-228600" algn="l" rtl="0" eaLnBrk="0" fontAlgn="base" hangingPunct="0">
        <a:spcBef>
          <a:spcPct val="20000"/>
        </a:spcBef>
        <a:spcAft>
          <a:spcPct val="0"/>
        </a:spcAft>
        <a:buChar char="–"/>
        <a:defRPr sz="2000">
          <a:solidFill>
            <a:srgbClr val="FFFFFF"/>
          </a:solidFill>
          <a:latin typeface="Arial"/>
          <a:ea typeface="ＭＳ Ｐゴシック" pitchFamily="-111" charset="-128"/>
          <a:cs typeface="Arial"/>
        </a:defRPr>
      </a:lvl4pPr>
      <a:lvl5pPr marL="2057400" indent="-228600" algn="l" rtl="0" eaLnBrk="0" fontAlgn="base" hangingPunct="0">
        <a:spcBef>
          <a:spcPct val="20000"/>
        </a:spcBef>
        <a:spcAft>
          <a:spcPct val="0"/>
        </a:spcAft>
        <a:buChar char="»"/>
        <a:defRPr sz="2000">
          <a:solidFill>
            <a:srgbClr val="FFFFFF"/>
          </a:solidFill>
          <a:latin typeface="Arial"/>
          <a:ea typeface="ＭＳ Ｐゴシック" pitchFamily="-111"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smtClean="0"/>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smtClean="0"/>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smtClean="0"/>
            </a:lvl1pPr>
          </a:lstStyle>
          <a:p>
            <a:pPr defTabSz="914400" eaLnBrk="0" fontAlgn="base" hangingPunct="0">
              <a:spcBef>
                <a:spcPct val="0"/>
              </a:spcBef>
              <a:spcAft>
                <a:spcPct val="0"/>
              </a:spcAft>
              <a:defRPr/>
            </a:pPr>
            <a:fld id="{B76732AD-70A6-7E45-A486-BEE1C3E32EC5}" type="slidenum">
              <a:rPr lang="en-US">
                <a:solidFill>
                  <a:srgbClr val="000000"/>
                </a:solidFill>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72512598"/>
      </p:ext>
    </p:extLst>
  </p:cSld>
  <p:clrMap bg1="lt1" tx1="dk1" bg2="lt2" tx2="dk2" accent1="accent1" accent2="accent2" accent3="accent3" accent4="accent4" accent5="accent5" accent6="accent6" hlink="hlink" folHlink="folHlink"/>
  <p:sldLayoutIdLst>
    <p:sldLayoutId id="2147483802" r:id="rId1"/>
    <p:sldLayoutId id="2147483803" r:id="rId2"/>
    <p:sldLayoutId id="2147483804" r:id="rId3"/>
    <p:sldLayoutId id="2147483805" r:id="rId4"/>
    <p:sldLayoutId id="2147483806" r:id="rId5"/>
    <p:sldLayoutId id="2147483807" r:id="rId6"/>
    <p:sldLayoutId id="2147483808" r:id="rId7"/>
    <p:sldLayoutId id="2147483809" r:id="rId8"/>
    <p:sldLayoutId id="2147483810" r:id="rId9"/>
    <p:sldLayoutId id="2147483811" r:id="rId10"/>
    <p:sldLayoutId id="214748381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2pPr>
      <a:lvl3pPr algn="ctr" rtl="0" eaLnBrk="0" fontAlgn="base" hangingPunct="0">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3pPr>
      <a:lvl4pPr algn="ctr" rtl="0" eaLnBrk="0" fontAlgn="base" hangingPunct="0">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4pPr>
      <a:lvl5pPr algn="ctr" rtl="0" eaLnBrk="0" fontAlgn="base" hangingPunct="0">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5pPr>
      <a:lvl6pPr marL="457200" algn="ctr" rtl="0" fontAlgn="base">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6pPr>
      <a:lvl7pPr marL="914400" algn="ctr" rtl="0" fontAlgn="base">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7pPr>
      <a:lvl8pPr marL="1371600" algn="ctr" rtl="0" fontAlgn="base">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8pPr>
      <a:lvl9pPr marL="1828800" algn="ctr" rtl="0" fontAlgn="base">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rgbClr val="FFEFD1"/>
            </a:gs>
            <a:gs pos="64999">
              <a:srgbClr val="F0EBD5"/>
            </a:gs>
            <a:gs pos="100000">
              <a:srgbClr val="D1C39F"/>
            </a:gs>
          </a:gsLst>
          <a:path path="shape">
            <a:fillToRect l="50000" t="50000" r="50000" b="50000"/>
          </a:path>
        </a:gra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6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defRPr>
            </a:lvl1pPr>
          </a:lstStyle>
          <a:p>
            <a:pPr defTabSz="914400" fontAlgn="base">
              <a:spcBef>
                <a:spcPct val="0"/>
              </a:spcBef>
              <a:spcAft>
                <a:spcPct val="0"/>
              </a:spcAft>
              <a:defRPr/>
            </a:pPr>
            <a:fld id="{F8E2534C-D3BD-DD4A-88D5-AFCF41E224CA}" type="slidenum">
              <a:rPr lang="en-US">
                <a:latin typeface="Times New Roman" charset="0"/>
                <a:ea typeface="ＭＳ Ｐゴシック" charset="0"/>
                <a:cs typeface="ＭＳ Ｐゴシック" charset="0"/>
              </a:rPr>
              <a:pPr defTabSz="914400" fontAlgn="base">
                <a:spcBef>
                  <a:spcPct val="0"/>
                </a:spcBef>
                <a:spcAft>
                  <a:spcPct val="0"/>
                </a:spcAft>
                <a:defRPr/>
              </a:pPr>
              <a:t>‹#›</a:t>
            </a:fld>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51216761"/>
      </p:ext>
    </p:extLst>
  </p:cSld>
  <p:clrMap bg1="lt1" tx1="dk1" bg2="lt2" tx2="dk2" accent1="accent1" accent2="accent2" accent3="accent3" accent4="accent4" accent5="accent5" accent6="accent6" hlink="hlink" folHlink="folHlink"/>
  <p:sldLayoutIdLst>
    <p:sldLayoutId id="2147483814"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4925" y="606425"/>
            <a:ext cx="8999538"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Title</a:t>
            </a:r>
          </a:p>
        </p:txBody>
      </p:sp>
      <p:sp>
        <p:nvSpPr>
          <p:cNvPr id="1027" name="Rectangle 3"/>
          <p:cNvSpPr>
            <a:spLocks noGrp="1" noChangeArrowheads="1"/>
          </p:cNvSpPr>
          <p:nvPr>
            <p:ph type="body" idx="1"/>
          </p:nvPr>
        </p:nvSpPr>
        <p:spPr bwMode="auto">
          <a:xfrm>
            <a:off x="34925" y="1978025"/>
            <a:ext cx="8999538"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Bullet</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latin typeface="Arial" pitchFamily="-105" charset="0"/>
                <a:ea typeface="ＭＳ Ｐゴシック" pitchFamily="-105" charset="-128"/>
                <a:cs typeface="ＭＳ Ｐゴシック" pitchFamily="-105"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latin typeface="Arial" pitchFamily="-105" charset="0"/>
                <a:ea typeface="ＭＳ Ｐゴシック" pitchFamily="-105" charset="-128"/>
                <a:cs typeface="ＭＳ Ｐゴシック" pitchFamily="-105"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lvl1pPr>
          </a:lstStyle>
          <a:p>
            <a:pPr>
              <a:defRPr/>
            </a:pPr>
            <a:fld id="{07683298-ABEA-8448-B24B-309F9D2224F2}" type="slidenum">
              <a:rPr lang="en-US"/>
              <a:pPr>
                <a:defRPr/>
              </a:pPr>
              <a:t>‹#›</a:t>
            </a:fld>
            <a:endParaRPr lang="en-US"/>
          </a:p>
        </p:txBody>
      </p:sp>
      <p:sp>
        <p:nvSpPr>
          <p:cNvPr id="1031" name="TextBox 1"/>
          <p:cNvSpPr txBox="1">
            <a:spLocks noChangeArrowheads="1"/>
          </p:cNvSpPr>
          <p:nvPr userDrawn="1"/>
        </p:nvSpPr>
        <p:spPr bwMode="auto">
          <a:xfrm>
            <a:off x="8172450" y="44450"/>
            <a:ext cx="9207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b="1">
                <a:solidFill>
                  <a:srgbClr val="FFFFFF"/>
                </a:solidFill>
              </a:rPr>
              <a:t>Page</a:t>
            </a:r>
          </a:p>
        </p:txBody>
      </p:sp>
    </p:spTree>
    <p:extLst>
      <p:ext uri="{BB962C8B-B14F-4D97-AF65-F5344CB8AC3E}">
        <p14:creationId xmlns:p14="http://schemas.microsoft.com/office/powerpoint/2010/main" val="780272408"/>
      </p:ext>
    </p:extLst>
  </p:cSld>
  <p:clrMap bg1="lt1" tx1="dk1" bg2="lt2" tx2="dk2" accent1="accent1" accent2="accent2" accent3="accent3" accent4="accent4" accent5="accent5" accent6="accent6" hlink="hlink" folHlink="folHlink"/>
  <p:sldLayoutIdLst>
    <p:sldLayoutId id="2147483970" r:id="rId1"/>
    <p:sldLayoutId id="2147483971" r:id="rId2"/>
    <p:sldLayoutId id="2147483972" r:id="rId3"/>
    <p:sldLayoutId id="2147483973" r:id="rId4"/>
    <p:sldLayoutId id="2147483974" r:id="rId5"/>
    <p:sldLayoutId id="2147483975" r:id="rId6"/>
    <p:sldLayoutId id="2147483976" r:id="rId7"/>
    <p:sldLayoutId id="2147483977" r:id="rId8"/>
    <p:sldLayoutId id="2147483978" r:id="rId9"/>
    <p:sldLayoutId id="2147483979" r:id="rId10"/>
    <p:sldLayoutId id="2147483980" r:id="rId11"/>
  </p:sldLayoutIdLst>
  <p:txStyles>
    <p:titleStyle>
      <a:lvl1pPr algn="ctr" rtl="0" eaLnBrk="0" fontAlgn="base" hangingPunct="0">
        <a:spcBef>
          <a:spcPct val="0"/>
        </a:spcBef>
        <a:spcAft>
          <a:spcPct val="0"/>
        </a:spcAft>
        <a:defRPr sz="4400" b="1">
          <a:solidFill>
            <a:srgbClr val="FFFFFF"/>
          </a:solidFill>
          <a:effectLst>
            <a:glow rad="292100">
              <a:schemeClr val="tx1">
                <a:alpha val="92000"/>
              </a:schemeClr>
            </a:glow>
          </a:effectLst>
          <a:latin typeface="+mj-lt"/>
          <a:ea typeface="+mj-ea"/>
          <a:cs typeface="+mj-cs"/>
        </a:defRPr>
      </a:lvl1pPr>
      <a:lvl2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p:titleStyle>
    <p:bodyStyle>
      <a:lvl1pPr marL="342900" indent="-342900" algn="l" rtl="0" eaLnBrk="0" fontAlgn="base" hangingPunct="0">
        <a:spcBef>
          <a:spcPct val="20000"/>
        </a:spcBef>
        <a:spcAft>
          <a:spcPct val="0"/>
        </a:spcAft>
        <a:buChar char="•"/>
        <a:defRPr sz="3600" b="1">
          <a:solidFill>
            <a:srgbClr val="FFFFFF"/>
          </a:solidFill>
          <a:effectLst>
            <a:glow rad="292100">
              <a:schemeClr val="tx1">
                <a:alpha val="92000"/>
              </a:schemeClr>
            </a:glow>
          </a:effectLst>
          <a:latin typeface="+mn-lt"/>
          <a:ea typeface="+mn-ea"/>
          <a:cs typeface="+mn-cs"/>
        </a:defRPr>
      </a:lvl1pPr>
      <a:lvl2pPr marL="742950" indent="-285750" algn="l" rtl="0" eaLnBrk="0" fontAlgn="base" hangingPunct="0">
        <a:spcBef>
          <a:spcPct val="20000"/>
        </a:spcBef>
        <a:spcAft>
          <a:spcPct val="0"/>
        </a:spcAft>
        <a:buChar char="–"/>
        <a:defRPr sz="2800">
          <a:solidFill>
            <a:srgbClr val="FFFFFF"/>
          </a:solidFill>
          <a:latin typeface="+mn-lt"/>
          <a:ea typeface="+mn-ea"/>
        </a:defRPr>
      </a:lvl2pPr>
      <a:lvl3pPr marL="1143000" indent="-228600" algn="l" rtl="0" eaLnBrk="0" fontAlgn="base" hangingPunct="0">
        <a:spcBef>
          <a:spcPct val="20000"/>
        </a:spcBef>
        <a:spcAft>
          <a:spcPct val="0"/>
        </a:spcAft>
        <a:buChar char="•"/>
        <a:defRPr sz="2400">
          <a:solidFill>
            <a:srgbClr val="FFFFFF"/>
          </a:solidFill>
          <a:latin typeface="+mn-lt"/>
          <a:ea typeface="+mn-ea"/>
        </a:defRPr>
      </a:lvl3pPr>
      <a:lvl4pPr marL="1600200" indent="-228600" algn="l" rtl="0" eaLnBrk="0" fontAlgn="base" hangingPunct="0">
        <a:spcBef>
          <a:spcPct val="20000"/>
        </a:spcBef>
        <a:spcAft>
          <a:spcPct val="0"/>
        </a:spcAft>
        <a:buChar char="–"/>
        <a:defRPr sz="2000">
          <a:solidFill>
            <a:srgbClr val="FFFFFF"/>
          </a:solidFill>
          <a:latin typeface="+mn-lt"/>
          <a:ea typeface="+mn-ea"/>
        </a:defRPr>
      </a:lvl4pPr>
      <a:lvl5pPr marL="2057400" indent="-228600" algn="l" rtl="0" eaLnBrk="0" fontAlgn="base" hangingPunct="0">
        <a:spcBef>
          <a:spcPct val="20000"/>
        </a:spcBef>
        <a:spcAft>
          <a:spcPct val="0"/>
        </a:spcAft>
        <a:buChar char="»"/>
        <a:defRPr sz="2000">
          <a:solidFill>
            <a:srgbClr val="FFFFFF"/>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vl1pPr>
          </a:lstStyle>
          <a:p>
            <a:pPr algn="l"/>
            <a:endParaRPr lang="en-US" b="0">
              <a:solidFill>
                <a:srgbClr val="000000"/>
              </a:solidFill>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endParaRPr lang="en-US" b="0">
              <a:solidFill>
                <a:srgbClr val="000000"/>
              </a:solidFill>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fld id="{4E782B8D-6800-A54D-8A67-CB154D52C7C6}" type="slidenum">
              <a:rPr lang="en-US" b="0">
                <a:solidFill>
                  <a:srgbClr val="000000"/>
                </a:solidFill>
              </a:rPr>
              <a:pPr/>
              <a:t>‹#›</a:t>
            </a:fld>
            <a:endParaRPr lang="en-US" b="0">
              <a:solidFill>
                <a:srgbClr val="000000"/>
              </a:solidFill>
            </a:endParaRPr>
          </a:p>
        </p:txBody>
      </p:sp>
    </p:spTree>
    <p:extLst>
      <p:ext uri="{BB962C8B-B14F-4D97-AF65-F5344CB8AC3E}">
        <p14:creationId xmlns:p14="http://schemas.microsoft.com/office/powerpoint/2010/main" val="4081795317"/>
      </p:ext>
    </p:extLst>
  </p:cSld>
  <p:clrMap bg1="lt1" tx1="dk1" bg2="lt2" tx2="dk2" accent1="accent1" accent2="accent2" accent3="accent3" accent4="accent4" accent5="accent5" accent6="accent6" hlink="hlink" folHlink="folHlink"/>
  <p:sldLayoutIdLst>
    <p:sldLayoutId id="2147483982" r:id="rId1"/>
    <p:sldLayoutId id="2147483983" r:id="rId2"/>
    <p:sldLayoutId id="2147483984" r:id="rId3"/>
    <p:sldLayoutId id="2147483985" r:id="rId4"/>
    <p:sldLayoutId id="2147483986" r:id="rId5"/>
    <p:sldLayoutId id="2147483987" r:id="rId6"/>
    <p:sldLayoutId id="2147483988" r:id="rId7"/>
    <p:sldLayoutId id="2147483989" r:id="rId8"/>
    <p:sldLayoutId id="2147483990" r:id="rId9"/>
    <p:sldLayoutId id="2147483991" r:id="rId10"/>
    <p:sldLayoutId id="2147483992" r:id="rId11"/>
  </p:sldLayoutIdLst>
  <p:transition>
    <p:fade/>
  </p:transition>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Arial" pitchFamily="-111"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pitchFamily="-111"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pitchFamily="-111"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pitchFamily="-111"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933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26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vl1pPr>
          </a:lstStyle>
          <a:p>
            <a:pPr algn="l" eaLnBrk="0" hangingPunct="0"/>
            <a:endParaRPr lang="en-US" b="0">
              <a:solidFill>
                <a:srgbClr val="000000"/>
              </a:solidFill>
            </a:endParaRPr>
          </a:p>
        </p:txBody>
      </p:sp>
      <p:sp>
        <p:nvSpPr>
          <p:cNvPr id="1126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vl1pPr>
          </a:lstStyle>
          <a:p>
            <a:pPr eaLnBrk="0" hangingPunct="0"/>
            <a:endParaRPr lang="en-US" b="0">
              <a:solidFill>
                <a:srgbClr val="000000"/>
              </a:solidFill>
            </a:endParaRPr>
          </a:p>
        </p:txBody>
      </p:sp>
      <p:sp>
        <p:nvSpPr>
          <p:cNvPr id="1127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pPr eaLnBrk="0" hangingPunct="0"/>
            <a:fld id="{ED1C0FA4-100B-E84C-A185-BCBA207B9681}" type="slidenum">
              <a:rPr lang="en-US" b="0">
                <a:solidFill>
                  <a:srgbClr val="000000"/>
                </a:solidFill>
              </a:rPr>
              <a:pPr eaLnBrk="0" hangingPunct="0"/>
              <a:t>‹#›</a:t>
            </a:fld>
            <a:endParaRPr lang="en-US" b="0">
              <a:solidFill>
                <a:srgbClr val="000000"/>
              </a:solidFill>
            </a:endParaRPr>
          </a:p>
        </p:txBody>
      </p:sp>
    </p:spTree>
    <p:extLst>
      <p:ext uri="{BB962C8B-B14F-4D97-AF65-F5344CB8AC3E}">
        <p14:creationId xmlns:p14="http://schemas.microsoft.com/office/powerpoint/2010/main" val="2162485240"/>
      </p:ext>
    </p:extLst>
  </p:cSld>
  <p:clrMap bg1="lt1" tx1="dk1" bg2="lt2" tx2="dk2" accent1="accent1" accent2="accent2" accent3="accent3" accent4="accent4" accent5="accent5" accent6="accent6" hlink="hlink" folHlink="folHlink"/>
  <p:sldLayoutIdLst>
    <p:sldLayoutId id="2147483994" r:id="rId1"/>
    <p:sldLayoutId id="2147483995" r:id="rId2"/>
    <p:sldLayoutId id="2147483996" r:id="rId3"/>
    <p:sldLayoutId id="2147483997" r:id="rId4"/>
    <p:sldLayoutId id="2147483998" r:id="rId5"/>
    <p:sldLayoutId id="2147483999" r:id="rId6"/>
    <p:sldLayoutId id="2147484000" r:id="rId7"/>
    <p:sldLayoutId id="2147484001" r:id="rId8"/>
    <p:sldLayoutId id="2147484002" r:id="rId9"/>
    <p:sldLayoutId id="2147484003" r:id="rId10"/>
    <p:sldLayoutId id="2147484004"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933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26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smtClean="0"/>
            </a:lvl1pPr>
          </a:lstStyle>
          <a:p>
            <a:pPr algn="l" eaLnBrk="0" hangingPunct="0">
              <a:defRPr/>
            </a:pPr>
            <a:endParaRPr lang="en-US" b="0">
              <a:solidFill>
                <a:srgbClr val="000000"/>
              </a:solidFill>
            </a:endParaRPr>
          </a:p>
        </p:txBody>
      </p:sp>
      <p:sp>
        <p:nvSpPr>
          <p:cNvPr id="1126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smtClean="0"/>
            </a:lvl1pPr>
          </a:lstStyle>
          <a:p>
            <a:pPr eaLnBrk="0" hangingPunct="0">
              <a:defRPr/>
            </a:pPr>
            <a:endParaRPr lang="en-US" b="0">
              <a:solidFill>
                <a:srgbClr val="000000"/>
              </a:solidFill>
            </a:endParaRPr>
          </a:p>
        </p:txBody>
      </p:sp>
      <p:sp>
        <p:nvSpPr>
          <p:cNvPr id="1127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smtClean="0"/>
            </a:lvl1pPr>
          </a:lstStyle>
          <a:p>
            <a:pPr eaLnBrk="0" hangingPunct="0">
              <a:defRPr/>
            </a:pPr>
            <a:fld id="{31B03D28-1D0B-524D-835C-308A3CBCE763}" type="slidenum">
              <a:rPr lang="en-US" b="0">
                <a:solidFill>
                  <a:srgbClr val="000000"/>
                </a:solidFill>
              </a:rPr>
              <a:pPr eaLnBrk="0" hangingPunct="0">
                <a:defRPr/>
              </a:pPr>
              <a:t>‹#›</a:t>
            </a:fld>
            <a:endParaRPr lang="en-US" b="0">
              <a:solidFill>
                <a:srgbClr val="000000"/>
              </a:solidFill>
            </a:endParaRPr>
          </a:p>
        </p:txBody>
      </p:sp>
    </p:spTree>
    <p:extLst>
      <p:ext uri="{BB962C8B-B14F-4D97-AF65-F5344CB8AC3E}">
        <p14:creationId xmlns:p14="http://schemas.microsoft.com/office/powerpoint/2010/main" val="1292851254"/>
      </p:ext>
    </p:extLst>
  </p:cSld>
  <p:clrMap bg1="lt1" tx1="dk1" bg2="lt2" tx2="dk2" accent1="accent1" accent2="accent2" accent3="accent3" accent4="accent4" accent5="accent5" accent6="accent6" hlink="hlink" folHlink="folHlink"/>
  <p:sldLayoutIdLst>
    <p:sldLayoutId id="2147484006" r:id="rId1"/>
    <p:sldLayoutId id="2147484007" r:id="rId2"/>
    <p:sldLayoutId id="2147484008" r:id="rId3"/>
    <p:sldLayoutId id="2147484009" r:id="rId4"/>
    <p:sldLayoutId id="2147484010" r:id="rId5"/>
    <p:sldLayoutId id="2147484011" r:id="rId6"/>
    <p:sldLayoutId id="2147484012" r:id="rId7"/>
    <p:sldLayoutId id="2147484013" r:id="rId8"/>
    <p:sldLayoutId id="2147484014" r:id="rId9"/>
    <p:sldLayoutId id="2147484015" r:id="rId10"/>
    <p:sldLayoutId id="214748401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bwMode="auto">
          <a:xfrm>
            <a:off x="685800" y="609600"/>
            <a:ext cx="7772400" cy="1143000"/>
          </a:xfrm>
          <a:prstGeom prst="rect">
            <a:avLst/>
          </a:prstGeom>
          <a:noFill/>
          <a:ln>
            <a:noFill/>
          </a:ln>
          <a:effectLst>
            <a:outerShdw blurRad="50800" dist="25399" dir="16200000" algn="ctr" rotWithShape="0">
              <a:srgbClr val="FFFFFF">
                <a:alpha val="7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8435" name="Rectangle 3"/>
          <p:cNvSpPr>
            <a:spLocks noGrp="1" noChangeArrowheads="1"/>
          </p:cNvSpPr>
          <p:nvPr>
            <p:ph type="body" idx="1"/>
          </p:nvPr>
        </p:nvSpPr>
        <p:spPr bwMode="auto">
          <a:xfrm>
            <a:off x="685800" y="1981200"/>
            <a:ext cx="7772400" cy="4114800"/>
          </a:xfrm>
          <a:prstGeom prst="rect">
            <a:avLst/>
          </a:prstGeom>
          <a:noFill/>
          <a:ln>
            <a:noFill/>
          </a:ln>
          <a:effectLst>
            <a:outerShdw blurRad="63500" dist="25399" dir="16200000" algn="ctr" rotWithShape="0">
              <a:srgbClr val="FFFFFF">
                <a:alpha val="7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436"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latin typeface="+mn-lt"/>
              </a:defRPr>
            </a:lvl1pPr>
          </a:lstStyle>
          <a:p>
            <a:pPr algn="l" eaLnBrk="0" hangingPunct="0">
              <a:defRPr/>
            </a:pPr>
            <a:endParaRPr lang="en-US" b="0">
              <a:solidFill>
                <a:srgbClr val="000000"/>
              </a:solidFill>
              <a:latin typeface="Tahoma"/>
            </a:endParaRPr>
          </a:p>
        </p:txBody>
      </p:sp>
      <p:sp>
        <p:nvSpPr>
          <p:cNvPr id="18437"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latin typeface="+mn-lt"/>
              </a:defRPr>
            </a:lvl1pPr>
          </a:lstStyle>
          <a:p>
            <a:pPr eaLnBrk="0" hangingPunct="0">
              <a:defRPr/>
            </a:pPr>
            <a:endParaRPr lang="en-US" b="0">
              <a:solidFill>
                <a:srgbClr val="000000"/>
              </a:solidFill>
              <a:latin typeface="Tahoma"/>
            </a:endParaRPr>
          </a:p>
        </p:txBody>
      </p:sp>
      <p:sp>
        <p:nvSpPr>
          <p:cNvPr id="18438"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latin typeface="+mn-lt"/>
              </a:defRPr>
            </a:lvl1pPr>
          </a:lstStyle>
          <a:p>
            <a:pPr eaLnBrk="0" hangingPunct="0">
              <a:defRPr/>
            </a:pPr>
            <a:fld id="{807F9DF9-8CC9-2F4A-B98C-E70A2EDCC6AE}" type="slidenum">
              <a:rPr lang="en-US" b="0">
                <a:solidFill>
                  <a:srgbClr val="000000"/>
                </a:solidFill>
                <a:latin typeface="Tahoma"/>
              </a:rPr>
              <a:pPr eaLnBrk="0" hangingPunct="0">
                <a:defRPr/>
              </a:pPr>
              <a:t>‹#›</a:t>
            </a:fld>
            <a:endParaRPr lang="en-US" b="0">
              <a:solidFill>
                <a:srgbClr val="000000"/>
              </a:solidFill>
              <a:latin typeface="Tahoma"/>
            </a:endParaRPr>
          </a:p>
        </p:txBody>
      </p:sp>
    </p:spTree>
    <p:extLst>
      <p:ext uri="{BB962C8B-B14F-4D97-AF65-F5344CB8AC3E}">
        <p14:creationId xmlns:p14="http://schemas.microsoft.com/office/powerpoint/2010/main" val="980953051"/>
      </p:ext>
    </p:extLst>
  </p:cSld>
  <p:clrMap bg1="lt1" tx1="dk1" bg2="lt2" tx2="dk2" accent1="accent1" accent2="accent2" accent3="accent3" accent4="accent4" accent5="accent5" accent6="accent6" hlink="hlink" folHlink="folHlink"/>
  <p:sldLayoutIdLst>
    <p:sldLayoutId id="2147484018" r:id="rId1"/>
    <p:sldLayoutId id="2147484019" r:id="rId2"/>
    <p:sldLayoutId id="2147484020" r:id="rId3"/>
    <p:sldLayoutId id="2147484021" r:id="rId4"/>
    <p:sldLayoutId id="2147484022" r:id="rId5"/>
    <p:sldLayoutId id="2147484023" r:id="rId6"/>
    <p:sldLayoutId id="2147484024" r:id="rId7"/>
    <p:sldLayoutId id="2147484025" r:id="rId8"/>
    <p:sldLayoutId id="2147484026" r:id="rId9"/>
    <p:sldLayoutId id="2147484027" r:id="rId10"/>
    <p:sldLayoutId id="2147484028" r:id="rId11"/>
  </p:sldLayoutIdLst>
  <p:txStyles>
    <p:titleStyle>
      <a:lvl1pPr algn="r" rtl="0" eaLnBrk="0" fontAlgn="base" hangingPunct="0">
        <a:spcBef>
          <a:spcPct val="0"/>
        </a:spcBef>
        <a:spcAft>
          <a:spcPct val="0"/>
        </a:spcAft>
        <a:defRPr sz="4400" i="1">
          <a:solidFill>
            <a:schemeClr val="tx2"/>
          </a:solidFill>
          <a:latin typeface="+mj-lt"/>
          <a:ea typeface="+mj-ea"/>
          <a:cs typeface="+mj-cs"/>
        </a:defRPr>
      </a:lvl1pPr>
      <a:lvl2pPr algn="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2pPr>
      <a:lvl3pPr algn="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3pPr>
      <a:lvl4pPr algn="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4pPr>
      <a:lvl5pPr algn="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5pPr>
      <a:lvl6pPr marL="457200" algn="r" rtl="0" fontAlgn="base">
        <a:spcBef>
          <a:spcPct val="0"/>
        </a:spcBef>
        <a:spcAft>
          <a:spcPct val="0"/>
        </a:spcAft>
        <a:defRPr sz="4400" i="1">
          <a:solidFill>
            <a:schemeClr val="tx2"/>
          </a:solidFill>
          <a:latin typeface="Tahoma" charset="0"/>
          <a:ea typeface="ＭＳ Ｐゴシック" charset="0"/>
          <a:cs typeface="ＭＳ Ｐゴシック" charset="0"/>
        </a:defRPr>
      </a:lvl6pPr>
      <a:lvl7pPr marL="914400" algn="r" rtl="0" fontAlgn="base">
        <a:spcBef>
          <a:spcPct val="0"/>
        </a:spcBef>
        <a:spcAft>
          <a:spcPct val="0"/>
        </a:spcAft>
        <a:defRPr sz="4400" i="1">
          <a:solidFill>
            <a:schemeClr val="tx2"/>
          </a:solidFill>
          <a:latin typeface="Tahoma" charset="0"/>
          <a:ea typeface="ＭＳ Ｐゴシック" charset="0"/>
          <a:cs typeface="ＭＳ Ｐゴシック" charset="0"/>
        </a:defRPr>
      </a:lvl7pPr>
      <a:lvl8pPr marL="1371600" algn="r" rtl="0" fontAlgn="base">
        <a:spcBef>
          <a:spcPct val="0"/>
        </a:spcBef>
        <a:spcAft>
          <a:spcPct val="0"/>
        </a:spcAft>
        <a:defRPr sz="4400" i="1">
          <a:solidFill>
            <a:schemeClr val="tx2"/>
          </a:solidFill>
          <a:latin typeface="Tahoma" charset="0"/>
          <a:ea typeface="ＭＳ Ｐゴシック" charset="0"/>
          <a:cs typeface="ＭＳ Ｐゴシック" charset="0"/>
        </a:defRPr>
      </a:lvl8pPr>
      <a:lvl9pPr marL="1828800" algn="r" rtl="0" fontAlgn="base">
        <a:spcBef>
          <a:spcPct val="0"/>
        </a:spcBef>
        <a:spcAft>
          <a:spcPct val="0"/>
        </a:spcAft>
        <a:defRPr sz="4400" i="1">
          <a:solidFill>
            <a:schemeClr val="tx2"/>
          </a:solidFill>
          <a:latin typeface="Tahoma"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lr>
          <a:srgbClr val="800040"/>
        </a:buClr>
        <a:buFont typeface="Wingding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800040"/>
        </a:buClr>
        <a:buFont typeface="Wingdings" charset="0"/>
        <a:buChar char=""/>
        <a:defRPr sz="2800">
          <a:solidFill>
            <a:schemeClr val="tx1"/>
          </a:solidFill>
          <a:latin typeface="+mn-lt"/>
          <a:ea typeface="+mn-ea"/>
        </a:defRPr>
      </a:lvl2pPr>
      <a:lvl3pPr marL="1143000" indent="-228600" algn="l" rtl="0" eaLnBrk="0" fontAlgn="base" hangingPunct="0">
        <a:spcBef>
          <a:spcPct val="20000"/>
        </a:spcBef>
        <a:spcAft>
          <a:spcPct val="0"/>
        </a:spcAft>
        <a:buClr>
          <a:srgbClr val="800040"/>
        </a:buClr>
        <a:buFont typeface="Wingdings" charset="0"/>
        <a:buChar char=""/>
        <a:defRPr sz="2400">
          <a:solidFill>
            <a:schemeClr val="tx1"/>
          </a:solidFill>
          <a:latin typeface="+mn-lt"/>
          <a:ea typeface="+mn-ea"/>
        </a:defRPr>
      </a:lvl3pPr>
      <a:lvl4pPr marL="1600200" indent="-228600" algn="l" rtl="0" eaLnBrk="0" fontAlgn="base" hangingPunct="0">
        <a:spcBef>
          <a:spcPct val="20000"/>
        </a:spcBef>
        <a:spcAft>
          <a:spcPct val="0"/>
        </a:spcAft>
        <a:buClr>
          <a:srgbClr val="800040"/>
        </a:buClr>
        <a:buFont typeface="Wingdings" charset="0"/>
        <a:buChar char=""/>
        <a:defRPr sz="2000">
          <a:solidFill>
            <a:schemeClr val="tx1"/>
          </a:solidFill>
          <a:latin typeface="+mn-lt"/>
          <a:ea typeface="+mn-ea"/>
        </a:defRPr>
      </a:lvl4pPr>
      <a:lvl5pPr marL="2057400" indent="-228600" algn="l" rtl="0" eaLnBrk="0" fontAlgn="base" hangingPunct="0">
        <a:spcBef>
          <a:spcPct val="20000"/>
        </a:spcBef>
        <a:spcAft>
          <a:spcPct val="0"/>
        </a:spcAft>
        <a:buClr>
          <a:srgbClr val="800040"/>
        </a:buClr>
        <a:buFont typeface="Wingdings" charset="0"/>
        <a:buChar char=""/>
        <a:defRPr sz="2000">
          <a:solidFill>
            <a:schemeClr val="tx1"/>
          </a:solidFill>
          <a:latin typeface="+mn-lt"/>
          <a:ea typeface="+mn-ea"/>
        </a:defRPr>
      </a:lvl5pPr>
      <a:lvl6pPr marL="25146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6pPr>
      <a:lvl7pPr marL="29718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7pPr>
      <a:lvl8pPr marL="34290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8pPr>
      <a:lvl9pPr marL="38862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smtClean="0"/>
            </a:lvl1pPr>
          </a:lstStyle>
          <a:p>
            <a:pPr algn="l">
              <a:defRPr/>
            </a:pPr>
            <a:endParaRPr lang="en-US" b="0">
              <a:solidFill>
                <a:srgbClr val="000000"/>
              </a:solidFill>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smtClean="0"/>
            </a:lvl1pPr>
          </a:lstStyle>
          <a:p>
            <a:pPr>
              <a:defRPr/>
            </a:pPr>
            <a:endParaRPr lang="en-US" b="0">
              <a:solidFill>
                <a:srgbClr val="000000"/>
              </a:solidFill>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smtClean="0"/>
            </a:lvl1pPr>
          </a:lstStyle>
          <a:p>
            <a:pPr>
              <a:defRPr/>
            </a:pPr>
            <a:fld id="{673A5920-463F-8A4B-AB2E-5D90C1B9769B}" type="slidenum">
              <a:rPr lang="en-US" b="0">
                <a:solidFill>
                  <a:srgbClr val="000000"/>
                </a:solidFill>
              </a:rPr>
              <a:pPr>
                <a:defRPr/>
              </a:pPr>
              <a:t>‹#›</a:t>
            </a:fld>
            <a:endParaRPr lang="en-US" b="0">
              <a:solidFill>
                <a:srgbClr val="000000"/>
              </a:solidFill>
            </a:endParaRPr>
          </a:p>
        </p:txBody>
      </p:sp>
    </p:spTree>
    <p:extLst>
      <p:ext uri="{BB962C8B-B14F-4D97-AF65-F5344CB8AC3E}">
        <p14:creationId xmlns:p14="http://schemas.microsoft.com/office/powerpoint/2010/main" val="3865712913"/>
      </p:ext>
    </p:extLst>
  </p:cSld>
  <p:clrMap bg1="lt1" tx1="dk1" bg2="lt2" tx2="dk2" accent1="accent1" accent2="accent2" accent3="accent3" accent4="accent4" accent5="accent5" accent6="accent6" hlink="hlink" folHlink="folHlink"/>
  <p:sldLayoutIdLst>
    <p:sldLayoutId id="2147484030" r:id="rId1"/>
    <p:sldLayoutId id="2147484031" r:id="rId2"/>
    <p:sldLayoutId id="2147484032" r:id="rId3"/>
    <p:sldLayoutId id="2147484033" r:id="rId4"/>
    <p:sldLayoutId id="2147484034" r:id="rId5"/>
    <p:sldLayoutId id="2147484035" r:id="rId6"/>
    <p:sldLayoutId id="2147484036" r:id="rId7"/>
    <p:sldLayoutId id="2147484037" r:id="rId8"/>
    <p:sldLayoutId id="2147484038" r:id="rId9"/>
    <p:sldLayoutId id="2147484039" r:id="rId10"/>
    <p:sldLayoutId id="2147484040" r:id="rId11"/>
  </p:sldLayoutIdLst>
  <p:transition>
    <p:fade/>
  </p:transition>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Arial" pitchFamily="-111"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pitchFamily="-111"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pitchFamily="-111"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pitchFamily="-111"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7410" name="Title Placeholder 1"/>
          <p:cNvSpPr>
            <a:spLocks noGrp="1"/>
          </p:cNvSpPr>
          <p:nvPr>
            <p:ph type="title"/>
          </p:nvPr>
        </p:nvSpPr>
        <p:spPr bwMode="auto">
          <a:xfrm>
            <a:off x="0" y="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extLst>
      <p:ext uri="{BB962C8B-B14F-4D97-AF65-F5344CB8AC3E}">
        <p14:creationId xmlns:p14="http://schemas.microsoft.com/office/powerpoint/2010/main" val="2400675425"/>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ctr" rtl="0" eaLnBrk="0" fontAlgn="base" hangingPunct="0">
        <a:spcBef>
          <a:spcPct val="0"/>
        </a:spcBef>
        <a:spcAft>
          <a:spcPct val="0"/>
        </a:spcAft>
        <a:defRPr sz="4400" kern="1200">
          <a:solidFill>
            <a:srgbClr val="FFFFFF"/>
          </a:solidFill>
          <a:latin typeface="Arial"/>
          <a:ea typeface="ＭＳ Ｐゴシック" charset="0"/>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defRPr>
      </a:lvl5pPr>
      <a:lvl6pPr marL="457200" algn="ctr" rtl="0" fontAlgn="base">
        <a:spcBef>
          <a:spcPct val="0"/>
        </a:spcBef>
        <a:spcAft>
          <a:spcPct val="0"/>
        </a:spcAft>
        <a:defRPr sz="4400">
          <a:solidFill>
            <a:srgbClr val="FFFFFF"/>
          </a:solidFill>
          <a:latin typeface="Arial" charset="0"/>
          <a:ea typeface="ＭＳ Ｐゴシック" charset="0"/>
        </a:defRPr>
      </a:lvl6pPr>
      <a:lvl7pPr marL="914400" algn="ctr" rtl="0" fontAlgn="base">
        <a:spcBef>
          <a:spcPct val="0"/>
        </a:spcBef>
        <a:spcAft>
          <a:spcPct val="0"/>
        </a:spcAft>
        <a:defRPr sz="4400">
          <a:solidFill>
            <a:srgbClr val="FFFFFF"/>
          </a:solidFill>
          <a:latin typeface="Arial" charset="0"/>
          <a:ea typeface="ＭＳ Ｐゴシック" charset="0"/>
        </a:defRPr>
      </a:lvl7pPr>
      <a:lvl8pPr marL="1371600" algn="ctr" rtl="0" fontAlgn="base">
        <a:spcBef>
          <a:spcPct val="0"/>
        </a:spcBef>
        <a:spcAft>
          <a:spcPct val="0"/>
        </a:spcAft>
        <a:defRPr sz="4400">
          <a:solidFill>
            <a:srgbClr val="FFFFFF"/>
          </a:solidFill>
          <a:latin typeface="Arial" charset="0"/>
          <a:ea typeface="ＭＳ Ｐゴシック" charset="0"/>
        </a:defRPr>
      </a:lvl8pPr>
      <a:lvl9pPr marL="1828800" algn="ctr" rtl="0" fontAlgn="base">
        <a:spcBef>
          <a:spcPct val="0"/>
        </a:spcBef>
        <a:spcAft>
          <a:spcPct val="0"/>
        </a:spcAft>
        <a:defRPr sz="4400">
          <a:solidFill>
            <a:srgbClr val="FFFFFF"/>
          </a:solidFill>
          <a:latin typeface="Arial"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rgbClr val="FFFFFF"/>
          </a:solidFill>
          <a:latin typeface="Arial"/>
          <a:ea typeface="ＭＳ Ｐゴシック" charset="0"/>
          <a:cs typeface="Arial"/>
        </a:defRPr>
      </a:lvl1pPr>
      <a:lvl2pPr marL="742950" indent="-285750" algn="l" rtl="0" eaLnBrk="0" fontAlgn="base" hangingPunct="0">
        <a:spcBef>
          <a:spcPct val="20000"/>
        </a:spcBef>
        <a:spcAft>
          <a:spcPct val="0"/>
        </a:spcAft>
        <a:buFont typeface="Arial" charset="0"/>
        <a:buChar char="–"/>
        <a:defRPr sz="2800" kern="1200">
          <a:solidFill>
            <a:srgbClr val="FFFFFF"/>
          </a:solidFill>
          <a:latin typeface="Arial"/>
          <a:ea typeface="ＭＳ Ｐゴシック" charset="0"/>
          <a:cs typeface="Arial"/>
        </a:defRPr>
      </a:lvl2pPr>
      <a:lvl3pPr marL="1143000" indent="-228600" algn="l" rtl="0" eaLnBrk="0" fontAlgn="base" hangingPunct="0">
        <a:spcBef>
          <a:spcPct val="20000"/>
        </a:spcBef>
        <a:spcAft>
          <a:spcPct val="0"/>
        </a:spcAft>
        <a:buFont typeface="Arial" charset="0"/>
        <a:buChar char="•"/>
        <a:defRPr sz="2400" kern="1200">
          <a:solidFill>
            <a:srgbClr val="FFFFFF"/>
          </a:solidFill>
          <a:latin typeface="Arial"/>
          <a:ea typeface="ＭＳ Ｐゴシック" charset="0"/>
          <a:cs typeface="Arial"/>
        </a:defRPr>
      </a:lvl3pPr>
      <a:lvl4pPr marL="1600200" indent="-228600" algn="l" rtl="0" eaLnBrk="0" fontAlgn="base" hangingPunct="0">
        <a:spcBef>
          <a:spcPct val="20000"/>
        </a:spcBef>
        <a:spcAft>
          <a:spcPct val="0"/>
        </a:spcAft>
        <a:buFont typeface="Arial" charset="0"/>
        <a:buChar char="–"/>
        <a:defRPr sz="2000" kern="1200">
          <a:solidFill>
            <a:srgbClr val="FFFFFF"/>
          </a:solidFill>
          <a:latin typeface="Arial"/>
          <a:ea typeface="ＭＳ Ｐゴシック" charset="0"/>
          <a:cs typeface="Arial"/>
        </a:defRPr>
      </a:lvl4pPr>
      <a:lvl5pPr marL="2057400" indent="-228600" algn="l" rtl="0" eaLnBrk="0" fontAlgn="base" hangingPunct="0">
        <a:spcBef>
          <a:spcPct val="20000"/>
        </a:spcBef>
        <a:spcAft>
          <a:spcPct val="0"/>
        </a:spcAft>
        <a:buFont typeface="Arial" charset="0"/>
        <a:buChar char="»"/>
        <a:defRPr sz="2000" kern="1200">
          <a:solidFill>
            <a:srgbClr val="FFFFFF"/>
          </a:solidFill>
          <a:latin typeface="Arial"/>
          <a:ea typeface="ＭＳ Ｐゴシック" charset="0"/>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36194" name="Rectangle 1"/>
          <p:cNvSpPr>
            <a:spLocks noGrp="1" noChangeArrowheads="1"/>
          </p:cNvSpPr>
          <p:nvPr>
            <p:ph type="title"/>
          </p:nvPr>
        </p:nvSpPr>
        <p:spPr bwMode="auto">
          <a:xfrm>
            <a:off x="685800" y="463550"/>
            <a:ext cx="7770813" cy="1433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136195"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148484"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defRPr/>
            </a:pPr>
            <a:endParaRPr lang="en-US">
              <a:solidFill>
                <a:srgbClr val="FFFFFF"/>
              </a:solidFill>
            </a:endParaRPr>
          </a:p>
        </p:txBody>
      </p:sp>
      <p:sp>
        <p:nvSpPr>
          <p:cNvPr id="148485"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defRPr/>
            </a:pPr>
            <a:endParaRPr lang="en-US">
              <a:solidFill>
                <a:srgbClr val="FFFFFF"/>
              </a:solidFill>
            </a:endParaRPr>
          </a:p>
        </p:txBody>
      </p:sp>
      <p:sp>
        <p:nvSpPr>
          <p:cNvPr id="14341"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FFFF66"/>
              </a:buClr>
              <a:buSzPct val="100000"/>
              <a:buFont typeface="Times New Roman" charset="0"/>
              <a:buNone/>
              <a:defRPr sz="1400">
                <a:solidFill>
                  <a:srgbClr val="FFFF66"/>
                </a:solidFill>
                <a:latin typeface="Times New Roman" charset="0"/>
              </a:defRPr>
            </a:lvl1pPr>
          </a:lstStyle>
          <a:p>
            <a:pPr defTabSz="449263" eaLnBrk="1" hangingPunct="1">
              <a:defRPr/>
            </a:pPr>
            <a:fld id="{96395530-D8BC-C14D-98A9-4D646B3D422C}" type="slidenum">
              <a:rPr lang="en-GB"/>
              <a:pPr defTabSz="449263" eaLnBrk="1" hangingPunct="1">
                <a:defRPr/>
              </a:pPr>
              <a:t>‹#›</a:t>
            </a:fld>
            <a:endParaRPr lang="en-GB"/>
          </a:p>
        </p:txBody>
      </p:sp>
    </p:spTree>
    <p:extLst>
      <p:ext uri="{BB962C8B-B14F-4D97-AF65-F5344CB8AC3E}">
        <p14:creationId xmlns:p14="http://schemas.microsoft.com/office/powerpoint/2010/main" val="4151498338"/>
      </p:ext>
    </p:extLst>
  </p:cSld>
  <p:clrMap bg1="lt1" tx1="dk1" bg2="lt2" tx2="dk2" accent1="accent1" accent2="accent2" accent3="accent3" accent4="accent4" accent5="accent5" accent6="accent6" hlink="hlink" folHlink="folHlink"/>
  <p:sldLayoutIdLst>
    <p:sldLayoutId id="2147484094" r:id="rId1"/>
    <p:sldLayoutId id="2147484095" r:id="rId2"/>
    <p:sldLayoutId id="2147484096" r:id="rId3"/>
    <p:sldLayoutId id="2147484097" r:id="rId4"/>
    <p:sldLayoutId id="2147484098" r:id="rId5"/>
    <p:sldLayoutId id="2147484099" r:id="rId6"/>
    <p:sldLayoutId id="2147484100" r:id="rId7"/>
    <p:sldLayoutId id="2147484101" r:id="rId8"/>
    <p:sldLayoutId id="2147484102" r:id="rId9"/>
    <p:sldLayoutId id="2147484103" r:id="rId10"/>
    <p:sldLayoutId id="2147484104" r:id="rId11"/>
  </p:sldLayoutIdLst>
  <p:txStyles>
    <p:titleStyle>
      <a:lvl1pPr algn="ctr" defTabSz="449263" rtl="0" eaLnBrk="0" fontAlgn="base" hangingPunct="0">
        <a:lnSpc>
          <a:spcPct val="95000"/>
        </a:lnSpc>
        <a:spcBef>
          <a:spcPct val="0"/>
        </a:spcBef>
        <a:spcAft>
          <a:spcPct val="0"/>
        </a:spcAft>
        <a:buClr>
          <a:srgbClr val="FFFF66"/>
        </a:buClr>
        <a:buSzPct val="100000"/>
        <a:buFont typeface="Times New Roman" charset="0"/>
        <a:defRPr sz="4400" b="1">
          <a:solidFill>
            <a:srgbClr val="FFFF66"/>
          </a:solidFill>
          <a:latin typeface="Arial"/>
          <a:ea typeface="+mj-ea"/>
          <a:cs typeface="Arial"/>
        </a:defRPr>
      </a:lvl1pPr>
      <a:lvl2pPr algn="ctr" defTabSz="449263" rtl="0" eaLnBrk="0" fontAlgn="base" hangingPunct="0">
        <a:lnSpc>
          <a:spcPct val="95000"/>
        </a:lnSpc>
        <a:spcBef>
          <a:spcPct val="0"/>
        </a:spcBef>
        <a:spcAft>
          <a:spcPct val="0"/>
        </a:spcAft>
        <a:buClr>
          <a:srgbClr val="FFFF66"/>
        </a:buClr>
        <a:buSzPct val="100000"/>
        <a:buFont typeface="Times New Roman" charset="0"/>
        <a:defRPr sz="4400" b="1">
          <a:solidFill>
            <a:srgbClr val="FFFF66"/>
          </a:solidFill>
          <a:latin typeface="Arial" charset="0"/>
          <a:ea typeface="ＭＳ Ｐゴシック" charset="-128"/>
          <a:cs typeface="ＭＳ Ｐゴシック" charset="-128"/>
        </a:defRPr>
      </a:lvl2pPr>
      <a:lvl3pPr algn="ctr" defTabSz="449263" rtl="0" eaLnBrk="0" fontAlgn="base" hangingPunct="0">
        <a:lnSpc>
          <a:spcPct val="95000"/>
        </a:lnSpc>
        <a:spcBef>
          <a:spcPct val="0"/>
        </a:spcBef>
        <a:spcAft>
          <a:spcPct val="0"/>
        </a:spcAft>
        <a:buClr>
          <a:srgbClr val="FFFF66"/>
        </a:buClr>
        <a:buSzPct val="100000"/>
        <a:buFont typeface="Times New Roman" charset="0"/>
        <a:defRPr sz="4400" b="1">
          <a:solidFill>
            <a:srgbClr val="FFFF66"/>
          </a:solidFill>
          <a:latin typeface="Arial" charset="0"/>
          <a:ea typeface="ＭＳ Ｐゴシック" charset="-128"/>
          <a:cs typeface="ＭＳ Ｐゴシック" charset="-128"/>
        </a:defRPr>
      </a:lvl3pPr>
      <a:lvl4pPr algn="ctr" defTabSz="449263" rtl="0" eaLnBrk="0" fontAlgn="base" hangingPunct="0">
        <a:lnSpc>
          <a:spcPct val="95000"/>
        </a:lnSpc>
        <a:spcBef>
          <a:spcPct val="0"/>
        </a:spcBef>
        <a:spcAft>
          <a:spcPct val="0"/>
        </a:spcAft>
        <a:buClr>
          <a:srgbClr val="FFFF66"/>
        </a:buClr>
        <a:buSzPct val="100000"/>
        <a:buFont typeface="Times New Roman" charset="0"/>
        <a:defRPr sz="4400" b="1">
          <a:solidFill>
            <a:srgbClr val="FFFF66"/>
          </a:solidFill>
          <a:latin typeface="Arial" charset="0"/>
          <a:ea typeface="ＭＳ Ｐゴシック" charset="-128"/>
          <a:cs typeface="ＭＳ Ｐゴシック" charset="-128"/>
        </a:defRPr>
      </a:lvl4pPr>
      <a:lvl5pPr algn="ctr" defTabSz="449263" rtl="0" eaLnBrk="0" fontAlgn="base" hangingPunct="0">
        <a:lnSpc>
          <a:spcPct val="95000"/>
        </a:lnSpc>
        <a:spcBef>
          <a:spcPct val="0"/>
        </a:spcBef>
        <a:spcAft>
          <a:spcPct val="0"/>
        </a:spcAft>
        <a:buClr>
          <a:srgbClr val="FFFF66"/>
        </a:buClr>
        <a:buSzPct val="100000"/>
        <a:buFont typeface="Times New Roman" charset="0"/>
        <a:defRPr sz="4400" b="1">
          <a:solidFill>
            <a:srgbClr val="FFFF66"/>
          </a:solidFill>
          <a:latin typeface="Arial" charset="0"/>
          <a:ea typeface="ＭＳ Ｐゴシック" charset="-128"/>
          <a:cs typeface="ＭＳ Ｐゴシック" charset="-128"/>
        </a:defRPr>
      </a:lvl5pPr>
      <a:lvl6pPr marL="457200" algn="ctr" defTabSz="449263" rtl="0" eaLnBrk="0" fontAlgn="base" hangingPunct="0">
        <a:lnSpc>
          <a:spcPct val="95000"/>
        </a:lnSpc>
        <a:spcBef>
          <a:spcPct val="0"/>
        </a:spcBef>
        <a:spcAft>
          <a:spcPct val="0"/>
        </a:spcAft>
        <a:buClr>
          <a:srgbClr val="FFFF66"/>
        </a:buClr>
        <a:buSzPct val="100000"/>
        <a:buFont typeface="Times New Roman" pitchFamily="16" charset="0"/>
        <a:defRPr sz="4400" b="1">
          <a:solidFill>
            <a:srgbClr val="FFFF66"/>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FFFF66"/>
        </a:buClr>
        <a:buSzPct val="100000"/>
        <a:buFont typeface="Times New Roman" pitchFamily="16" charset="0"/>
        <a:defRPr sz="4400" b="1">
          <a:solidFill>
            <a:srgbClr val="FFFF66"/>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FFFF66"/>
        </a:buClr>
        <a:buSzPct val="100000"/>
        <a:buFont typeface="Times New Roman" pitchFamily="16" charset="0"/>
        <a:defRPr sz="4400" b="1">
          <a:solidFill>
            <a:srgbClr val="FFFF66"/>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FFFF66"/>
        </a:buClr>
        <a:buSzPct val="100000"/>
        <a:buFont typeface="Times New Roman" pitchFamily="16" charset="0"/>
        <a:defRPr sz="4400" b="1">
          <a:solidFill>
            <a:srgbClr val="FFFF66"/>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FFFF66"/>
        </a:buClr>
        <a:buSzPct val="100000"/>
        <a:buFont typeface="Times New Roman" charset="0"/>
        <a:buChar char="•"/>
        <a:defRPr sz="3200">
          <a:solidFill>
            <a:srgbClr val="FFFF66"/>
          </a:solidFill>
          <a:latin typeface="Arial"/>
          <a:ea typeface="+mn-ea"/>
          <a:cs typeface="Arial"/>
        </a:defRPr>
      </a:lvl1pPr>
      <a:lvl2pPr marL="741363" indent="-284163" algn="l" defTabSz="449263" rtl="0" eaLnBrk="0" fontAlgn="base" hangingPunct="0">
        <a:lnSpc>
          <a:spcPct val="95000"/>
        </a:lnSpc>
        <a:spcBef>
          <a:spcPts val="700"/>
        </a:spcBef>
        <a:spcAft>
          <a:spcPct val="0"/>
        </a:spcAft>
        <a:buClr>
          <a:srgbClr val="FFFF66"/>
        </a:buClr>
        <a:buSzPct val="100000"/>
        <a:buFont typeface="Times New Roman" charset="0"/>
        <a:buChar char="•"/>
        <a:defRPr sz="2800">
          <a:solidFill>
            <a:srgbClr val="FFFF66"/>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FFFF66"/>
        </a:buClr>
        <a:buSzPct val="100000"/>
        <a:buFont typeface="Times New Roman" charset="0"/>
        <a:buChar char="•"/>
        <a:defRPr sz="2400">
          <a:solidFill>
            <a:srgbClr val="FFFF66"/>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FFFF66"/>
        </a:buClr>
        <a:buSzPct val="100000"/>
        <a:buFont typeface="Times New Roman" charset="0"/>
        <a:buChar char="•"/>
        <a:defRPr sz="2000">
          <a:solidFill>
            <a:srgbClr val="FFFF66"/>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FFFF66"/>
        </a:buClr>
        <a:buSzPct val="100000"/>
        <a:buFont typeface="Times New Roman" charset="0"/>
        <a:buChar char="•"/>
        <a:defRPr sz="2000">
          <a:solidFill>
            <a:srgbClr val="FFFF66"/>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FFFF66"/>
        </a:buClr>
        <a:buSzPct val="100000"/>
        <a:buFont typeface="Times New Roman" pitchFamily="16" charset="0"/>
        <a:buChar char="•"/>
        <a:defRPr sz="2000">
          <a:solidFill>
            <a:srgbClr val="FFFF66"/>
          </a:solidFill>
          <a:latin typeface="+mn-lt"/>
          <a:ea typeface="+mn-ea"/>
        </a:defRPr>
      </a:lvl6pPr>
      <a:lvl7pPr marL="2971800" indent="-228600" algn="l" defTabSz="449263" rtl="0" eaLnBrk="0" fontAlgn="base" hangingPunct="0">
        <a:lnSpc>
          <a:spcPct val="95000"/>
        </a:lnSpc>
        <a:spcBef>
          <a:spcPts val="500"/>
        </a:spcBef>
        <a:spcAft>
          <a:spcPct val="0"/>
        </a:spcAft>
        <a:buClr>
          <a:srgbClr val="FFFF66"/>
        </a:buClr>
        <a:buSzPct val="100000"/>
        <a:buFont typeface="Times New Roman" pitchFamily="16" charset="0"/>
        <a:buChar char="•"/>
        <a:defRPr sz="2000">
          <a:solidFill>
            <a:srgbClr val="FFFF66"/>
          </a:solidFill>
          <a:latin typeface="+mn-lt"/>
          <a:ea typeface="+mn-ea"/>
        </a:defRPr>
      </a:lvl7pPr>
      <a:lvl8pPr marL="3429000" indent="-228600" algn="l" defTabSz="449263" rtl="0" eaLnBrk="0" fontAlgn="base" hangingPunct="0">
        <a:lnSpc>
          <a:spcPct val="95000"/>
        </a:lnSpc>
        <a:spcBef>
          <a:spcPts val="500"/>
        </a:spcBef>
        <a:spcAft>
          <a:spcPct val="0"/>
        </a:spcAft>
        <a:buClr>
          <a:srgbClr val="FFFF66"/>
        </a:buClr>
        <a:buSzPct val="100000"/>
        <a:buFont typeface="Times New Roman" pitchFamily="16" charset="0"/>
        <a:buChar char="•"/>
        <a:defRPr sz="2000">
          <a:solidFill>
            <a:srgbClr val="FFFF66"/>
          </a:solidFill>
          <a:latin typeface="+mn-lt"/>
          <a:ea typeface="+mn-ea"/>
        </a:defRPr>
      </a:lvl8pPr>
      <a:lvl9pPr marL="3886200" indent="-228600" algn="l" defTabSz="449263" rtl="0" eaLnBrk="0" fontAlgn="base" hangingPunct="0">
        <a:lnSpc>
          <a:spcPct val="95000"/>
        </a:lnSpc>
        <a:spcBef>
          <a:spcPts val="500"/>
        </a:spcBef>
        <a:spcAft>
          <a:spcPct val="0"/>
        </a:spcAft>
        <a:buClr>
          <a:srgbClr val="FFFF66"/>
        </a:buClr>
        <a:buSzPct val="100000"/>
        <a:buFont typeface="Times New Roman" pitchFamily="16" charset="0"/>
        <a:buChar char="•"/>
        <a:defRPr sz="2000">
          <a:solidFill>
            <a:srgbClr val="FFFF66"/>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80"/>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77818"/>
            <a:ext cx="8229600" cy="1139825"/>
          </a:xfrm>
          <a:prstGeom prst="rect">
            <a:avLst/>
          </a:prstGeom>
          <a:noFill/>
          <a:ln w="9525">
            <a:noFill/>
            <a:miter lim="800000"/>
            <a:headEnd/>
            <a:tailEnd/>
          </a:ln>
          <a:effectLst/>
        </p:spPr>
        <p:txBody>
          <a:bodyPr vert="horz" wrap="square" lIns="91430" tIns="45715" rIns="91430" bIns="45715"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5"/>
            <a:ext cx="8229600" cy="4530725"/>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300" fontAlgn="base">
              <a:spcBef>
                <a:spcPct val="0"/>
              </a:spcBef>
              <a:spcAft>
                <a:spcPct val="0"/>
              </a:spcAft>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300" fontAlgn="base">
              <a:spcBef>
                <a:spcPct val="0"/>
              </a:spcBef>
              <a:spcAft>
                <a:spcPct val="0"/>
              </a:spcAft>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defTabSz="914300" fontAlgn="base">
              <a:spcBef>
                <a:spcPct val="0"/>
              </a:spcBef>
              <a:spcAft>
                <a:spcPct val="0"/>
              </a:spcAft>
              <a:defRPr/>
            </a:pPr>
            <a:fld id="{61F442D0-A11F-2640-8129-5D1BEF7A3C1E}" type="slidenum">
              <a:rPr lang="en-US"/>
              <a:pPr defTabSz="914300" fontAlgn="base">
                <a:spcBef>
                  <a:spcPct val="0"/>
                </a:spcBef>
                <a:spcAft>
                  <a:spcPct val="0"/>
                </a:spcAft>
                <a:defRPr/>
              </a:pPr>
              <a:t>‹#›</a:t>
            </a:fld>
            <a:endParaRPr lang="en-US"/>
          </a:p>
        </p:txBody>
      </p:sp>
    </p:spTree>
    <p:extLst>
      <p:ext uri="{BB962C8B-B14F-4D97-AF65-F5344CB8AC3E}">
        <p14:creationId xmlns:p14="http://schemas.microsoft.com/office/powerpoint/2010/main" val="2195487590"/>
      </p:ext>
    </p:extLst>
  </p:cSld>
  <p:clrMap bg1="dk2" tx1="lt1" bg2="dk1" tx2="lt2" accent1="accent1" accent2="accent2" accent3="accent3" accent4="accent4" accent5="accent5" accent6="accent6" hlink="hlink" folHlink="folHlink"/>
  <p:sldLayoutIdLst>
    <p:sldLayoutId id="2147484106" r:id="rId1"/>
    <p:sldLayoutId id="2147484107" r:id="rId2"/>
    <p:sldLayoutId id="2147484108" r:id="rId3"/>
    <p:sldLayoutId id="2147484109" r:id="rId4"/>
    <p:sldLayoutId id="2147484110" r:id="rId5"/>
    <p:sldLayoutId id="2147484111" r:id="rId6"/>
    <p:sldLayoutId id="2147484112" r:id="rId7"/>
    <p:sldLayoutId id="2147484113" r:id="rId8"/>
    <p:sldLayoutId id="2147484114" r:id="rId9"/>
    <p:sldLayoutId id="2147484115" r:id="rId10"/>
    <p:sldLayoutId id="2147484116"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1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4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862" indent="-342862"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869" indent="-28572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2875" indent="-228575"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025" indent="-228575"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175" indent="-228575"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325"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474"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8623"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5772"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150" rtl="0" eaLnBrk="1" latinLnBrk="0" hangingPunct="1">
        <a:defRPr sz="1800" kern="1200">
          <a:solidFill>
            <a:schemeClr val="tx1"/>
          </a:solidFill>
          <a:latin typeface="+mn-lt"/>
          <a:ea typeface="+mn-ea"/>
          <a:cs typeface="+mn-cs"/>
        </a:defRPr>
      </a:lvl1pPr>
      <a:lvl2pPr marL="457150" algn="l" defTabSz="457150" rtl="0" eaLnBrk="1" latinLnBrk="0" hangingPunct="1">
        <a:defRPr sz="1800" kern="1200">
          <a:solidFill>
            <a:schemeClr val="tx1"/>
          </a:solidFill>
          <a:latin typeface="+mn-lt"/>
          <a:ea typeface="+mn-ea"/>
          <a:cs typeface="+mn-cs"/>
        </a:defRPr>
      </a:lvl2pPr>
      <a:lvl3pPr marL="914300" algn="l" defTabSz="457150" rtl="0" eaLnBrk="1" latinLnBrk="0" hangingPunct="1">
        <a:defRPr sz="1800" kern="1200">
          <a:solidFill>
            <a:schemeClr val="tx1"/>
          </a:solidFill>
          <a:latin typeface="+mn-lt"/>
          <a:ea typeface="+mn-ea"/>
          <a:cs typeface="+mn-cs"/>
        </a:defRPr>
      </a:lvl3pPr>
      <a:lvl4pPr marL="1371450" algn="l" defTabSz="457150" rtl="0" eaLnBrk="1" latinLnBrk="0" hangingPunct="1">
        <a:defRPr sz="1800" kern="1200">
          <a:solidFill>
            <a:schemeClr val="tx1"/>
          </a:solidFill>
          <a:latin typeface="+mn-lt"/>
          <a:ea typeface="+mn-ea"/>
          <a:cs typeface="+mn-cs"/>
        </a:defRPr>
      </a:lvl4pPr>
      <a:lvl5pPr marL="1828600" algn="l" defTabSz="457150" rtl="0" eaLnBrk="1" latinLnBrk="0" hangingPunct="1">
        <a:defRPr sz="1800" kern="1200">
          <a:solidFill>
            <a:schemeClr val="tx1"/>
          </a:solidFill>
          <a:latin typeface="+mn-lt"/>
          <a:ea typeface="+mn-ea"/>
          <a:cs typeface="+mn-cs"/>
        </a:defRPr>
      </a:lvl5pPr>
      <a:lvl6pPr marL="2285750" algn="l" defTabSz="457150" rtl="0" eaLnBrk="1" latinLnBrk="0" hangingPunct="1">
        <a:defRPr sz="1800" kern="1200">
          <a:solidFill>
            <a:schemeClr val="tx1"/>
          </a:solidFill>
          <a:latin typeface="+mn-lt"/>
          <a:ea typeface="+mn-ea"/>
          <a:cs typeface="+mn-cs"/>
        </a:defRPr>
      </a:lvl6pPr>
      <a:lvl7pPr marL="2742899" algn="l" defTabSz="457150" rtl="0" eaLnBrk="1" latinLnBrk="0" hangingPunct="1">
        <a:defRPr sz="1800" kern="1200">
          <a:solidFill>
            <a:schemeClr val="tx1"/>
          </a:solidFill>
          <a:latin typeface="+mn-lt"/>
          <a:ea typeface="+mn-ea"/>
          <a:cs typeface="+mn-cs"/>
        </a:defRPr>
      </a:lvl7pPr>
      <a:lvl8pPr marL="3200047" algn="l" defTabSz="457150" rtl="0" eaLnBrk="1" latinLnBrk="0" hangingPunct="1">
        <a:defRPr sz="1800" kern="1200">
          <a:solidFill>
            <a:schemeClr val="tx1"/>
          </a:solidFill>
          <a:latin typeface="+mn-lt"/>
          <a:ea typeface="+mn-ea"/>
          <a:cs typeface="+mn-cs"/>
        </a:defRPr>
      </a:lvl8pPr>
      <a:lvl9pPr marL="3657199" algn="l" defTabSz="45715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2578" name="Picture 2"/>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1588" y="-1588"/>
            <a:ext cx="9145588" cy="6859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2579" name="Picture 3"/>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1219200" y="1600200"/>
            <a:ext cx="5926138" cy="95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2580" name="Rectangle 4"/>
          <p:cNvSpPr>
            <a:spLocks noGrp="1" noChangeArrowheads="1"/>
          </p:cNvSpPr>
          <p:nvPr>
            <p:ph type="title"/>
          </p:nvPr>
        </p:nvSpPr>
        <p:spPr bwMode="auto">
          <a:xfrm>
            <a:off x="685800" y="457200"/>
            <a:ext cx="7772400" cy="129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52581" name="Rectangle 5"/>
          <p:cNvSpPr>
            <a:spLocks noGrp="1" noChangeArrowheads="1"/>
          </p:cNvSpPr>
          <p:nvPr>
            <p:ph type="body" idx="1"/>
          </p:nvPr>
        </p:nvSpPr>
        <p:spPr bwMode="auto">
          <a:xfrm>
            <a:off x="685800" y="1981200"/>
            <a:ext cx="7772400" cy="403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97734" name="Rectangle 6"/>
          <p:cNvSpPr>
            <a:spLocks noGrp="1" noChangeArrowheads="1"/>
          </p:cNvSpPr>
          <p:nvPr>
            <p:ph type="dt" sz="half" idx="2"/>
          </p:nvPr>
        </p:nvSpPr>
        <p:spPr bwMode="auto">
          <a:xfrm>
            <a:off x="685800" y="61722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solidFill>
                  <a:srgbClr val="272776"/>
                </a:solidFill>
                <a:latin typeface="Arial" pitchFamily="-112" charset="0"/>
                <a:ea typeface="ＭＳ Ｐゴシック"/>
                <a:cs typeface="ＭＳ Ｐゴシック"/>
              </a:defRPr>
            </a:lvl1pPr>
          </a:lstStyle>
          <a:p>
            <a:pPr defTabSz="914400" fontAlgn="base">
              <a:spcBef>
                <a:spcPct val="0"/>
              </a:spcBef>
              <a:spcAft>
                <a:spcPct val="0"/>
              </a:spcAft>
              <a:defRPr/>
            </a:pPr>
            <a:endParaRPr lang="en-US"/>
          </a:p>
        </p:txBody>
      </p:sp>
      <p:sp>
        <p:nvSpPr>
          <p:cNvPr id="1097735" name="Rectangle 7"/>
          <p:cNvSpPr>
            <a:spLocks noGrp="1" noChangeArrowheads="1"/>
          </p:cNvSpPr>
          <p:nvPr>
            <p:ph type="ftr" sz="quarter" idx="3"/>
          </p:nvPr>
        </p:nvSpPr>
        <p:spPr bwMode="auto">
          <a:xfrm>
            <a:off x="3124200" y="61722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272776"/>
                </a:solidFill>
                <a:latin typeface="Arial" pitchFamily="-112" charset="0"/>
                <a:ea typeface="ＭＳ Ｐゴシック"/>
                <a:cs typeface="ＭＳ Ｐゴシック"/>
              </a:defRPr>
            </a:lvl1pPr>
          </a:lstStyle>
          <a:p>
            <a:pPr defTabSz="914400" fontAlgn="base">
              <a:spcBef>
                <a:spcPct val="0"/>
              </a:spcBef>
              <a:spcAft>
                <a:spcPct val="0"/>
              </a:spcAft>
              <a:defRPr/>
            </a:pPr>
            <a:endParaRPr lang="en-US"/>
          </a:p>
        </p:txBody>
      </p:sp>
      <p:sp>
        <p:nvSpPr>
          <p:cNvPr id="1097736" name="Rectangle 8"/>
          <p:cNvSpPr>
            <a:spLocks noGrp="1" noChangeArrowheads="1"/>
          </p:cNvSpPr>
          <p:nvPr>
            <p:ph type="sldNum" sz="quarter" idx="4"/>
          </p:nvPr>
        </p:nvSpPr>
        <p:spPr bwMode="auto">
          <a:xfrm>
            <a:off x="6553200" y="61722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solidFill>
                  <a:srgbClr val="272776"/>
                </a:solidFill>
                <a:latin typeface="Arial" charset="0"/>
                <a:ea typeface="ＭＳ Ｐゴシック" charset="-128"/>
                <a:cs typeface="ＭＳ Ｐゴシック" charset="-128"/>
              </a:defRPr>
            </a:lvl1pPr>
          </a:lstStyle>
          <a:p>
            <a:pPr defTabSz="914400" fontAlgn="base">
              <a:spcBef>
                <a:spcPct val="0"/>
              </a:spcBef>
              <a:spcAft>
                <a:spcPct val="0"/>
              </a:spcAft>
              <a:defRPr/>
            </a:pPr>
            <a:fld id="{9D0BEB1D-05AC-264A-9AEA-D90780F74C35}" type="slidenum">
              <a:rPr lang="en-US"/>
              <a:pPr defTabSz="914400" fontAlgn="base">
                <a:spcBef>
                  <a:spcPct val="0"/>
                </a:spcBef>
                <a:spcAft>
                  <a:spcPct val="0"/>
                </a:spcAft>
                <a:defRPr/>
              </a:pPr>
              <a:t>‹#›</a:t>
            </a:fld>
            <a:endParaRPr lang="en-US"/>
          </a:p>
        </p:txBody>
      </p:sp>
    </p:spTree>
    <p:extLst>
      <p:ext uri="{BB962C8B-B14F-4D97-AF65-F5344CB8AC3E}">
        <p14:creationId xmlns:p14="http://schemas.microsoft.com/office/powerpoint/2010/main" val="1094617503"/>
      </p:ext>
    </p:extLst>
  </p:cSld>
  <p:clrMap bg1="lt1" tx1="dk1" bg2="lt2" tx2="dk2" accent1="accent1" accent2="accent2" accent3="accent3" accent4="accent4" accent5="accent5" accent6="accent6" hlink="hlink" folHlink="folHlink"/>
  <p:sldLayoutIdLst>
    <p:sldLayoutId id="2147484118" r:id="rId1"/>
    <p:sldLayoutId id="2147484119" r:id="rId2"/>
    <p:sldLayoutId id="2147484120" r:id="rId3"/>
    <p:sldLayoutId id="2147484121" r:id="rId4"/>
    <p:sldLayoutId id="2147484122" r:id="rId5"/>
    <p:sldLayoutId id="2147484123" r:id="rId6"/>
    <p:sldLayoutId id="2147484124" r:id="rId7"/>
    <p:sldLayoutId id="2147484125" r:id="rId8"/>
    <p:sldLayoutId id="2147484126" r:id="rId9"/>
    <p:sldLayoutId id="2147484127" r:id="rId10"/>
    <p:sldLayoutId id="2147484128" r:id="rId11"/>
  </p:sldLayoutIdLst>
  <p:transition/>
  <p:txStyles>
    <p:titleStyle>
      <a:lvl1pPr algn="ctr" rtl="0" eaLnBrk="0" fontAlgn="base" hangingPunct="0">
        <a:spcBef>
          <a:spcPct val="0"/>
        </a:spcBef>
        <a:spcAft>
          <a:spcPct val="0"/>
        </a:spcAft>
        <a:defRPr kumimoji="1" sz="4400" b="1">
          <a:solidFill>
            <a:schemeClr val="tx2"/>
          </a:solidFill>
          <a:latin typeface="+mj-lt"/>
          <a:ea typeface="+mj-ea"/>
          <a:cs typeface="+mj-cs"/>
        </a:defRPr>
      </a:lvl1pPr>
      <a:lvl2pPr algn="ctr" rtl="0" eaLnBrk="0" fontAlgn="base" hangingPunct="0">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5pPr>
      <a:lvl6pPr marL="457200" algn="ctr" rtl="0" fontAlgn="base">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6pPr>
      <a:lvl7pPr marL="914400" algn="ctr" rtl="0" fontAlgn="base">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7pPr>
      <a:lvl8pPr marL="1371600" algn="ctr" rtl="0" fontAlgn="base">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8pPr>
      <a:lvl9pPr marL="1828800" algn="ctr" rtl="0" fontAlgn="base">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kumimoji="1"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kumimoji="1"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42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00CC0019-6A88-B74B-BA64-757D8614B7E0}" type="slidenum">
              <a:rPr lang="en-US">
                <a:latin typeface="Times New Roman" charset="0"/>
              </a:rPr>
              <a:pPr>
                <a:defRPr/>
              </a:pPr>
              <a:t>‹#›</a:t>
            </a:fld>
            <a:endParaRPr lang="en-US">
              <a:latin typeface="Times New Roman" charset="0"/>
            </a:endParaRPr>
          </a:p>
        </p:txBody>
      </p:sp>
    </p:spTree>
    <p:extLst>
      <p:ext uri="{BB962C8B-B14F-4D97-AF65-F5344CB8AC3E}">
        <p14:creationId xmlns:p14="http://schemas.microsoft.com/office/powerpoint/2010/main" val="4100989067"/>
      </p:ext>
    </p:extLst>
  </p:cSld>
  <p:clrMap bg1="lt1" tx1="dk1" bg2="lt2" tx2="dk2" accent1="accent1" accent2="accent2" accent3="accent3" accent4="accent4" accent5="accent5" accent6="accent6" hlink="hlink" folHlink="folHlink"/>
  <p:sldLayoutIdLst>
    <p:sldLayoutId id="2147484130" r:id="rId1"/>
    <p:sldLayoutId id="2147484131" r:id="rId2"/>
    <p:sldLayoutId id="2147484132" r:id="rId3"/>
    <p:sldLayoutId id="2147484133" r:id="rId4"/>
    <p:sldLayoutId id="2147484134" r:id="rId5"/>
    <p:sldLayoutId id="2147484135" r:id="rId6"/>
    <p:sldLayoutId id="2147484136" r:id="rId7"/>
    <p:sldLayoutId id="2147484137" r:id="rId8"/>
    <p:sldLayoutId id="2147484138" r:id="rId9"/>
    <p:sldLayoutId id="2147484139" r:id="rId10"/>
    <p:sldLayoutId id="2147484140"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sz="4400">
          <a:solidFill>
            <a:schemeClr val="tx2"/>
          </a:solidFill>
          <a:latin typeface="Times New Roman" pitchFamily="-110" charset="0"/>
        </a:defRPr>
      </a:lvl6pPr>
      <a:lvl7pPr marL="914400" algn="ctr" rtl="0" eaLnBrk="0" fontAlgn="base" hangingPunct="0">
        <a:spcBef>
          <a:spcPct val="0"/>
        </a:spcBef>
        <a:spcAft>
          <a:spcPct val="0"/>
        </a:spcAft>
        <a:defRPr sz="4400">
          <a:solidFill>
            <a:schemeClr val="tx2"/>
          </a:solidFill>
          <a:latin typeface="Times New Roman" pitchFamily="-110" charset="0"/>
        </a:defRPr>
      </a:lvl7pPr>
      <a:lvl8pPr marL="1371600" algn="ctr" rtl="0" eaLnBrk="0" fontAlgn="base" hangingPunct="0">
        <a:spcBef>
          <a:spcPct val="0"/>
        </a:spcBef>
        <a:spcAft>
          <a:spcPct val="0"/>
        </a:spcAft>
        <a:defRPr sz="4400">
          <a:solidFill>
            <a:schemeClr val="tx2"/>
          </a:solidFill>
          <a:latin typeface="Times New Roman" pitchFamily="-110" charset="0"/>
        </a:defRPr>
      </a:lvl8pPr>
      <a:lvl9pPr marL="1828800" algn="ctr" rtl="0" eaLnBrk="0" fontAlgn="base" hangingPunct="0">
        <a:spcBef>
          <a:spcPct val="0"/>
        </a:spcBef>
        <a:spcAft>
          <a:spcPct val="0"/>
        </a:spcAft>
        <a:defRPr sz="4400">
          <a:solidFill>
            <a:schemeClr val="tx2"/>
          </a:solidFill>
          <a:latin typeface="Times New Roman" pitchFamily="-110"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0"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0"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0"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0"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smtClean="0"/>
            </a:lvl1pPr>
          </a:lstStyle>
          <a:p>
            <a:pPr eaLnBrk="0" hangingPunct="0">
              <a:defRPr/>
            </a:pPr>
            <a:endParaRPr lang="en-US">
              <a:solidFill>
                <a:srgbClr val="000000"/>
              </a:solidFill>
              <a:latin typeface="Arial"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smtClean="0"/>
            </a:lvl1pPr>
          </a:lstStyle>
          <a:p>
            <a:pPr eaLnBrk="0" hangingPunct="0">
              <a:defRPr/>
            </a:pPr>
            <a:endParaRPr lang="en-US">
              <a:solidFill>
                <a:srgbClr val="000000"/>
              </a:solidFill>
              <a:latin typeface="Arial"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smtClean="0"/>
            </a:lvl1pPr>
          </a:lstStyle>
          <a:p>
            <a:pPr eaLnBrk="0" hangingPunct="0">
              <a:defRPr/>
            </a:pPr>
            <a:fld id="{586441EB-B7B6-D543-83BD-CA0D5169F943}" type="slidenum">
              <a:rPr lang="en-US">
                <a:solidFill>
                  <a:srgbClr val="000000"/>
                </a:solidFill>
                <a:latin typeface="Arial" charset="0"/>
              </a:rPr>
              <a:pPr eaLnBrk="0" hangingPunct="0">
                <a:defRPr/>
              </a:pPr>
              <a:t>‹#›</a:t>
            </a:fld>
            <a:endParaRPr lang="en-US">
              <a:solidFill>
                <a:srgbClr val="000000"/>
              </a:solidFill>
              <a:latin typeface="Arial" charset="0"/>
            </a:endParaRPr>
          </a:p>
        </p:txBody>
      </p:sp>
    </p:spTree>
    <p:extLst>
      <p:ext uri="{BB962C8B-B14F-4D97-AF65-F5344CB8AC3E}">
        <p14:creationId xmlns:p14="http://schemas.microsoft.com/office/powerpoint/2010/main" val="1226458562"/>
      </p:ext>
    </p:extLst>
  </p:cSld>
  <p:clrMap bg1="lt1" tx1="dk1" bg2="lt2" tx2="dk2" accent1="accent1" accent2="accent2" accent3="accent3" accent4="accent4" accent5="accent5" accent6="accent6" hlink="hlink" folHlink="folHlink"/>
  <p:sldLayoutIdLst>
    <p:sldLayoutId id="2147484142" r:id="rId1"/>
    <p:sldLayoutId id="2147484143" r:id="rId2"/>
    <p:sldLayoutId id="2147484144" r:id="rId3"/>
    <p:sldLayoutId id="2147484145" r:id="rId4"/>
    <p:sldLayoutId id="2147484146" r:id="rId5"/>
    <p:sldLayoutId id="2147484147" r:id="rId6"/>
    <p:sldLayoutId id="2147484148" r:id="rId7"/>
    <p:sldLayoutId id="2147484149" r:id="rId8"/>
    <p:sldLayoutId id="2147484150" r:id="rId9"/>
    <p:sldLayoutId id="2147484151" r:id="rId10"/>
    <p:sldLayoutId id="214748415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defTabSz="914400" eaLnBrk="0" fontAlgn="base" hangingPunct="0">
              <a:spcBef>
                <a:spcPct val="0"/>
              </a:spcBef>
              <a:spcAft>
                <a:spcPct val="0"/>
              </a:spcAft>
              <a:defRPr/>
            </a:pPr>
            <a:fld id="{97D7A15C-BA3C-4C47-93D9-7EC7623FA359}" type="slidenum">
              <a:rPr lang="en-US">
                <a:solidFill>
                  <a:srgbClr val="000000"/>
                </a:solidFill>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1034013494"/>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7728" y="44624"/>
            <a:ext cx="9070776"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defTabSz="914400" eaLnBrk="0" fontAlgn="base" hangingPunct="0">
              <a:spcBef>
                <a:spcPct val="0"/>
              </a:spcBef>
              <a:spcAft>
                <a:spcPct val="0"/>
              </a:spcAft>
              <a:defRPr/>
            </a:pPr>
            <a:fld id="{1086487F-A443-774C-B771-167E7F98E6D9}" type="slidenum">
              <a:rPr lang="en-US">
                <a:solidFill>
                  <a:srgbClr val="000000"/>
                </a:solidFill>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3227304684"/>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 id="2147483725"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1490"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91491"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1492"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latin typeface="+mn-lt"/>
              </a:defRPr>
            </a:lvl1pPr>
          </a:lstStyle>
          <a:p>
            <a:pPr defTabSz="914400" fontAlgn="base">
              <a:spcBef>
                <a:spcPct val="0"/>
              </a:spcBef>
              <a:spcAft>
                <a:spcPct val="0"/>
              </a:spcAft>
            </a:pPr>
            <a:fld id="{00ED357E-1B23-CC42-849D-CC0799D96B69}" type="datetimeFigureOut">
              <a:rPr lang="en-US" smtClean="0">
                <a:solidFill>
                  <a:srgbClr val="000000"/>
                </a:solidFill>
                <a:latin typeface="Arial"/>
                <a:ea typeface="ＭＳ Ｐゴシック" charset="0"/>
                <a:cs typeface="ＭＳ Ｐゴシック" charset="0"/>
              </a:rPr>
              <a:pPr defTabSz="914400" fontAlgn="base">
                <a:spcBef>
                  <a:spcPct val="0"/>
                </a:spcBef>
                <a:spcAft>
                  <a:spcPct val="0"/>
                </a:spcAft>
              </a:pPr>
              <a:t>11/5/23</a:t>
            </a:fld>
            <a:endParaRPr lang="en-US">
              <a:solidFill>
                <a:srgbClr val="000000"/>
              </a:solidFill>
              <a:latin typeface="Arial"/>
              <a:ea typeface="ＭＳ Ｐゴシック" charset="0"/>
              <a:cs typeface="ＭＳ Ｐゴシック" charset="0"/>
            </a:endParaRPr>
          </a:p>
        </p:txBody>
      </p:sp>
      <p:sp>
        <p:nvSpPr>
          <p:cNvPr id="191493"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latin typeface="+mn-lt"/>
              </a:defRPr>
            </a:lvl1pPr>
          </a:lstStyle>
          <a:p>
            <a:pPr defTabSz="914400" fontAlgn="base">
              <a:spcBef>
                <a:spcPct val="0"/>
              </a:spcBef>
              <a:spcAft>
                <a:spcPct val="0"/>
              </a:spcAft>
            </a:pPr>
            <a:endParaRPr lang="en-US">
              <a:solidFill>
                <a:srgbClr val="000000"/>
              </a:solidFill>
              <a:latin typeface="Arial"/>
              <a:ea typeface="ＭＳ Ｐゴシック" charset="0"/>
              <a:cs typeface="ＭＳ Ｐゴシック" charset="0"/>
            </a:endParaRPr>
          </a:p>
        </p:txBody>
      </p:sp>
      <p:sp>
        <p:nvSpPr>
          <p:cNvPr id="191494"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latin typeface="+mn-lt"/>
              </a:defRPr>
            </a:lvl1pPr>
          </a:lstStyle>
          <a:p>
            <a:pPr defTabSz="914400" fontAlgn="base">
              <a:spcBef>
                <a:spcPct val="0"/>
              </a:spcBef>
              <a:spcAft>
                <a:spcPct val="0"/>
              </a:spcAft>
            </a:pPr>
            <a:fld id="{774807BB-DAC6-BA41-919B-40B57FF455EC}" type="slidenum">
              <a:rPr lang="en-US" smtClean="0">
                <a:solidFill>
                  <a:srgbClr val="000000"/>
                </a:solidFill>
                <a:latin typeface="Arial"/>
                <a:ea typeface="ＭＳ Ｐゴシック" charset="0"/>
                <a:cs typeface="ＭＳ Ｐゴシック" charset="0"/>
              </a:rPr>
              <a:pPr defTabSz="914400" fontAlgn="base">
                <a:spcBef>
                  <a:spcPct val="0"/>
                </a:spcBef>
                <a:spcAft>
                  <a:spcPct val="0"/>
                </a:spcAft>
              </a:pPr>
              <a:t>‹#›</a:t>
            </a:fld>
            <a:endParaRPr lang="en-US">
              <a:solidFill>
                <a:srgbClr val="000000"/>
              </a:solidFill>
              <a:latin typeface="Arial"/>
              <a:ea typeface="ＭＳ Ｐゴシック" charset="0"/>
              <a:cs typeface="ＭＳ Ｐゴシック" charset="0"/>
            </a:endParaRPr>
          </a:p>
        </p:txBody>
      </p:sp>
    </p:spTree>
    <p:extLst>
      <p:ext uri="{BB962C8B-B14F-4D97-AF65-F5344CB8AC3E}">
        <p14:creationId xmlns:p14="http://schemas.microsoft.com/office/powerpoint/2010/main" val="4234265163"/>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ＭＳ Ｐゴシック" charset="0"/>
        </a:defRPr>
      </a:lvl2pPr>
      <a:lvl3pPr algn="ctr" rtl="0" fontAlgn="base">
        <a:spcBef>
          <a:spcPct val="0"/>
        </a:spcBef>
        <a:spcAft>
          <a:spcPct val="0"/>
        </a:spcAft>
        <a:defRPr sz="4400">
          <a:solidFill>
            <a:schemeClr val="tx2"/>
          </a:solidFill>
          <a:latin typeface="Arial" charset="0"/>
          <a:ea typeface="ＭＳ Ｐゴシック" charset="0"/>
        </a:defRPr>
      </a:lvl3pPr>
      <a:lvl4pPr algn="ctr" rtl="0" fontAlgn="base">
        <a:spcBef>
          <a:spcPct val="0"/>
        </a:spcBef>
        <a:spcAft>
          <a:spcPct val="0"/>
        </a:spcAft>
        <a:defRPr sz="4400">
          <a:solidFill>
            <a:schemeClr val="tx2"/>
          </a:solidFill>
          <a:latin typeface="Arial" charset="0"/>
          <a:ea typeface="ＭＳ Ｐゴシック" charset="0"/>
        </a:defRPr>
      </a:lvl4pPr>
      <a:lvl5pPr algn="ctr" rtl="0" fontAlgn="base">
        <a:spcBef>
          <a:spcPct val="0"/>
        </a:spcBef>
        <a:spcAft>
          <a:spcPct val="0"/>
        </a:spcAft>
        <a:defRPr sz="4400">
          <a:solidFill>
            <a:schemeClr val="tx2"/>
          </a:solidFill>
          <a:latin typeface="Arial" charset="0"/>
          <a:ea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793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793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7940"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0" hangingPunct="0">
              <a:defRPr sz="1400">
                <a:latin typeface="+mn-lt"/>
                <a:cs typeface="+mn-cs"/>
              </a:defRPr>
            </a:lvl1pPr>
          </a:lstStyle>
          <a:p>
            <a:pPr defTabSz="914400" fontAlgn="base">
              <a:spcBef>
                <a:spcPct val="0"/>
              </a:spcBef>
              <a:spcAft>
                <a:spcPct val="0"/>
              </a:spcAft>
            </a:pPr>
            <a:fld id="{8BA6D373-8BE0-3D42-BAFE-1BEA5E1A247A}" type="datetimeFigureOut">
              <a:rPr lang="en-US" smtClean="0">
                <a:solidFill>
                  <a:srgbClr val="000000"/>
                </a:solidFill>
                <a:latin typeface="Arial"/>
                <a:ea typeface="ＭＳ Ｐゴシック" charset="0"/>
                <a:cs typeface="ＭＳ Ｐゴシック"/>
              </a:rPr>
              <a:pPr defTabSz="914400" fontAlgn="base">
                <a:spcBef>
                  <a:spcPct val="0"/>
                </a:spcBef>
                <a:spcAft>
                  <a:spcPct val="0"/>
                </a:spcAft>
              </a:pPr>
              <a:t>11/5/23</a:t>
            </a:fld>
            <a:endParaRPr lang="en-US">
              <a:solidFill>
                <a:srgbClr val="000000"/>
              </a:solidFill>
              <a:latin typeface="Arial"/>
              <a:ea typeface="ＭＳ Ｐゴシック" charset="0"/>
              <a:cs typeface="ＭＳ Ｐゴシック"/>
            </a:endParaRPr>
          </a:p>
        </p:txBody>
      </p:sp>
      <p:sp>
        <p:nvSpPr>
          <p:cNvPr id="167941" name="Rectangle 5"/>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0" hangingPunct="0">
              <a:defRPr sz="1400">
                <a:latin typeface="+mn-lt"/>
                <a:cs typeface="+mn-cs"/>
              </a:defRPr>
            </a:lvl1pPr>
          </a:lstStyle>
          <a:p>
            <a:pPr defTabSz="914400" fontAlgn="base">
              <a:spcBef>
                <a:spcPct val="0"/>
              </a:spcBef>
              <a:spcAft>
                <a:spcPct val="0"/>
              </a:spcAft>
            </a:pPr>
            <a:endParaRPr lang="en-US">
              <a:solidFill>
                <a:srgbClr val="000000"/>
              </a:solidFill>
              <a:latin typeface="Arial"/>
              <a:ea typeface="ＭＳ Ｐゴシック" charset="0"/>
              <a:cs typeface="ＭＳ Ｐゴシック"/>
            </a:endParaRPr>
          </a:p>
        </p:txBody>
      </p:sp>
      <p:sp>
        <p:nvSpPr>
          <p:cNvPr id="167942"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0" hangingPunct="0">
              <a:defRPr sz="1400">
                <a:latin typeface="+mn-lt"/>
                <a:cs typeface="+mn-cs"/>
              </a:defRPr>
            </a:lvl1pPr>
          </a:lstStyle>
          <a:p>
            <a:pPr defTabSz="914400" fontAlgn="base">
              <a:spcBef>
                <a:spcPct val="0"/>
              </a:spcBef>
              <a:spcAft>
                <a:spcPct val="0"/>
              </a:spcAft>
            </a:pPr>
            <a:fld id="{44304AD0-CBFA-C841-AA24-4A7DABF4A149}" type="slidenum">
              <a:rPr lang="en-US" smtClean="0">
                <a:solidFill>
                  <a:srgbClr val="000000"/>
                </a:solidFill>
                <a:latin typeface="Arial"/>
                <a:ea typeface="ＭＳ Ｐゴシック" charset="0"/>
                <a:cs typeface="ＭＳ Ｐゴシック"/>
              </a:rPr>
              <a:pPr defTabSz="914400" fontAlgn="base">
                <a:spcBef>
                  <a:spcPct val="0"/>
                </a:spcBef>
                <a:spcAft>
                  <a:spcPct val="0"/>
                </a:spcAft>
              </a:pPr>
              <a:t>‹#›</a:t>
            </a:fld>
            <a:endParaRPr lang="en-US">
              <a:solidFill>
                <a:srgbClr val="000000"/>
              </a:solidFill>
              <a:latin typeface="Arial"/>
              <a:ea typeface="ＭＳ Ｐゴシック" charset="0"/>
              <a:cs typeface="ＭＳ Ｐゴシック"/>
            </a:endParaRPr>
          </a:p>
        </p:txBody>
      </p:sp>
    </p:spTree>
    <p:extLst>
      <p:ext uri="{BB962C8B-B14F-4D97-AF65-F5344CB8AC3E}">
        <p14:creationId xmlns:p14="http://schemas.microsoft.com/office/powerpoint/2010/main" val="2929726453"/>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ＭＳ Ｐゴシック" charset="0"/>
          <a:cs typeface="ＭＳ Ｐゴシック" charset="0"/>
        </a:defRPr>
      </a:lvl2pPr>
      <a:lvl3pPr algn="ctr" rtl="0" fontAlgn="base">
        <a:spcBef>
          <a:spcPct val="0"/>
        </a:spcBef>
        <a:spcAft>
          <a:spcPct val="0"/>
        </a:spcAft>
        <a:defRPr sz="4400">
          <a:solidFill>
            <a:schemeClr val="tx2"/>
          </a:solidFill>
          <a:latin typeface="Arial" charset="0"/>
          <a:ea typeface="ＭＳ Ｐゴシック" charset="0"/>
          <a:cs typeface="ＭＳ Ｐゴシック" charset="0"/>
        </a:defRPr>
      </a:lvl3pPr>
      <a:lvl4pPr algn="ctr" rtl="0" fontAlgn="base">
        <a:spcBef>
          <a:spcPct val="0"/>
        </a:spcBef>
        <a:spcAft>
          <a:spcPct val="0"/>
        </a:spcAft>
        <a:defRPr sz="4400">
          <a:solidFill>
            <a:schemeClr val="tx2"/>
          </a:solidFill>
          <a:latin typeface="Arial" charset="0"/>
          <a:ea typeface="ＭＳ Ｐゴシック" charset="0"/>
          <a:cs typeface="ＭＳ Ｐゴシック" charset="0"/>
        </a:defRPr>
      </a:lvl4pPr>
      <a:lvl5pPr algn="ctr" rtl="0" fontAlgn="base">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cs typeface="ＭＳ Ｐゴシック"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10274" name="Rectangle 2"/>
          <p:cNvSpPr>
            <a:spLocks noGrp="1" noChangeArrowheads="1"/>
          </p:cNvSpPr>
          <p:nvPr>
            <p:ph type="title"/>
          </p:nvPr>
        </p:nvSpPr>
        <p:spPr bwMode="auto">
          <a:xfrm>
            <a:off x="685800" y="381000"/>
            <a:ext cx="7772400" cy="1219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310275" name="Rectangle 3"/>
          <p:cNvSpPr>
            <a:spLocks noGrp="1" noChangeArrowheads="1"/>
          </p:cNvSpPr>
          <p:nvPr>
            <p:ph type="dt" sz="half" idx="2"/>
          </p:nvPr>
        </p:nvSpPr>
        <p:spPr bwMode="auto">
          <a:xfrm>
            <a:off x="685800" y="6324600"/>
            <a:ext cx="1676400" cy="457200"/>
          </a:xfrm>
          <a:prstGeom prst="rect">
            <a:avLst/>
          </a:prstGeom>
          <a:noFill/>
          <a:ln>
            <a:noFill/>
          </a:ln>
          <a:effectLst>
            <a:outerShdw blurRad="63500" algn="ctr" rotWithShape="0">
              <a:srgbClr val="FFFFFF">
                <a:alpha val="7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spcBef>
                <a:spcPct val="50000"/>
              </a:spcBef>
              <a:defRPr sz="1200" b="1">
                <a:latin typeface="+mn-lt"/>
              </a:defRPr>
            </a:lvl1pPr>
          </a:lstStyle>
          <a:p>
            <a:pPr defTabSz="914400" fontAlgn="base">
              <a:spcAft>
                <a:spcPct val="0"/>
              </a:spcAft>
            </a:pPr>
            <a:fld id="{C028FD83-1C87-FF4C-A638-BCE5B165E080}" type="datetimeFigureOut">
              <a:rPr lang="en-US" smtClean="0">
                <a:solidFill>
                  <a:srgbClr val="000000"/>
                </a:solidFill>
                <a:latin typeface="Arial"/>
                <a:ea typeface="ＭＳ Ｐゴシック" charset="0"/>
                <a:cs typeface="ＭＳ Ｐゴシック" charset="0"/>
              </a:rPr>
              <a:pPr defTabSz="914400" fontAlgn="base">
                <a:spcAft>
                  <a:spcPct val="0"/>
                </a:spcAft>
              </a:pPr>
              <a:t>11/5/23</a:t>
            </a:fld>
            <a:endParaRPr lang="en-US">
              <a:solidFill>
                <a:srgbClr val="000000"/>
              </a:solidFill>
              <a:latin typeface="Arial"/>
              <a:ea typeface="ＭＳ Ｐゴシック" charset="0"/>
              <a:cs typeface="ＭＳ Ｐゴシック" charset="0"/>
            </a:endParaRPr>
          </a:p>
        </p:txBody>
      </p:sp>
      <p:sp>
        <p:nvSpPr>
          <p:cNvPr id="310276" name="Rectangle 4"/>
          <p:cNvSpPr>
            <a:spLocks noGrp="1" noChangeArrowheads="1"/>
          </p:cNvSpPr>
          <p:nvPr>
            <p:ph type="ftr" sz="quarter" idx="3"/>
          </p:nvPr>
        </p:nvSpPr>
        <p:spPr bwMode="auto">
          <a:xfrm>
            <a:off x="2743200" y="6324600"/>
            <a:ext cx="3429000" cy="457200"/>
          </a:xfrm>
          <a:prstGeom prst="rect">
            <a:avLst/>
          </a:prstGeom>
          <a:noFill/>
          <a:ln>
            <a:noFill/>
          </a:ln>
          <a:effectLst>
            <a:outerShdw blurRad="68580" algn="ctr" rotWithShape="0">
              <a:srgbClr val="FFFFFF">
                <a:alpha val="7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a:spcBef>
                <a:spcPct val="50000"/>
              </a:spcBef>
              <a:defRPr sz="1200" b="1">
                <a:latin typeface="+mn-lt"/>
              </a:defRPr>
            </a:lvl1pPr>
          </a:lstStyle>
          <a:p>
            <a:pPr defTabSz="914400" fontAlgn="base">
              <a:spcAft>
                <a:spcPct val="0"/>
              </a:spcAft>
            </a:pPr>
            <a:endParaRPr lang="en-US">
              <a:solidFill>
                <a:srgbClr val="000000"/>
              </a:solidFill>
              <a:latin typeface="Arial"/>
              <a:ea typeface="ＭＳ Ｐゴシック" charset="0"/>
              <a:cs typeface="ＭＳ Ｐゴシック" charset="0"/>
            </a:endParaRPr>
          </a:p>
        </p:txBody>
      </p:sp>
      <p:sp>
        <p:nvSpPr>
          <p:cNvPr id="310277" name="Rectangle 5"/>
          <p:cNvSpPr>
            <a:spLocks noGrp="1" noChangeArrowheads="1"/>
          </p:cNvSpPr>
          <p:nvPr>
            <p:ph type="sldNum" sz="quarter" idx="4"/>
          </p:nvPr>
        </p:nvSpPr>
        <p:spPr bwMode="auto">
          <a:xfrm>
            <a:off x="6553200" y="63246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spcBef>
                <a:spcPct val="50000"/>
              </a:spcBef>
              <a:defRPr sz="1200" b="1">
                <a:latin typeface="+mn-lt"/>
              </a:defRPr>
            </a:lvl1pPr>
          </a:lstStyle>
          <a:p>
            <a:pPr defTabSz="914400" fontAlgn="base">
              <a:spcAft>
                <a:spcPct val="0"/>
              </a:spcAft>
            </a:pPr>
            <a:fld id="{7CFC9A5A-7D04-2A48-B7BF-DB5E21C5C841}" type="slidenum">
              <a:rPr lang="en-US" smtClean="0">
                <a:solidFill>
                  <a:srgbClr val="000000"/>
                </a:solidFill>
                <a:latin typeface="Arial"/>
                <a:ea typeface="ＭＳ Ｐゴシック" charset="0"/>
                <a:cs typeface="ＭＳ Ｐゴシック" charset="0"/>
              </a:rPr>
              <a:pPr defTabSz="914400" fontAlgn="base">
                <a:spcAft>
                  <a:spcPct val="0"/>
                </a:spcAft>
              </a:pPr>
              <a:t>‹#›</a:t>
            </a:fld>
            <a:endParaRPr lang="en-US">
              <a:solidFill>
                <a:srgbClr val="000000"/>
              </a:solidFill>
              <a:latin typeface="Arial"/>
              <a:ea typeface="ＭＳ Ｐゴシック" charset="0"/>
              <a:cs typeface="ＭＳ Ｐゴシック" charset="0"/>
            </a:endParaRPr>
          </a:p>
        </p:txBody>
      </p:sp>
      <p:sp>
        <p:nvSpPr>
          <p:cNvPr id="310278" name="Rectangle 6"/>
          <p:cNvSpPr>
            <a:spLocks noGrp="1" noChangeArrowheads="1"/>
          </p:cNvSpPr>
          <p:nvPr>
            <p:ph type="body" idx="1"/>
          </p:nvPr>
        </p:nvSpPr>
        <p:spPr bwMode="auto">
          <a:xfrm>
            <a:off x="762000" y="1828800"/>
            <a:ext cx="7620000" cy="426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9258518"/>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Lst>
  <p:txStyles>
    <p:titleStyle>
      <a:lvl1pPr algn="l" rtl="0" fontAlgn="base">
        <a:lnSpc>
          <a:spcPct val="90000"/>
        </a:lnSpc>
        <a:spcBef>
          <a:spcPct val="20000"/>
        </a:spcBef>
        <a:spcAft>
          <a:spcPct val="0"/>
        </a:spcAft>
        <a:defRPr sz="4400" b="1">
          <a:solidFill>
            <a:schemeClr val="tx2"/>
          </a:solidFill>
          <a:latin typeface="+mj-lt"/>
          <a:ea typeface="+mj-ea"/>
          <a:cs typeface="+mj-cs"/>
        </a:defRPr>
      </a:lvl1pPr>
      <a:lvl2pPr algn="l" rtl="0" fontAlgn="base">
        <a:lnSpc>
          <a:spcPct val="90000"/>
        </a:lnSpc>
        <a:spcBef>
          <a:spcPct val="20000"/>
        </a:spcBef>
        <a:spcAft>
          <a:spcPct val="0"/>
        </a:spcAft>
        <a:defRPr sz="4400" b="1">
          <a:solidFill>
            <a:schemeClr val="tx2"/>
          </a:solidFill>
          <a:latin typeface="Times New Roman" charset="0"/>
          <a:ea typeface="ＭＳ Ｐゴシック" charset="0"/>
        </a:defRPr>
      </a:lvl2pPr>
      <a:lvl3pPr algn="l" rtl="0" fontAlgn="base">
        <a:lnSpc>
          <a:spcPct val="90000"/>
        </a:lnSpc>
        <a:spcBef>
          <a:spcPct val="20000"/>
        </a:spcBef>
        <a:spcAft>
          <a:spcPct val="0"/>
        </a:spcAft>
        <a:defRPr sz="4400" b="1">
          <a:solidFill>
            <a:schemeClr val="tx2"/>
          </a:solidFill>
          <a:latin typeface="Times New Roman" charset="0"/>
          <a:ea typeface="ＭＳ Ｐゴシック" charset="0"/>
        </a:defRPr>
      </a:lvl3pPr>
      <a:lvl4pPr algn="l" rtl="0" fontAlgn="base">
        <a:lnSpc>
          <a:spcPct val="90000"/>
        </a:lnSpc>
        <a:spcBef>
          <a:spcPct val="20000"/>
        </a:spcBef>
        <a:spcAft>
          <a:spcPct val="0"/>
        </a:spcAft>
        <a:defRPr sz="4400" b="1">
          <a:solidFill>
            <a:schemeClr val="tx2"/>
          </a:solidFill>
          <a:latin typeface="Times New Roman" charset="0"/>
          <a:ea typeface="ＭＳ Ｐゴシック" charset="0"/>
        </a:defRPr>
      </a:lvl4pPr>
      <a:lvl5pPr algn="l" rtl="0" fontAlgn="base">
        <a:lnSpc>
          <a:spcPct val="90000"/>
        </a:lnSpc>
        <a:spcBef>
          <a:spcPct val="20000"/>
        </a:spcBef>
        <a:spcAft>
          <a:spcPct val="0"/>
        </a:spcAft>
        <a:defRPr sz="4400" b="1">
          <a:solidFill>
            <a:schemeClr val="tx2"/>
          </a:solidFill>
          <a:latin typeface="Times New Roman" charset="0"/>
          <a:ea typeface="ＭＳ Ｐゴシック" charset="0"/>
        </a:defRPr>
      </a:lvl5pPr>
      <a:lvl6pPr marL="457200" algn="l" rtl="0" fontAlgn="base">
        <a:lnSpc>
          <a:spcPct val="90000"/>
        </a:lnSpc>
        <a:spcBef>
          <a:spcPct val="20000"/>
        </a:spcBef>
        <a:spcAft>
          <a:spcPct val="0"/>
        </a:spcAft>
        <a:defRPr sz="4400" b="1">
          <a:solidFill>
            <a:schemeClr val="tx2"/>
          </a:solidFill>
          <a:latin typeface="Times New Roman" charset="0"/>
          <a:ea typeface="ＭＳ Ｐゴシック" charset="0"/>
        </a:defRPr>
      </a:lvl6pPr>
      <a:lvl7pPr marL="914400" algn="l" rtl="0" fontAlgn="base">
        <a:lnSpc>
          <a:spcPct val="90000"/>
        </a:lnSpc>
        <a:spcBef>
          <a:spcPct val="20000"/>
        </a:spcBef>
        <a:spcAft>
          <a:spcPct val="0"/>
        </a:spcAft>
        <a:defRPr sz="4400" b="1">
          <a:solidFill>
            <a:schemeClr val="tx2"/>
          </a:solidFill>
          <a:latin typeface="Times New Roman" charset="0"/>
          <a:ea typeface="ＭＳ Ｐゴシック" charset="0"/>
        </a:defRPr>
      </a:lvl7pPr>
      <a:lvl8pPr marL="1371600" algn="l" rtl="0" fontAlgn="base">
        <a:lnSpc>
          <a:spcPct val="90000"/>
        </a:lnSpc>
        <a:spcBef>
          <a:spcPct val="20000"/>
        </a:spcBef>
        <a:spcAft>
          <a:spcPct val="0"/>
        </a:spcAft>
        <a:defRPr sz="4400" b="1">
          <a:solidFill>
            <a:schemeClr val="tx2"/>
          </a:solidFill>
          <a:latin typeface="Times New Roman" charset="0"/>
          <a:ea typeface="ＭＳ Ｐゴシック" charset="0"/>
        </a:defRPr>
      </a:lvl8pPr>
      <a:lvl9pPr marL="1828800" algn="l" rtl="0" fontAlgn="base">
        <a:lnSpc>
          <a:spcPct val="90000"/>
        </a:lnSpc>
        <a:spcBef>
          <a:spcPct val="20000"/>
        </a:spcBef>
        <a:spcAft>
          <a:spcPct val="0"/>
        </a:spcAft>
        <a:defRPr sz="4400" b="1">
          <a:solidFill>
            <a:schemeClr val="tx2"/>
          </a:solidFill>
          <a:latin typeface="Times New Roman" charset="0"/>
          <a:ea typeface="ＭＳ Ｐゴシック" charset="0"/>
        </a:defRPr>
      </a:lvl9pPr>
    </p:titleStyle>
    <p:bodyStyle>
      <a:lvl1pPr marL="342900" indent="-342900" algn="l" rtl="0" fontAlgn="base">
        <a:lnSpc>
          <a:spcPct val="90000"/>
        </a:lnSpc>
        <a:spcBef>
          <a:spcPct val="20000"/>
        </a:spcBef>
        <a:spcAft>
          <a:spcPct val="0"/>
        </a:spcAft>
        <a:buClr>
          <a:schemeClr val="tx1"/>
        </a:buClr>
        <a:buSzPct val="80000"/>
        <a:buFont typeface="Wingdings" charset="0"/>
        <a:buChar char="l"/>
        <a:defRPr sz="3200">
          <a:solidFill>
            <a:schemeClr val="tx1"/>
          </a:solidFill>
          <a:latin typeface="+mn-lt"/>
          <a:ea typeface="+mn-ea"/>
          <a:cs typeface="+mn-cs"/>
        </a:defRPr>
      </a:lvl1pPr>
      <a:lvl2pPr marL="742950" indent="-285750" algn="l" rtl="0" fontAlgn="base">
        <a:lnSpc>
          <a:spcPct val="90000"/>
        </a:lnSpc>
        <a:spcBef>
          <a:spcPct val="20000"/>
        </a:spcBef>
        <a:spcAft>
          <a:spcPct val="0"/>
        </a:spcAft>
        <a:buClr>
          <a:schemeClr val="tx1"/>
        </a:buClr>
        <a:buSzPct val="80000"/>
        <a:buChar char="–"/>
        <a:defRPr sz="2800">
          <a:solidFill>
            <a:schemeClr val="tx1"/>
          </a:solidFill>
          <a:latin typeface="+mn-lt"/>
          <a:ea typeface="+mn-ea"/>
        </a:defRPr>
      </a:lvl2pPr>
      <a:lvl3pPr marL="1143000" indent="-228600" algn="l" rtl="0" fontAlgn="base">
        <a:lnSpc>
          <a:spcPct val="90000"/>
        </a:lnSpc>
        <a:spcBef>
          <a:spcPct val="20000"/>
        </a:spcBef>
        <a:spcAft>
          <a:spcPct val="0"/>
        </a:spcAft>
        <a:buClr>
          <a:schemeClr val="tx1"/>
        </a:buClr>
        <a:buSzPct val="80000"/>
        <a:buFont typeface="Wingdings" charset="0"/>
        <a:buChar char="l"/>
        <a:defRPr sz="2400">
          <a:solidFill>
            <a:schemeClr val="tx1"/>
          </a:solidFill>
          <a:latin typeface="+mn-lt"/>
          <a:ea typeface="+mn-ea"/>
        </a:defRPr>
      </a:lvl3pPr>
      <a:lvl4pPr marL="1600200" indent="-228600" algn="l" rtl="0" fontAlgn="base">
        <a:lnSpc>
          <a:spcPct val="90000"/>
        </a:lnSpc>
        <a:spcBef>
          <a:spcPct val="20000"/>
        </a:spcBef>
        <a:spcAft>
          <a:spcPct val="0"/>
        </a:spcAft>
        <a:buClr>
          <a:schemeClr val="tx1"/>
        </a:buClr>
        <a:buSzPct val="80000"/>
        <a:buChar char="–"/>
        <a:defRPr sz="2000">
          <a:solidFill>
            <a:schemeClr val="tx1"/>
          </a:solidFill>
          <a:latin typeface="+mn-lt"/>
          <a:ea typeface="+mn-ea"/>
        </a:defRPr>
      </a:lvl4pPr>
      <a:lvl5pPr marL="2057400" indent="-228600" algn="l" rtl="0" fontAlgn="base">
        <a:lnSpc>
          <a:spcPct val="90000"/>
        </a:lnSpc>
        <a:spcBef>
          <a:spcPct val="20000"/>
        </a:spcBef>
        <a:spcAft>
          <a:spcPct val="0"/>
        </a:spcAft>
        <a:buClr>
          <a:schemeClr val="tx1"/>
        </a:buClr>
        <a:buSzPct val="80000"/>
        <a:buFont typeface="Wingdings" charset="0"/>
        <a:buChar char="l"/>
        <a:defRPr sz="2000">
          <a:solidFill>
            <a:schemeClr val="tx1"/>
          </a:solidFill>
          <a:latin typeface="+mn-lt"/>
          <a:ea typeface="+mn-ea"/>
        </a:defRPr>
      </a:lvl5pPr>
      <a:lvl6pPr marL="2514600" indent="-228600" algn="l" rtl="0" fontAlgn="base">
        <a:lnSpc>
          <a:spcPct val="90000"/>
        </a:lnSpc>
        <a:spcBef>
          <a:spcPct val="20000"/>
        </a:spcBef>
        <a:spcAft>
          <a:spcPct val="0"/>
        </a:spcAft>
        <a:buClr>
          <a:schemeClr val="tx1"/>
        </a:buClr>
        <a:buSzPct val="80000"/>
        <a:buFont typeface="Wingdings" charset="0"/>
        <a:buChar char="l"/>
        <a:defRPr sz="2000">
          <a:solidFill>
            <a:schemeClr val="tx1"/>
          </a:solidFill>
          <a:latin typeface="+mn-lt"/>
          <a:ea typeface="+mn-ea"/>
        </a:defRPr>
      </a:lvl6pPr>
      <a:lvl7pPr marL="2971800" indent="-228600" algn="l" rtl="0" fontAlgn="base">
        <a:lnSpc>
          <a:spcPct val="90000"/>
        </a:lnSpc>
        <a:spcBef>
          <a:spcPct val="20000"/>
        </a:spcBef>
        <a:spcAft>
          <a:spcPct val="0"/>
        </a:spcAft>
        <a:buClr>
          <a:schemeClr val="tx1"/>
        </a:buClr>
        <a:buSzPct val="80000"/>
        <a:buFont typeface="Wingdings" charset="0"/>
        <a:buChar char="l"/>
        <a:defRPr sz="2000">
          <a:solidFill>
            <a:schemeClr val="tx1"/>
          </a:solidFill>
          <a:latin typeface="+mn-lt"/>
          <a:ea typeface="+mn-ea"/>
        </a:defRPr>
      </a:lvl7pPr>
      <a:lvl8pPr marL="3429000" indent="-228600" algn="l" rtl="0" fontAlgn="base">
        <a:lnSpc>
          <a:spcPct val="90000"/>
        </a:lnSpc>
        <a:spcBef>
          <a:spcPct val="20000"/>
        </a:spcBef>
        <a:spcAft>
          <a:spcPct val="0"/>
        </a:spcAft>
        <a:buClr>
          <a:schemeClr val="tx1"/>
        </a:buClr>
        <a:buSzPct val="80000"/>
        <a:buFont typeface="Wingdings" charset="0"/>
        <a:buChar char="l"/>
        <a:defRPr sz="2000">
          <a:solidFill>
            <a:schemeClr val="tx1"/>
          </a:solidFill>
          <a:latin typeface="+mn-lt"/>
          <a:ea typeface="+mn-ea"/>
        </a:defRPr>
      </a:lvl8pPr>
      <a:lvl9pPr marL="3886200" indent="-228600" algn="l" rtl="0" fontAlgn="base">
        <a:lnSpc>
          <a:spcPct val="90000"/>
        </a:lnSpc>
        <a:spcBef>
          <a:spcPct val="20000"/>
        </a:spcBef>
        <a:spcAft>
          <a:spcPct val="0"/>
        </a:spcAft>
        <a:buClr>
          <a:schemeClr val="tx1"/>
        </a:buClr>
        <a:buSzPct val="80000"/>
        <a:buFont typeface="Wingdings" charset="0"/>
        <a:buChar char="l"/>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51234" name="Rectangle 2"/>
          <p:cNvSpPr>
            <a:spLocks noGrp="1" noChangeArrowheads="1"/>
          </p:cNvSpPr>
          <p:nvPr>
            <p:ph type="title"/>
          </p:nvPr>
        </p:nvSpPr>
        <p:spPr bwMode="auto">
          <a:xfrm>
            <a:off x="685800" y="609600"/>
            <a:ext cx="7772400" cy="1143000"/>
          </a:xfrm>
          <a:prstGeom prst="rect">
            <a:avLst/>
          </a:prstGeom>
          <a:noFill/>
          <a:ln>
            <a:noFill/>
          </a:ln>
          <a:effectLst>
            <a:outerShdw blurRad="50800" dist="25399" dir="16200000" algn="ctr" rotWithShape="0">
              <a:srgbClr val="FFFFFF">
                <a:alpha val="7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51235" name="Rectangle 3"/>
          <p:cNvSpPr>
            <a:spLocks noGrp="1" noChangeArrowheads="1"/>
          </p:cNvSpPr>
          <p:nvPr>
            <p:ph type="body" idx="1"/>
          </p:nvPr>
        </p:nvSpPr>
        <p:spPr bwMode="auto">
          <a:xfrm>
            <a:off x="685800" y="1981200"/>
            <a:ext cx="7772400" cy="4114800"/>
          </a:xfrm>
          <a:prstGeom prst="rect">
            <a:avLst/>
          </a:prstGeom>
          <a:noFill/>
          <a:ln>
            <a:noFill/>
          </a:ln>
          <a:effectLst>
            <a:outerShdw blurRad="63500" dist="25399" dir="16200000" algn="ctr" rotWithShape="0">
              <a:srgbClr val="FFFFFF">
                <a:alpha val="7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1236"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0" hangingPunct="0">
              <a:defRPr sz="1400">
                <a:latin typeface="+mn-lt"/>
                <a:cs typeface="+mn-cs"/>
              </a:defRPr>
            </a:lvl1pPr>
          </a:lstStyle>
          <a:p>
            <a:pPr defTabSz="914400" fontAlgn="base">
              <a:spcBef>
                <a:spcPct val="0"/>
              </a:spcBef>
              <a:spcAft>
                <a:spcPct val="0"/>
              </a:spcAft>
            </a:pPr>
            <a:fld id="{CC539648-AB91-3440-8F16-A95E4083D57B}" type="datetimeFigureOut">
              <a:rPr lang="en-US" smtClean="0">
                <a:solidFill>
                  <a:srgbClr val="000000"/>
                </a:solidFill>
                <a:latin typeface="Tahoma"/>
                <a:ea typeface="ＭＳ Ｐゴシック" charset="0"/>
                <a:cs typeface="ＭＳ Ｐゴシック"/>
              </a:rPr>
              <a:pPr defTabSz="914400" fontAlgn="base">
                <a:spcBef>
                  <a:spcPct val="0"/>
                </a:spcBef>
                <a:spcAft>
                  <a:spcPct val="0"/>
                </a:spcAft>
              </a:pPr>
              <a:t>11/5/23</a:t>
            </a:fld>
            <a:endParaRPr lang="en-US">
              <a:solidFill>
                <a:srgbClr val="000000"/>
              </a:solidFill>
              <a:latin typeface="Tahoma"/>
              <a:ea typeface="ＭＳ Ｐゴシック" charset="0"/>
              <a:cs typeface="ＭＳ Ｐゴシック"/>
            </a:endParaRPr>
          </a:p>
        </p:txBody>
      </p:sp>
      <p:sp>
        <p:nvSpPr>
          <p:cNvPr id="351237"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0" hangingPunct="0">
              <a:defRPr sz="1400">
                <a:latin typeface="+mn-lt"/>
                <a:cs typeface="+mn-cs"/>
              </a:defRPr>
            </a:lvl1pPr>
          </a:lstStyle>
          <a:p>
            <a:pPr defTabSz="914400" fontAlgn="base">
              <a:spcBef>
                <a:spcPct val="0"/>
              </a:spcBef>
              <a:spcAft>
                <a:spcPct val="0"/>
              </a:spcAft>
            </a:pPr>
            <a:endParaRPr lang="en-US">
              <a:solidFill>
                <a:srgbClr val="000000"/>
              </a:solidFill>
              <a:latin typeface="Tahoma"/>
              <a:ea typeface="ＭＳ Ｐゴシック" charset="0"/>
              <a:cs typeface="ＭＳ Ｐゴシック"/>
            </a:endParaRPr>
          </a:p>
        </p:txBody>
      </p:sp>
      <p:sp>
        <p:nvSpPr>
          <p:cNvPr id="351238"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0" hangingPunct="0">
              <a:defRPr sz="1400">
                <a:latin typeface="+mn-lt"/>
                <a:cs typeface="+mn-cs"/>
              </a:defRPr>
            </a:lvl1pPr>
          </a:lstStyle>
          <a:p>
            <a:pPr defTabSz="914400" fontAlgn="base">
              <a:spcBef>
                <a:spcPct val="0"/>
              </a:spcBef>
              <a:spcAft>
                <a:spcPct val="0"/>
              </a:spcAft>
            </a:pPr>
            <a:fld id="{2510E871-F0BA-3C4D-8414-9A58F9011B22}" type="slidenum">
              <a:rPr lang="en-US" smtClean="0">
                <a:solidFill>
                  <a:srgbClr val="000000"/>
                </a:solidFill>
                <a:latin typeface="Tahoma"/>
                <a:ea typeface="ＭＳ Ｐゴシック" charset="0"/>
                <a:cs typeface="ＭＳ Ｐゴシック"/>
              </a:rPr>
              <a:pPr defTabSz="914400" fontAlgn="base">
                <a:spcBef>
                  <a:spcPct val="0"/>
                </a:spcBef>
                <a:spcAft>
                  <a:spcPct val="0"/>
                </a:spcAft>
              </a:pPr>
              <a:t>‹#›</a:t>
            </a:fld>
            <a:endParaRPr lang="en-US">
              <a:solidFill>
                <a:srgbClr val="000000"/>
              </a:solidFill>
              <a:latin typeface="Tahoma"/>
              <a:ea typeface="ＭＳ Ｐゴシック" charset="0"/>
              <a:cs typeface="ＭＳ Ｐゴシック"/>
            </a:endParaRPr>
          </a:p>
        </p:txBody>
      </p:sp>
    </p:spTree>
    <p:extLst>
      <p:ext uri="{BB962C8B-B14F-4D97-AF65-F5344CB8AC3E}">
        <p14:creationId xmlns:p14="http://schemas.microsoft.com/office/powerpoint/2010/main" val="4235807798"/>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Lst>
  <p:txStyles>
    <p:titleStyle>
      <a:lvl1pPr algn="r" rtl="0" fontAlgn="base">
        <a:spcBef>
          <a:spcPct val="0"/>
        </a:spcBef>
        <a:spcAft>
          <a:spcPct val="0"/>
        </a:spcAft>
        <a:defRPr sz="4400" i="1">
          <a:solidFill>
            <a:schemeClr val="tx2"/>
          </a:solidFill>
          <a:latin typeface="+mj-lt"/>
          <a:ea typeface="+mj-ea"/>
          <a:cs typeface="+mj-cs"/>
        </a:defRPr>
      </a:lvl1pPr>
      <a:lvl2pPr algn="r" rtl="0" fontAlgn="base">
        <a:spcBef>
          <a:spcPct val="0"/>
        </a:spcBef>
        <a:spcAft>
          <a:spcPct val="0"/>
        </a:spcAft>
        <a:defRPr sz="4400" i="1">
          <a:solidFill>
            <a:schemeClr val="tx2"/>
          </a:solidFill>
          <a:latin typeface="Tahoma" charset="0"/>
          <a:ea typeface="ＭＳ Ｐゴシック" charset="0"/>
          <a:cs typeface="ＭＳ Ｐゴシック" charset="0"/>
        </a:defRPr>
      </a:lvl2pPr>
      <a:lvl3pPr algn="r" rtl="0" fontAlgn="base">
        <a:spcBef>
          <a:spcPct val="0"/>
        </a:spcBef>
        <a:spcAft>
          <a:spcPct val="0"/>
        </a:spcAft>
        <a:defRPr sz="4400" i="1">
          <a:solidFill>
            <a:schemeClr val="tx2"/>
          </a:solidFill>
          <a:latin typeface="Tahoma" charset="0"/>
          <a:ea typeface="ＭＳ Ｐゴシック" charset="0"/>
          <a:cs typeface="ＭＳ Ｐゴシック" charset="0"/>
        </a:defRPr>
      </a:lvl3pPr>
      <a:lvl4pPr algn="r" rtl="0" fontAlgn="base">
        <a:spcBef>
          <a:spcPct val="0"/>
        </a:spcBef>
        <a:spcAft>
          <a:spcPct val="0"/>
        </a:spcAft>
        <a:defRPr sz="4400" i="1">
          <a:solidFill>
            <a:schemeClr val="tx2"/>
          </a:solidFill>
          <a:latin typeface="Tahoma" charset="0"/>
          <a:ea typeface="ＭＳ Ｐゴシック" charset="0"/>
          <a:cs typeface="ＭＳ Ｐゴシック" charset="0"/>
        </a:defRPr>
      </a:lvl4pPr>
      <a:lvl5pPr algn="r" rtl="0" fontAlgn="base">
        <a:spcBef>
          <a:spcPct val="0"/>
        </a:spcBef>
        <a:spcAft>
          <a:spcPct val="0"/>
        </a:spcAft>
        <a:defRPr sz="4400" i="1">
          <a:solidFill>
            <a:schemeClr val="tx2"/>
          </a:solidFill>
          <a:latin typeface="Tahoma" charset="0"/>
          <a:ea typeface="ＭＳ Ｐゴシック" charset="0"/>
          <a:cs typeface="ＭＳ Ｐゴシック" charset="0"/>
        </a:defRPr>
      </a:lvl5pPr>
      <a:lvl6pPr marL="457200" algn="r" rtl="0" fontAlgn="base">
        <a:spcBef>
          <a:spcPct val="0"/>
        </a:spcBef>
        <a:spcAft>
          <a:spcPct val="0"/>
        </a:spcAft>
        <a:defRPr sz="4400" i="1">
          <a:solidFill>
            <a:schemeClr val="tx2"/>
          </a:solidFill>
          <a:latin typeface="Tahoma" charset="0"/>
          <a:ea typeface="ＭＳ Ｐゴシック" charset="0"/>
          <a:cs typeface="ＭＳ Ｐゴシック" charset="0"/>
        </a:defRPr>
      </a:lvl6pPr>
      <a:lvl7pPr marL="914400" algn="r" rtl="0" fontAlgn="base">
        <a:spcBef>
          <a:spcPct val="0"/>
        </a:spcBef>
        <a:spcAft>
          <a:spcPct val="0"/>
        </a:spcAft>
        <a:defRPr sz="4400" i="1">
          <a:solidFill>
            <a:schemeClr val="tx2"/>
          </a:solidFill>
          <a:latin typeface="Tahoma" charset="0"/>
          <a:ea typeface="ＭＳ Ｐゴシック" charset="0"/>
          <a:cs typeface="ＭＳ Ｐゴシック" charset="0"/>
        </a:defRPr>
      </a:lvl7pPr>
      <a:lvl8pPr marL="1371600" algn="r" rtl="0" fontAlgn="base">
        <a:spcBef>
          <a:spcPct val="0"/>
        </a:spcBef>
        <a:spcAft>
          <a:spcPct val="0"/>
        </a:spcAft>
        <a:defRPr sz="4400" i="1">
          <a:solidFill>
            <a:schemeClr val="tx2"/>
          </a:solidFill>
          <a:latin typeface="Tahoma" charset="0"/>
          <a:ea typeface="ＭＳ Ｐゴシック" charset="0"/>
          <a:cs typeface="ＭＳ Ｐゴシック" charset="0"/>
        </a:defRPr>
      </a:lvl8pPr>
      <a:lvl9pPr marL="1828800" algn="r" rtl="0" fontAlgn="base">
        <a:spcBef>
          <a:spcPct val="0"/>
        </a:spcBef>
        <a:spcAft>
          <a:spcPct val="0"/>
        </a:spcAft>
        <a:defRPr sz="4400" i="1">
          <a:solidFill>
            <a:schemeClr val="tx2"/>
          </a:solidFill>
          <a:latin typeface="Tahoma" charset="0"/>
          <a:ea typeface="ＭＳ Ｐゴシック" charset="0"/>
          <a:cs typeface="ＭＳ Ｐゴシック" charset="0"/>
        </a:defRPr>
      </a:lvl9pPr>
    </p:titleStyle>
    <p:bodyStyle>
      <a:lvl1pPr marL="342900" indent="-342900" algn="l" rtl="0" fontAlgn="base">
        <a:spcBef>
          <a:spcPct val="20000"/>
        </a:spcBef>
        <a:spcAft>
          <a:spcPct val="0"/>
        </a:spcAft>
        <a:buClr>
          <a:srgbClr val="800040"/>
        </a:buClr>
        <a:buFont typeface="Wingdings" charset="0"/>
        <a:buChar char=""/>
        <a:defRPr sz="3200">
          <a:solidFill>
            <a:schemeClr val="tx1"/>
          </a:solidFill>
          <a:latin typeface="+mn-lt"/>
          <a:ea typeface="+mn-ea"/>
          <a:cs typeface="+mn-cs"/>
        </a:defRPr>
      </a:lvl1pPr>
      <a:lvl2pPr marL="742950" indent="-285750" algn="l" rtl="0" fontAlgn="base">
        <a:spcBef>
          <a:spcPct val="20000"/>
        </a:spcBef>
        <a:spcAft>
          <a:spcPct val="0"/>
        </a:spcAft>
        <a:buClr>
          <a:srgbClr val="800040"/>
        </a:buClr>
        <a:buFont typeface="Wingdings" charset="0"/>
        <a:buChar char=""/>
        <a:defRPr sz="2800">
          <a:solidFill>
            <a:schemeClr val="tx1"/>
          </a:solidFill>
          <a:latin typeface="+mn-lt"/>
          <a:ea typeface="+mn-ea"/>
        </a:defRPr>
      </a:lvl2pPr>
      <a:lvl3pPr marL="1143000" indent="-228600" algn="l" rtl="0" fontAlgn="base">
        <a:spcBef>
          <a:spcPct val="20000"/>
        </a:spcBef>
        <a:spcAft>
          <a:spcPct val="0"/>
        </a:spcAft>
        <a:buClr>
          <a:srgbClr val="800040"/>
        </a:buClr>
        <a:buFont typeface="Wingdings" charset="0"/>
        <a:buChar char=""/>
        <a:defRPr sz="2400">
          <a:solidFill>
            <a:schemeClr val="tx1"/>
          </a:solidFill>
          <a:latin typeface="+mn-lt"/>
          <a:ea typeface="+mn-ea"/>
        </a:defRPr>
      </a:lvl3pPr>
      <a:lvl4pPr marL="16002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4pPr>
      <a:lvl5pPr marL="20574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5pPr>
      <a:lvl6pPr marL="25146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6pPr>
      <a:lvl7pPr marL="29718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7pPr>
      <a:lvl8pPr marL="34290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8pPr>
      <a:lvl9pPr marL="38862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2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2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eaLnBrk="0" hangingPunct="0">
              <a:defRPr sz="1400" b="0">
                <a:solidFill>
                  <a:srgbClr val="000000"/>
                </a:solidFill>
                <a:latin typeface="Arial" charset="0"/>
                <a:ea typeface="ヒラギノ角ゴ Pro W3" charset="-128"/>
                <a:cs typeface="ヒラギノ角ゴ Pro W3" charset="-128"/>
              </a:defRPr>
            </a:lvl1pPr>
          </a:lstStyle>
          <a:p>
            <a:pPr defTabSz="914400"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b="0">
                <a:solidFill>
                  <a:srgbClr val="000000"/>
                </a:solidFill>
                <a:latin typeface="Arial" charset="0"/>
                <a:ea typeface="ヒラギノ角ゴ Pro W3" charset="-128"/>
                <a:cs typeface="ヒラギノ角ゴ Pro W3" charset="-128"/>
              </a:defRPr>
            </a:lvl1pPr>
          </a:lstStyle>
          <a:p>
            <a:pPr defTabSz="91440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b="0">
                <a:solidFill>
                  <a:srgbClr val="000000"/>
                </a:solidFill>
                <a:ea typeface="ヒラギノ角ゴ Pro W3" charset="0"/>
                <a:cs typeface="ヒラギノ角ゴ Pro W3" charset="0"/>
              </a:defRPr>
            </a:lvl1pPr>
          </a:lstStyle>
          <a:p>
            <a:pPr defTabSz="914400" fontAlgn="base">
              <a:spcBef>
                <a:spcPct val="0"/>
              </a:spcBef>
              <a:spcAft>
                <a:spcPct val="0"/>
              </a:spcAft>
            </a:pPr>
            <a:fld id="{57D33899-71A5-124E-962E-E6E8AFFE4039}" type="slidenum">
              <a:rPr lang="en-US">
                <a:latin typeface="Arial" charset="0"/>
              </a:rPr>
              <a:pPr defTabSz="914400" fontAlgn="base">
                <a:spcBef>
                  <a:spcPct val="0"/>
                </a:spcBef>
                <a:spcAft>
                  <a:spcPct val="0"/>
                </a:spcAft>
              </a:pPr>
              <a:t>‹#›</a:t>
            </a:fld>
            <a:endParaRPr lang="en-US">
              <a:latin typeface="Arial" charset="0"/>
            </a:endParaRPr>
          </a:p>
        </p:txBody>
      </p:sp>
    </p:spTree>
    <p:extLst>
      <p:ext uri="{BB962C8B-B14F-4D97-AF65-F5344CB8AC3E}">
        <p14:creationId xmlns:p14="http://schemas.microsoft.com/office/powerpoint/2010/main" val="435205137"/>
      </p:ext>
    </p:extLst>
  </p:cSld>
  <p:clrMap bg1="lt1" tx1="dk1" bg2="lt2" tx2="dk2" accent1="accent1" accent2="accent2" accent3="accent3" accent4="accent4" accent5="accent5" accent6="accent6" hlink="hlink" folHlink="folHlink"/>
  <p:sldLayoutIdLst>
    <p:sldLayoutId id="2147483775" r:id="rId1"/>
    <p:sldLayoutId id="2147483776" r:id="rId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2pPr>
      <a:lvl3pPr algn="ctr" rtl="0" eaLnBrk="0" fontAlgn="base" hangingPunct="0">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3pPr>
      <a:lvl4pPr algn="ctr" rtl="0" eaLnBrk="0" fontAlgn="base" hangingPunct="0">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4pPr>
      <a:lvl5pPr algn="ctr" rtl="0" eaLnBrk="0" fontAlgn="base" hangingPunct="0">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5pPr>
      <a:lvl6pPr marL="457200" algn="ctr" rtl="0" fontAlgn="base">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6pPr>
      <a:lvl7pPr marL="914400" algn="ctr" rtl="0" fontAlgn="base">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7pPr>
      <a:lvl8pPr marL="1371600" algn="ctr" rtl="0" fontAlgn="base">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8pPr>
      <a:lvl9pPr marL="1828800" algn="ctr" rtl="0" fontAlgn="base">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137.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137.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137.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137.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137.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137.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137.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xml"/><Relationship Id="rId1" Type="http://schemas.openxmlformats.org/officeDocument/2006/relationships/themeOverride" Target="../theme/themeOverride1.xml"/><Relationship Id="rId5" Type="http://schemas.openxmlformats.org/officeDocument/2006/relationships/image" Target="../media/image17.png"/><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38.xml"/></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1.xml"/><Relationship Id="rId1" Type="http://schemas.openxmlformats.org/officeDocument/2006/relationships/slideLayout" Target="../slideLayouts/slideLayout203.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notesSlide" Target="../notesSlides/notesSlide23.xml"/><Relationship Id="rId7" Type="http://schemas.openxmlformats.org/officeDocument/2006/relationships/image" Target="../media/image22.jpeg"/><Relationship Id="rId2" Type="http://schemas.openxmlformats.org/officeDocument/2006/relationships/slideLayout" Target="../slideLayouts/slideLayout43.xml"/><Relationship Id="rId1" Type="http://schemas.openxmlformats.org/officeDocument/2006/relationships/themeOverride" Target="../theme/themeOverride2.xml"/><Relationship Id="rId6" Type="http://schemas.microsoft.com/office/2007/relationships/hdphoto" Target="../media/hdphoto1.wdp"/><Relationship Id="rId5" Type="http://schemas.openxmlformats.org/officeDocument/2006/relationships/image" Target="../media/image21.jpeg"/><Relationship Id="rId4" Type="http://schemas.openxmlformats.org/officeDocument/2006/relationships/image" Target="../media/image20.jpeg"/></Relationships>
</file>

<file path=ppt/slides/_rels/slide2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4.xml"/><Relationship Id="rId1" Type="http://schemas.openxmlformats.org/officeDocument/2006/relationships/slideLayout" Target="../slideLayouts/slideLayout43.xml"/></Relationships>
</file>

<file path=ppt/slides/_rels/slide2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5.xml"/><Relationship Id="rId1" Type="http://schemas.openxmlformats.org/officeDocument/2006/relationships/slideLayout" Target="../slideLayouts/slideLayout43.xml"/></Relationships>
</file>

<file path=ppt/slides/_rels/slide2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6.xml"/><Relationship Id="rId1" Type="http://schemas.openxmlformats.org/officeDocument/2006/relationships/slideLayout" Target="../slideLayouts/slideLayout43.xml"/></Relationships>
</file>

<file path=ppt/slides/_rels/slide2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7.xml"/><Relationship Id="rId1" Type="http://schemas.openxmlformats.org/officeDocument/2006/relationships/slideLayout" Target="../slideLayouts/slideLayout43.xml"/></Relationships>
</file>

<file path=ppt/slides/_rels/slide2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8.xml"/><Relationship Id="rId1" Type="http://schemas.openxmlformats.org/officeDocument/2006/relationships/slideLayout" Target="../slideLayouts/slideLayout43.xml"/></Relationships>
</file>

<file path=ppt/slides/_rels/slide2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9.xml"/><Relationship Id="rId1" Type="http://schemas.openxmlformats.org/officeDocument/2006/relationships/slideLayout" Target="../slideLayouts/slideLayout4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25.xml"/></Relationships>
</file>

<file path=ppt/slides/_rels/slide3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0.xml"/><Relationship Id="rId1" Type="http://schemas.openxmlformats.org/officeDocument/2006/relationships/slideLayout" Target="../slideLayouts/slideLayout43.xml"/></Relationships>
</file>

<file path=ppt/slides/_rels/slide3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1.xml"/><Relationship Id="rId1" Type="http://schemas.openxmlformats.org/officeDocument/2006/relationships/slideLayout" Target="../slideLayouts/slideLayout43.xml"/></Relationships>
</file>

<file path=ppt/slides/_rels/slide3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2.xml"/><Relationship Id="rId1" Type="http://schemas.openxmlformats.org/officeDocument/2006/relationships/slideLayout" Target="../slideLayouts/slideLayout43.xml"/></Relationships>
</file>

<file path=ppt/slides/_rels/slide3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3.xml"/><Relationship Id="rId1" Type="http://schemas.openxmlformats.org/officeDocument/2006/relationships/slideLayout" Target="../slideLayouts/slideLayout43.xml"/></Relationships>
</file>

<file path=ppt/slides/_rels/slide3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4.xml"/><Relationship Id="rId1" Type="http://schemas.openxmlformats.org/officeDocument/2006/relationships/slideLayout" Target="../slideLayouts/slideLayout43.xml"/></Relationships>
</file>

<file path=ppt/slides/_rels/slide3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5.xml"/><Relationship Id="rId1" Type="http://schemas.openxmlformats.org/officeDocument/2006/relationships/slideLayout" Target="../slideLayouts/slideLayout43.xml"/></Relationships>
</file>

<file path=ppt/slides/_rels/slide3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95.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02.xml"/><Relationship Id="rId1" Type="http://schemas.openxmlformats.org/officeDocument/2006/relationships/themeOverride" Target="../theme/themeOverride3.xml"/><Relationship Id="rId4" Type="http://schemas.openxmlformats.org/officeDocument/2006/relationships/image" Target="../media/image20.jpeg"/></Relationships>
</file>

<file path=ppt/slides/_rels/slide3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7.xml"/><Relationship Id="rId1" Type="http://schemas.openxmlformats.org/officeDocument/2006/relationships/slideLayout" Target="../slideLayouts/slideLayout43.xml"/></Relationships>
</file>

<file path=ppt/slides/_rels/slide3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8.xml"/><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25.xml"/></Relationships>
</file>

<file path=ppt/slides/_rels/slide4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9.xml"/><Relationship Id="rId1" Type="http://schemas.openxmlformats.org/officeDocument/2006/relationships/slideLayout" Target="../slideLayouts/slideLayout52.xml"/></Relationships>
</file>

<file path=ppt/slides/_rels/slide4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40.xml"/><Relationship Id="rId1" Type="http://schemas.openxmlformats.org/officeDocument/2006/relationships/slideLayout" Target="../slideLayouts/slideLayout65.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84.xml"/></Relationships>
</file>

<file path=ppt/slides/_rels/slide4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3.xml"/><Relationship Id="rId1" Type="http://schemas.openxmlformats.org/officeDocument/2006/relationships/slideLayout" Target="../slideLayouts/slideLayout25.xml"/></Relationships>
</file>

<file path=ppt/slides/_rels/slide4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4.xml"/><Relationship Id="rId1" Type="http://schemas.openxmlformats.org/officeDocument/2006/relationships/slideLayout" Target="../slideLayouts/slideLayout25.xml"/></Relationships>
</file>

<file path=ppt/slides/_rels/slide4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5.xml"/><Relationship Id="rId1" Type="http://schemas.openxmlformats.org/officeDocument/2006/relationships/slideLayout" Target="../slideLayouts/slideLayout203.xml"/></Relationships>
</file>

<file path=ppt/slides/_rels/slide4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6.xml"/><Relationship Id="rId1" Type="http://schemas.openxmlformats.org/officeDocument/2006/relationships/slideLayout" Target="../slideLayouts/slideLayout25.xml"/></Relationships>
</file>

<file path=ppt/slides/_rels/slide4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7.xml"/><Relationship Id="rId1" Type="http://schemas.openxmlformats.org/officeDocument/2006/relationships/slideLayout" Target="../slideLayouts/slideLayout108.xml"/><Relationship Id="rId4" Type="http://schemas.openxmlformats.org/officeDocument/2006/relationships/image" Target="../media/image34.png"/></Relationships>
</file>

<file path=ppt/slides/_rels/slide4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8.xml"/><Relationship Id="rId1" Type="http://schemas.openxmlformats.org/officeDocument/2006/relationships/slideLayout" Target="../slideLayouts/slideLayout14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36.xml"/></Relationships>
</file>

<file path=ppt/slides/_rels/slide5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9.xml"/><Relationship Id="rId1" Type="http://schemas.openxmlformats.org/officeDocument/2006/relationships/slideLayout" Target="../slideLayouts/slideLayout247.xml"/></Relationships>
</file>

<file path=ppt/slides/_rels/slide5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50.xml"/><Relationship Id="rId1" Type="http://schemas.openxmlformats.org/officeDocument/2006/relationships/slideLayout" Target="../slideLayouts/slideLayout159.xml"/></Relationships>
</file>

<file path=ppt/slides/_rels/slide5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51.xml"/><Relationship Id="rId1" Type="http://schemas.openxmlformats.org/officeDocument/2006/relationships/slideLayout" Target="../slideLayouts/slideLayout170.xml"/></Relationships>
</file>

<file path=ppt/slides/_rels/slide5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52.xml"/><Relationship Id="rId1" Type="http://schemas.openxmlformats.org/officeDocument/2006/relationships/slideLayout" Target="../slideLayouts/slideLayout159.xml"/></Relationships>
</file>

<file path=ppt/slides/_rels/slide5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53.xml"/><Relationship Id="rId1" Type="http://schemas.openxmlformats.org/officeDocument/2006/relationships/slideLayout" Target="../slideLayouts/slideLayout175.xml"/><Relationship Id="rId4" Type="http://schemas.openxmlformats.org/officeDocument/2006/relationships/image" Target="../media/image41.png"/></Relationships>
</file>

<file path=ppt/slides/_rels/slide5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54.xml"/><Relationship Id="rId1" Type="http://schemas.openxmlformats.org/officeDocument/2006/relationships/slideLayout" Target="../slideLayouts/slideLayout175.xml"/><Relationship Id="rId4" Type="http://schemas.openxmlformats.org/officeDocument/2006/relationships/image" Target="../media/image43.png"/></Relationships>
</file>

<file path=ppt/slides/_rels/slide5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92.xml"/></Relationships>
</file>

<file path=ppt/slides/_rels/slide5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15.xml"/><Relationship Id="rId1" Type="http://schemas.openxmlformats.org/officeDocument/2006/relationships/themeOverride" Target="../theme/themeOverride4.xml"/><Relationship Id="rId4" Type="http://schemas.openxmlformats.org/officeDocument/2006/relationships/image" Target="../media/image47.png"/></Relationships>
</file>

<file path=ppt/slides/_rels/slide5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7.xml"/><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03.xml"/></Relationships>
</file>

<file path=ppt/slides/_rels/slide6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58.xml"/><Relationship Id="rId1" Type="http://schemas.openxmlformats.org/officeDocument/2006/relationships/slideLayout" Target="../slideLayouts/slideLayout125.xml"/></Relationships>
</file>

<file path=ppt/slides/_rels/slide6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59.xml"/><Relationship Id="rId1" Type="http://schemas.openxmlformats.org/officeDocument/2006/relationships/slideLayout" Target="../slideLayouts/slideLayout125.xml"/></Relationships>
</file>

<file path=ppt/slides/_rels/slide6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0.xml"/><Relationship Id="rId1" Type="http://schemas.openxmlformats.org/officeDocument/2006/relationships/slideLayout" Target="../slideLayouts/slideLayout130.xml"/></Relationships>
</file>

<file path=ppt/slides/_rels/slide6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1.xml"/><Relationship Id="rId1" Type="http://schemas.openxmlformats.org/officeDocument/2006/relationships/slideLayout" Target="../slideLayouts/slideLayout203.xml"/></Relationships>
</file>

<file path=ppt/slides/_rels/slide6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03.xml"/></Relationships>
</file>

<file path=ppt/slides/_rels/slide7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9.xml"/><Relationship Id="rId1" Type="http://schemas.openxmlformats.org/officeDocument/2006/relationships/slideLayout" Target="../slideLayouts/slideLayout218.xml"/><Relationship Id="rId4" Type="http://schemas.openxmlformats.org/officeDocument/2006/relationships/image" Target="../media/image59.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23813" y="100190"/>
            <a:ext cx="9120187" cy="1011002"/>
          </a:xfrm>
          <a:effectLst>
            <a:outerShdw blurRad="63500" dist="35921" dir="2700000" algn="ctr" rotWithShape="0">
              <a:schemeClr val="tx2">
                <a:alpha val="74998"/>
              </a:schemeClr>
            </a:outerShdw>
          </a:effectLst>
        </p:spPr>
        <p:txBody>
          <a:bodyPr/>
          <a:lstStyle/>
          <a:p>
            <a:pPr>
              <a:defRPr/>
            </a:pP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ميراث المؤمن</a:t>
            </a:r>
            <a:endParaRPr lang="en-US"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flipH="1">
            <a:off x="736600" y="1168401"/>
            <a:ext cx="7512163" cy="4117766"/>
          </a:xfrm>
          <a:prstGeom prst="rect">
            <a:avLst/>
          </a:prstGeom>
        </p:spPr>
      </p:pic>
      <p:sp>
        <p:nvSpPr>
          <p:cNvPr id="7" name="Rectangle 6">
            <a:extLst>
              <a:ext uri="{FF2B5EF4-FFF2-40B4-BE49-F238E27FC236}">
                <a16:creationId xmlns:a16="http://schemas.microsoft.com/office/drawing/2014/main" id="{C07E0510-50D5-394F-B76E-DBAD04DDE416}"/>
              </a:ext>
            </a:extLst>
          </p:cNvPr>
          <p:cNvSpPr>
            <a:spLocks noChangeArrowheads="1"/>
          </p:cNvSpPr>
          <p:nvPr/>
        </p:nvSpPr>
        <p:spPr bwMode="auto">
          <a:xfrm>
            <a:off x="-24962" y="6206786"/>
            <a:ext cx="9144000" cy="651214"/>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457200" rtl="0" eaLnBrk="1" fontAlgn="auto" latinLnBrk="0" hangingPunct="1">
              <a:lnSpc>
                <a:spcPct val="100000"/>
              </a:lnSpc>
              <a:spcBef>
                <a:spcPct val="20000"/>
              </a:spcBef>
              <a:spcAft>
                <a:spcPts val="0"/>
              </a:spcAft>
              <a:buClr>
                <a:srgbClr val="FFCC00"/>
              </a:buClr>
              <a:buSzPct val="70000"/>
              <a:buFont typeface="Wingdings" charset="0"/>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r>
              <a:rPr kumimoji="0" lang="ar-JO"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د. ريك جريفيث</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r>
              <a:rPr kumimoji="0" lang="ar-JO"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مؤسسة الدراسات اللاهوتية الأردنية</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BibleStudyDownloads.org</a:t>
            </a:r>
          </a:p>
        </p:txBody>
      </p:sp>
      <p:sp>
        <p:nvSpPr>
          <p:cNvPr id="8" name="Rectangle 2">
            <a:extLst>
              <a:ext uri="{FF2B5EF4-FFF2-40B4-BE49-F238E27FC236}">
                <a16:creationId xmlns:a16="http://schemas.microsoft.com/office/drawing/2014/main" id="{AF9D9949-C443-0D4F-B0EC-5205A9974C46}"/>
              </a:ext>
            </a:extLst>
          </p:cNvPr>
          <p:cNvSpPr txBox="1">
            <a:spLocks noChangeArrowheads="1"/>
          </p:cNvSpPr>
          <p:nvPr/>
        </p:nvSpPr>
        <p:spPr bwMode="auto">
          <a:xfrm>
            <a:off x="14749" y="1301882"/>
            <a:ext cx="9120187" cy="10110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ملخص العهد الجديد</a:t>
            </a:r>
            <a:endParaRPr kumimoji="0" lang="en-US" sz="4000" b="1"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 name="Rectangle 2">
            <a:extLst>
              <a:ext uri="{FF2B5EF4-FFF2-40B4-BE49-F238E27FC236}">
                <a16:creationId xmlns:a16="http://schemas.microsoft.com/office/drawing/2014/main" id="{9D6A12C3-DF38-FE8D-AA1C-7F7E38C87072}"/>
              </a:ext>
            </a:extLst>
          </p:cNvPr>
          <p:cNvSpPr txBox="1">
            <a:spLocks noChangeArrowheads="1"/>
          </p:cNvSpPr>
          <p:nvPr/>
        </p:nvSpPr>
        <p:spPr bwMode="auto">
          <a:xfrm>
            <a:off x="0" y="5437420"/>
            <a:ext cx="9144000" cy="60642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200" b="1" i="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علم الخلاص</a:t>
            </a:r>
            <a:r>
              <a:rPr kumimoji="0" lang="ar-JO" sz="3200" b="1" i="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SA" sz="3200" b="1" i="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برنامج الله الخلاصي</a:t>
            </a:r>
            <a:endParaRPr kumimoji="0" lang="en-US" sz="3200" b="1" i="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426345958"/>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الميراث في العهد الجديد</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0" y="1476312"/>
            <a:ext cx="9144000" cy="4998720"/>
          </a:xfrm>
          <a:prstGeom prst="rect">
            <a:avLst/>
          </a:prstGeom>
        </p:spPr>
      </p:pic>
    </p:spTree>
    <p:extLst>
      <p:ext uri="{BB962C8B-B14F-4D97-AF65-F5344CB8AC3E}">
        <p14:creationId xmlns:p14="http://schemas.microsoft.com/office/powerpoint/2010/main" val="11147251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954536"/>
          </a:xfrm>
          <a:solidFill>
            <a:srgbClr val="0000FF"/>
          </a:solidFill>
          <a:effectLst>
            <a:outerShdw blurRad="63500" dist="35921" dir="2700000" algn="ctr" rotWithShape="0">
              <a:schemeClr val="tx2">
                <a:alpha val="74998"/>
              </a:schemeClr>
            </a:outerShdw>
          </a:effectLst>
        </p:spPr>
        <p:txBody>
          <a:bodyPr anchor="ctr"/>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نوعين من الميراث</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4" name="Rectangle 2"/>
          <p:cNvSpPr txBox="1">
            <a:spLocks noChangeArrowheads="1"/>
          </p:cNvSpPr>
          <p:nvPr/>
        </p:nvSpPr>
        <p:spPr bwMode="auto">
          <a:xfrm>
            <a:off x="0" y="1345290"/>
            <a:ext cx="9144000" cy="316282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فإن كنا أولاداً فإننا ورثة أيضاً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ورثة لله                       ووارثون مع المسيح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إن كنا نتألم معه لكي نتمجد أيضاً معه</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(رو 8: 17)</a:t>
            </a:r>
            <a:endParaRPr kumimoji="0" lang="en-US" sz="32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198907" y="4833511"/>
            <a:ext cx="3748635" cy="954536"/>
          </a:xfrm>
          <a:prstGeom prst="rect">
            <a:avLst/>
          </a:prstGeom>
          <a:solidFill>
            <a:srgbClr val="0000FF"/>
          </a:soli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المكافأة</a:t>
            </a:r>
            <a:endParaRPr kumimoji="0" lang="en-US"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4712582" y="4833511"/>
            <a:ext cx="3748635" cy="954536"/>
          </a:xfrm>
          <a:prstGeom prst="rect">
            <a:avLst/>
          </a:prstGeom>
          <a:solidFill>
            <a:srgbClr val="0000FF"/>
          </a:soli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الخلاص</a:t>
            </a:r>
            <a:endParaRPr kumimoji="0" lang="en-US"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2" name="Down Arrow 1"/>
          <p:cNvSpPr/>
          <p:nvPr/>
        </p:nvSpPr>
        <p:spPr bwMode="auto">
          <a:xfrm>
            <a:off x="1728961" y="2325522"/>
            <a:ext cx="688526" cy="2477388"/>
          </a:xfrm>
          <a:prstGeom prst="downArrow">
            <a:avLst/>
          </a:prstGeom>
          <a:solidFill>
            <a:srgbClr val="0000FF"/>
          </a:solidFill>
          <a:ln w="952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ＭＳ Ｐゴシック" charset="0"/>
            </a:endParaRPr>
          </a:p>
        </p:txBody>
      </p:sp>
      <p:sp>
        <p:nvSpPr>
          <p:cNvPr id="8" name="Down Arrow 7"/>
          <p:cNvSpPr/>
          <p:nvPr/>
        </p:nvSpPr>
        <p:spPr bwMode="auto">
          <a:xfrm>
            <a:off x="6028420" y="2325522"/>
            <a:ext cx="688526" cy="2477388"/>
          </a:xfrm>
          <a:prstGeom prst="downArrow">
            <a:avLst/>
          </a:prstGeom>
          <a:solidFill>
            <a:srgbClr val="0000FF"/>
          </a:solidFill>
          <a:ln w="952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ＭＳ Ｐゴシック" charset="0"/>
            </a:endParaRPr>
          </a:p>
        </p:txBody>
      </p:sp>
    </p:spTree>
    <p:extLst>
      <p:ext uri="{BB962C8B-B14F-4D97-AF65-F5344CB8AC3E}">
        <p14:creationId xmlns:p14="http://schemas.microsoft.com/office/powerpoint/2010/main" val="322595181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up)">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55"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1000" fill="hold"/>
                                        <p:tgtEl>
                                          <p:spTgt spid="5"/>
                                        </p:tgtEl>
                                        <p:attrNameLst>
                                          <p:attrName>ppt_w</p:attrName>
                                        </p:attrNameLst>
                                      </p:cBhvr>
                                      <p:tavLst>
                                        <p:tav tm="0">
                                          <p:val>
                                            <p:strVal val="#ppt_w*0.70"/>
                                          </p:val>
                                        </p:tav>
                                        <p:tav tm="100000">
                                          <p:val>
                                            <p:strVal val="#ppt_w"/>
                                          </p:val>
                                        </p:tav>
                                      </p:tavLst>
                                    </p:anim>
                                    <p:anim calcmode="lin" valueType="num">
                                      <p:cBhvr>
                                        <p:cTn id="18" dur="1000" fill="hold"/>
                                        <p:tgtEl>
                                          <p:spTgt spid="5"/>
                                        </p:tgtEl>
                                        <p:attrNameLst>
                                          <p:attrName>ppt_h</p:attrName>
                                        </p:attrNameLst>
                                      </p:cBhvr>
                                      <p:tavLst>
                                        <p:tav tm="0">
                                          <p:val>
                                            <p:strVal val="#ppt_h"/>
                                          </p:val>
                                        </p:tav>
                                        <p:tav tm="100000">
                                          <p:val>
                                            <p:strVal val="#ppt_h"/>
                                          </p:val>
                                        </p:tav>
                                      </p:tavLst>
                                    </p:anim>
                                    <p:animEffect transition="in" filter="fade">
                                      <p:cBhvr>
                                        <p:cTn id="19" dur="1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55" presetClass="entr" presetSubtype="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1000" fill="hold"/>
                                        <p:tgtEl>
                                          <p:spTgt spid="6"/>
                                        </p:tgtEl>
                                        <p:attrNameLst>
                                          <p:attrName>ppt_w</p:attrName>
                                        </p:attrNameLst>
                                      </p:cBhvr>
                                      <p:tavLst>
                                        <p:tav tm="0">
                                          <p:val>
                                            <p:strVal val="#ppt_w*0.70"/>
                                          </p:val>
                                        </p:tav>
                                        <p:tav tm="100000">
                                          <p:val>
                                            <p:strVal val="#ppt_w"/>
                                          </p:val>
                                        </p:tav>
                                      </p:tavLst>
                                    </p:anim>
                                    <p:anim calcmode="lin" valueType="num">
                                      <p:cBhvr>
                                        <p:cTn id="25" dur="1000" fill="hold"/>
                                        <p:tgtEl>
                                          <p:spTgt spid="6"/>
                                        </p:tgtEl>
                                        <p:attrNameLst>
                                          <p:attrName>ppt_h</p:attrName>
                                        </p:attrNameLst>
                                      </p:cBhvr>
                                      <p:tavLst>
                                        <p:tav tm="0">
                                          <p:val>
                                            <p:strVal val="#ppt_h"/>
                                          </p:val>
                                        </p:tav>
                                        <p:tav tm="100000">
                                          <p:val>
                                            <p:strVal val="#ppt_h"/>
                                          </p:val>
                                        </p:tav>
                                      </p:tavLst>
                                    </p:anim>
                                    <p:animEffect transition="in" filter="fade">
                                      <p:cBhvr>
                                        <p:cTn id="26"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2" grpId="0" animBg="1"/>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81007" name="Picture 15" descr="roman column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5250"/>
            <a:ext cx="1618593" cy="182091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62722" name="Text Box 2"/>
          <p:cNvSpPr txBox="1">
            <a:spLocks noChangeArrowheads="1"/>
          </p:cNvSpPr>
          <p:nvPr/>
        </p:nvSpPr>
        <p:spPr bwMode="auto">
          <a:xfrm>
            <a:off x="8153400" y="0"/>
            <a:ext cx="838200" cy="584775"/>
          </a:xfrm>
          <a:prstGeom prst="rect">
            <a:avLst/>
          </a:prstGeom>
          <a:solidFill>
            <a:schemeClr val="tx1"/>
          </a:solidFill>
          <a:ln w="9525">
            <a:noFill/>
            <a:miter lim="800000"/>
            <a:headEnd/>
            <a:tailEnd/>
          </a:ln>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endParaRPr kumimoji="0" lang="en-US" sz="3200" b="1" i="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462726" name="Text Box 6"/>
          <p:cNvSpPr txBox="1">
            <a:spLocks noChangeArrowheads="1"/>
          </p:cNvSpPr>
          <p:nvPr/>
        </p:nvSpPr>
        <p:spPr bwMode="auto">
          <a:xfrm>
            <a:off x="46141" y="2610866"/>
            <a:ext cx="4340771"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الخلاص</a:t>
            </a:r>
            <a:endParaRPr kumimoji="0" lang="en-US" sz="2800" b="1" i="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462727" name="Text Box 7"/>
          <p:cNvSpPr txBox="1">
            <a:spLocks noChangeArrowheads="1"/>
          </p:cNvSpPr>
          <p:nvPr/>
        </p:nvSpPr>
        <p:spPr bwMode="auto">
          <a:xfrm>
            <a:off x="4526280" y="2610866"/>
            <a:ext cx="4572000"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المكافأة</a:t>
            </a:r>
            <a:endParaRPr kumimoji="0" lang="en-US" sz="2800" b="1" i="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462728" name="Text Box 8"/>
          <p:cNvSpPr txBox="1">
            <a:spLocks noChangeArrowheads="1"/>
          </p:cNvSpPr>
          <p:nvPr/>
        </p:nvSpPr>
        <p:spPr bwMode="auto">
          <a:xfrm>
            <a:off x="46141" y="3463544"/>
            <a:ext cx="4340771"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كل المؤمنين</a:t>
            </a:r>
            <a:endParaRPr kumimoji="0" lang="en-US" sz="2800" b="1" i="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462729" name="Text Box 9"/>
          <p:cNvSpPr txBox="1">
            <a:spLocks noChangeArrowheads="1"/>
          </p:cNvSpPr>
          <p:nvPr/>
        </p:nvSpPr>
        <p:spPr bwMode="auto">
          <a:xfrm>
            <a:off x="4526280" y="3463544"/>
            <a:ext cx="4572000"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المؤمنون الأمناء</a:t>
            </a:r>
            <a:endParaRPr kumimoji="0" lang="en-US" sz="2800" b="1" i="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462730" name="Text Box 10"/>
          <p:cNvSpPr txBox="1">
            <a:spLocks noChangeArrowheads="1"/>
          </p:cNvSpPr>
          <p:nvPr/>
        </p:nvSpPr>
        <p:spPr bwMode="auto">
          <a:xfrm>
            <a:off x="46141" y="4316222"/>
            <a:ext cx="4340771"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مسكن الألفية</a:t>
            </a:r>
            <a:endParaRPr kumimoji="0" lang="en-US" sz="2800" b="1" i="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462731" name="Text Box 11"/>
          <p:cNvSpPr txBox="1">
            <a:spLocks noChangeArrowheads="1"/>
          </p:cNvSpPr>
          <p:nvPr/>
        </p:nvSpPr>
        <p:spPr bwMode="auto">
          <a:xfrm>
            <a:off x="4526280" y="4316222"/>
            <a:ext cx="4572000"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الحكم في الألفية</a:t>
            </a:r>
            <a:endParaRPr kumimoji="0" lang="en-US" sz="2800" b="1" i="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462732" name="Text Box 12"/>
          <p:cNvSpPr txBox="1">
            <a:spLocks noChangeArrowheads="1"/>
          </p:cNvSpPr>
          <p:nvPr/>
        </p:nvSpPr>
        <p:spPr bwMode="auto">
          <a:xfrm>
            <a:off x="46141" y="5168900"/>
            <a:ext cx="4340771"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خشب، عشب، قش</a:t>
            </a:r>
            <a:endParaRPr kumimoji="0" lang="en-US" sz="2800" b="1" i="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462733" name="Text Box 13"/>
          <p:cNvSpPr txBox="1">
            <a:spLocks noChangeArrowheads="1"/>
          </p:cNvSpPr>
          <p:nvPr/>
        </p:nvSpPr>
        <p:spPr bwMode="auto">
          <a:xfrm>
            <a:off x="4526280" y="5168900"/>
            <a:ext cx="4572000"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ذهب، فضة، حجارة كريمة</a:t>
            </a:r>
            <a:endParaRPr kumimoji="0" lang="en-US" sz="2800" b="1" i="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5" name="Text Box 12">
            <a:extLst>
              <a:ext uri="{FF2B5EF4-FFF2-40B4-BE49-F238E27FC236}">
                <a16:creationId xmlns:a16="http://schemas.microsoft.com/office/drawing/2014/main" id="{E10A2C5E-E864-4E4B-8C6D-E22DBFC690B4}"/>
              </a:ext>
            </a:extLst>
          </p:cNvPr>
          <p:cNvSpPr txBox="1">
            <a:spLocks noChangeArrowheads="1"/>
          </p:cNvSpPr>
          <p:nvPr/>
        </p:nvSpPr>
        <p:spPr bwMode="auto">
          <a:xfrm>
            <a:off x="46141" y="6021578"/>
            <a:ext cx="4340771"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يعتمد على الإيمان فقط</a:t>
            </a:r>
            <a:endParaRPr kumimoji="0" lang="en-US" sz="2800" b="1" i="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6" name="Text Box 13">
            <a:extLst>
              <a:ext uri="{FF2B5EF4-FFF2-40B4-BE49-F238E27FC236}">
                <a16:creationId xmlns:a16="http://schemas.microsoft.com/office/drawing/2014/main" id="{8BB74748-07A5-F040-8F94-9D1684827122}"/>
              </a:ext>
            </a:extLst>
          </p:cNvPr>
          <p:cNvSpPr txBox="1">
            <a:spLocks noChangeArrowheads="1"/>
          </p:cNvSpPr>
          <p:nvPr/>
        </p:nvSpPr>
        <p:spPr bwMode="auto">
          <a:xfrm>
            <a:off x="4526280" y="6021578"/>
            <a:ext cx="4572000"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يعتمد على الأعمال</a:t>
            </a:r>
            <a:endParaRPr kumimoji="0" lang="en-US" sz="2800" b="1" i="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7" name="Rectangle 3">
            <a:extLst>
              <a:ext uri="{FF2B5EF4-FFF2-40B4-BE49-F238E27FC236}">
                <a16:creationId xmlns:a16="http://schemas.microsoft.com/office/drawing/2014/main" id="{8C766CF5-1981-A746-B68F-2DE746D9B8BB}"/>
              </a:ext>
            </a:extLst>
          </p:cNvPr>
          <p:cNvSpPr txBox="1">
            <a:spLocks noChangeArrowheads="1"/>
          </p:cNvSpPr>
          <p:nvPr/>
        </p:nvSpPr>
        <p:spPr bwMode="auto">
          <a:xfrm>
            <a:off x="-152400" y="457200"/>
            <a:ext cx="9296400" cy="9906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rgbClr val="FFFFFF"/>
                </a:solidFill>
                <a:effectLst>
                  <a:glow rad="292100">
                    <a:schemeClr val="tx1">
                      <a:alpha val="92000"/>
                    </a:schemeClr>
                  </a:glow>
                </a:effectLst>
                <a:latin typeface="+mj-lt"/>
                <a:ea typeface="+mj-ea"/>
                <a:cs typeface="+mj-cs"/>
              </a:defRPr>
            </a:lvl1pPr>
            <a:lvl2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6000" b="1" i="0" u="none" strike="noStrike" kern="0" cap="none" spc="0" normalizeH="0" baseline="0" noProof="0" dirty="0">
                <a:ln>
                  <a:noFill/>
                </a:ln>
                <a:solidFill>
                  <a:srgbClr val="FFFF00"/>
                </a:solidFill>
                <a:effectLst>
                  <a:glow rad="292100">
                    <a:srgbClr val="000000">
                      <a:alpha val="92000"/>
                    </a:srgbClr>
                  </a:glow>
                </a:effectLst>
                <a:uLnTx/>
                <a:uFillTx/>
                <a:latin typeface="Arial" panose="020B0604020202020204" pitchFamily="34" charset="0"/>
                <a:ea typeface="ＭＳ Ｐゴシック" charset="0"/>
                <a:cs typeface="Arial" panose="020B0604020202020204" pitchFamily="34" charset="0"/>
              </a:rPr>
              <a:t>دخول الملكوت</a:t>
            </a:r>
            <a:endParaRPr kumimoji="0" lang="en-US" sz="2800" b="1" i="0" u="none" strike="noStrike" kern="0" cap="none" spc="0" normalizeH="0" baseline="0" noProof="0" dirty="0">
              <a:ln>
                <a:noFill/>
              </a:ln>
              <a:solidFill>
                <a:srgbClr val="FFFF00"/>
              </a:solidFill>
              <a:effectLst>
                <a:glow rad="292100">
                  <a:srgbClr val="000000">
                    <a:alpha val="92000"/>
                  </a:srgbClr>
                </a:glow>
              </a:effectLst>
              <a:uLnTx/>
              <a:uFillTx/>
              <a:latin typeface="Arial" panose="020B0604020202020204" pitchFamily="34" charset="0"/>
              <a:ea typeface="ＭＳ Ｐゴシック" charset="0"/>
              <a:cs typeface="Arial" panose="020B0604020202020204" pitchFamily="34" charset="0"/>
            </a:endParaRPr>
          </a:p>
        </p:txBody>
      </p:sp>
      <p:sp>
        <p:nvSpPr>
          <p:cNvPr id="18" name="Text Box 4">
            <a:extLst>
              <a:ext uri="{FF2B5EF4-FFF2-40B4-BE49-F238E27FC236}">
                <a16:creationId xmlns:a16="http://schemas.microsoft.com/office/drawing/2014/main" id="{69760406-6603-5A4B-B610-F1D1A6E4D345}"/>
              </a:ext>
            </a:extLst>
          </p:cNvPr>
          <p:cNvSpPr txBox="1">
            <a:spLocks noChangeArrowheads="1"/>
          </p:cNvSpPr>
          <p:nvPr/>
        </p:nvSpPr>
        <p:spPr bwMode="auto">
          <a:xfrm>
            <a:off x="73573" y="1704975"/>
            <a:ext cx="4340771"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ar-JO" sz="3600" b="1" i="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الدخول بالخلاص</a:t>
            </a:r>
            <a:endParaRPr kumimoji="0" lang="en-US" sz="2800" b="1" i="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19" name="Text Box 5">
            <a:extLst>
              <a:ext uri="{FF2B5EF4-FFF2-40B4-BE49-F238E27FC236}">
                <a16:creationId xmlns:a16="http://schemas.microsoft.com/office/drawing/2014/main" id="{D3C3F0EF-EC8B-C845-B703-6094D90DA3B1}"/>
              </a:ext>
            </a:extLst>
          </p:cNvPr>
          <p:cNvSpPr txBox="1">
            <a:spLocks noChangeArrowheads="1"/>
          </p:cNvSpPr>
          <p:nvPr/>
        </p:nvSpPr>
        <p:spPr bwMode="auto">
          <a:xfrm>
            <a:off x="4572000" y="1704975"/>
            <a:ext cx="4572000"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ar-JO" sz="3600" b="1" i="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الدخول بالتلمذة</a:t>
            </a:r>
            <a:endParaRPr kumimoji="0" lang="en-US" sz="2800" b="1" i="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94622728"/>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462726"/>
                                        </p:tgtEl>
                                        <p:attrNameLst>
                                          <p:attrName>style.visibility</p:attrName>
                                        </p:attrNameLst>
                                      </p:cBhvr>
                                      <p:to>
                                        <p:strVal val="visible"/>
                                      </p:to>
                                    </p:set>
                                    <p:animEffect transition="in" filter="blinds(horizontal)">
                                      <p:cBhvr>
                                        <p:cTn id="7" dur="500"/>
                                        <p:tgtEl>
                                          <p:spTgt spid="24627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462727"/>
                                        </p:tgtEl>
                                        <p:attrNameLst>
                                          <p:attrName>style.visibility</p:attrName>
                                        </p:attrNameLst>
                                      </p:cBhvr>
                                      <p:to>
                                        <p:strVal val="visible"/>
                                      </p:to>
                                    </p:set>
                                    <p:animEffect transition="in" filter="blinds(horizontal)">
                                      <p:cBhvr>
                                        <p:cTn id="12" dur="500"/>
                                        <p:tgtEl>
                                          <p:spTgt spid="246272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2462728"/>
                                        </p:tgtEl>
                                        <p:attrNameLst>
                                          <p:attrName>style.visibility</p:attrName>
                                        </p:attrNameLst>
                                      </p:cBhvr>
                                      <p:to>
                                        <p:strVal val="visible"/>
                                      </p:to>
                                    </p:set>
                                    <p:animEffect transition="in" filter="blinds(horizontal)">
                                      <p:cBhvr>
                                        <p:cTn id="17" dur="500"/>
                                        <p:tgtEl>
                                          <p:spTgt spid="246272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2462729"/>
                                        </p:tgtEl>
                                        <p:attrNameLst>
                                          <p:attrName>style.visibility</p:attrName>
                                        </p:attrNameLst>
                                      </p:cBhvr>
                                      <p:to>
                                        <p:strVal val="visible"/>
                                      </p:to>
                                    </p:set>
                                    <p:animEffect transition="in" filter="blinds(horizontal)">
                                      <p:cBhvr>
                                        <p:cTn id="22" dur="500"/>
                                        <p:tgtEl>
                                          <p:spTgt spid="2462729"/>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2462730"/>
                                        </p:tgtEl>
                                        <p:attrNameLst>
                                          <p:attrName>style.visibility</p:attrName>
                                        </p:attrNameLst>
                                      </p:cBhvr>
                                      <p:to>
                                        <p:strVal val="visible"/>
                                      </p:to>
                                    </p:set>
                                    <p:animEffect transition="in" filter="blinds(horizontal)">
                                      <p:cBhvr>
                                        <p:cTn id="27" dur="500"/>
                                        <p:tgtEl>
                                          <p:spTgt spid="2462730"/>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2462731"/>
                                        </p:tgtEl>
                                        <p:attrNameLst>
                                          <p:attrName>style.visibility</p:attrName>
                                        </p:attrNameLst>
                                      </p:cBhvr>
                                      <p:to>
                                        <p:strVal val="visible"/>
                                      </p:to>
                                    </p:set>
                                    <p:animEffect transition="in" filter="blinds(horizontal)">
                                      <p:cBhvr>
                                        <p:cTn id="32" dur="500"/>
                                        <p:tgtEl>
                                          <p:spTgt spid="2462731"/>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2462732"/>
                                        </p:tgtEl>
                                        <p:attrNameLst>
                                          <p:attrName>style.visibility</p:attrName>
                                        </p:attrNameLst>
                                      </p:cBhvr>
                                      <p:to>
                                        <p:strVal val="visible"/>
                                      </p:to>
                                    </p:set>
                                    <p:animEffect transition="in" filter="blinds(horizontal)">
                                      <p:cBhvr>
                                        <p:cTn id="37" dur="500"/>
                                        <p:tgtEl>
                                          <p:spTgt spid="2462732"/>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2462733"/>
                                        </p:tgtEl>
                                        <p:attrNameLst>
                                          <p:attrName>style.visibility</p:attrName>
                                        </p:attrNameLst>
                                      </p:cBhvr>
                                      <p:to>
                                        <p:strVal val="visible"/>
                                      </p:to>
                                    </p:set>
                                    <p:animEffect transition="in" filter="blinds(horizontal)">
                                      <p:cBhvr>
                                        <p:cTn id="42" dur="500"/>
                                        <p:tgtEl>
                                          <p:spTgt spid="2462733"/>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blinds(horizontal)">
                                      <p:cBhvr>
                                        <p:cTn id="47" dur="500"/>
                                        <p:tgtEl>
                                          <p:spTgt spid="15"/>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blinds(horizontal)">
                                      <p:cBhvr>
                                        <p:cTn id="5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62726" grpId="0"/>
      <p:bldP spid="2462727" grpId="0"/>
      <p:bldP spid="2462728" grpId="0"/>
      <p:bldP spid="2462729" grpId="0"/>
      <p:bldP spid="2462730" grpId="0"/>
      <p:bldP spid="2462731" grpId="0"/>
      <p:bldP spid="2462732" grpId="0"/>
      <p:bldP spid="2462733" grpId="0"/>
      <p:bldP spid="15" grpId="0"/>
      <p:bldP spid="1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1007" name="Picture 15" descr="roman column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5250"/>
            <a:ext cx="1618593" cy="182091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62722" name="Text Box 2"/>
          <p:cNvSpPr txBox="1">
            <a:spLocks noChangeArrowheads="1"/>
          </p:cNvSpPr>
          <p:nvPr/>
        </p:nvSpPr>
        <p:spPr bwMode="auto">
          <a:xfrm>
            <a:off x="8153400" y="0"/>
            <a:ext cx="838200" cy="584775"/>
          </a:xfrm>
          <a:prstGeom prst="rect">
            <a:avLst/>
          </a:prstGeom>
          <a:solidFill>
            <a:schemeClr val="tx1"/>
          </a:solidFill>
          <a:ln w="9525">
            <a:noFill/>
            <a:miter lim="800000"/>
            <a:headEnd/>
            <a:tailEnd/>
          </a:ln>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endParaRPr kumimoji="0" lang="en-US" sz="3200" b="1" i="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462727" name="Text Box 7"/>
          <p:cNvSpPr txBox="1">
            <a:spLocks noChangeArrowheads="1"/>
          </p:cNvSpPr>
          <p:nvPr/>
        </p:nvSpPr>
        <p:spPr bwMode="auto">
          <a:xfrm>
            <a:off x="4122296" y="2711450"/>
            <a:ext cx="4571999" cy="397031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525" marR="0" lvl="0" indent="-9525" algn="r" defTabSz="914400" rtl="1"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متى 5: </a:t>
            </a:r>
            <a:r>
              <a:rPr kumimoji="0" lang="en-US"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19</a:t>
            </a:r>
            <a:endParaRPr kumimoji="0" lang="ar-JO"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9525" marR="0" lvl="0" indent="-9525" algn="r" defTabSz="914400" rtl="1"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فَمَنْ نَقَضَ إِحْدَى هَذِهِ الْوَصَايَا الصُّغْرَى وَعَلَّمَ النَّاسَ هَكَذَا يُدْعَى أَصْغَرَ فِي مَلَكُوتِ السَّمَاوَاتِ. وَأَمَّا مَنْ عَمِلَ وَعَلَّمَ فَهَذَا يُدْعَى عَظِيماً فِي مَلَكُوتِ السَّمَاوَاتِ.</a:t>
            </a: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9" name="Rectangle 3">
            <a:extLst>
              <a:ext uri="{FF2B5EF4-FFF2-40B4-BE49-F238E27FC236}">
                <a16:creationId xmlns:a16="http://schemas.microsoft.com/office/drawing/2014/main" id="{2448FF23-2E43-9542-A71E-18BEE77D6080}"/>
              </a:ext>
            </a:extLst>
          </p:cNvPr>
          <p:cNvSpPr txBox="1">
            <a:spLocks noChangeArrowheads="1"/>
          </p:cNvSpPr>
          <p:nvPr/>
        </p:nvSpPr>
        <p:spPr bwMode="auto">
          <a:xfrm>
            <a:off x="-152400" y="457200"/>
            <a:ext cx="9296400" cy="9906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rgbClr val="FFFFFF"/>
                </a:solidFill>
                <a:effectLst>
                  <a:glow rad="292100">
                    <a:schemeClr val="tx1">
                      <a:alpha val="92000"/>
                    </a:schemeClr>
                  </a:glow>
                </a:effectLst>
                <a:latin typeface="+mj-lt"/>
                <a:ea typeface="+mj-ea"/>
                <a:cs typeface="+mj-cs"/>
              </a:defRPr>
            </a:lvl1pPr>
            <a:lvl2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6000" b="1" i="0" u="none" strike="noStrike" kern="0" cap="none" spc="0" normalizeH="0" baseline="0" noProof="0" dirty="0">
                <a:ln>
                  <a:noFill/>
                </a:ln>
                <a:solidFill>
                  <a:srgbClr val="FFFF00"/>
                </a:solidFill>
                <a:effectLst>
                  <a:glow rad="292100">
                    <a:srgbClr val="000000">
                      <a:alpha val="92000"/>
                    </a:srgbClr>
                  </a:glow>
                </a:effectLst>
                <a:uLnTx/>
                <a:uFillTx/>
                <a:latin typeface="Arial" panose="020B0604020202020204" pitchFamily="34" charset="0"/>
                <a:ea typeface="ＭＳ Ｐゴシック" charset="0"/>
                <a:cs typeface="Arial" panose="020B0604020202020204" pitchFamily="34" charset="0"/>
              </a:rPr>
              <a:t>دخول الملكوت</a:t>
            </a:r>
            <a:endParaRPr kumimoji="0" lang="en-US" sz="2800" b="1" i="0" u="none" strike="noStrike" kern="0" cap="none" spc="0" normalizeH="0" baseline="0" noProof="0" dirty="0">
              <a:ln>
                <a:noFill/>
              </a:ln>
              <a:solidFill>
                <a:srgbClr val="FFFF00"/>
              </a:solidFill>
              <a:effectLst>
                <a:glow rad="292100">
                  <a:srgbClr val="000000">
                    <a:alpha val="92000"/>
                  </a:srgbClr>
                </a:glow>
              </a:effectLst>
              <a:uLnTx/>
              <a:uFillTx/>
              <a:latin typeface="Arial" panose="020B0604020202020204" pitchFamily="34" charset="0"/>
              <a:ea typeface="ＭＳ Ｐゴシック" charset="0"/>
              <a:cs typeface="Arial" panose="020B0604020202020204" pitchFamily="34" charset="0"/>
            </a:endParaRPr>
          </a:p>
        </p:txBody>
      </p:sp>
      <p:sp>
        <p:nvSpPr>
          <p:cNvPr id="10" name="Text Box 4">
            <a:extLst>
              <a:ext uri="{FF2B5EF4-FFF2-40B4-BE49-F238E27FC236}">
                <a16:creationId xmlns:a16="http://schemas.microsoft.com/office/drawing/2014/main" id="{9BDBBCF7-8D67-2A4E-A556-FA889E47309B}"/>
              </a:ext>
            </a:extLst>
          </p:cNvPr>
          <p:cNvSpPr txBox="1">
            <a:spLocks noChangeArrowheads="1"/>
          </p:cNvSpPr>
          <p:nvPr/>
        </p:nvSpPr>
        <p:spPr bwMode="auto">
          <a:xfrm>
            <a:off x="73573" y="1704975"/>
            <a:ext cx="4340771"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ar-JO" sz="3600" b="1" i="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الدخول بالخلاص</a:t>
            </a:r>
            <a:endParaRPr kumimoji="0" lang="en-US" sz="2800" b="1" i="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11" name="Text Box 5">
            <a:extLst>
              <a:ext uri="{FF2B5EF4-FFF2-40B4-BE49-F238E27FC236}">
                <a16:creationId xmlns:a16="http://schemas.microsoft.com/office/drawing/2014/main" id="{9BA5F78F-36E0-6F4C-AE42-A4EB69481322}"/>
              </a:ext>
            </a:extLst>
          </p:cNvPr>
          <p:cNvSpPr txBox="1">
            <a:spLocks noChangeArrowheads="1"/>
          </p:cNvSpPr>
          <p:nvPr/>
        </p:nvSpPr>
        <p:spPr bwMode="auto">
          <a:xfrm>
            <a:off x="4572000" y="1704975"/>
            <a:ext cx="4572000"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ar-JO" sz="3600" b="1" i="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الدخول بالتلمذة</a:t>
            </a:r>
            <a:endParaRPr kumimoji="0" lang="en-US" sz="2800" b="1" i="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92173977"/>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462727"/>
                                        </p:tgtEl>
                                        <p:attrNameLst>
                                          <p:attrName>style.visibility</p:attrName>
                                        </p:attrNameLst>
                                      </p:cBhvr>
                                      <p:to>
                                        <p:strVal val="visible"/>
                                      </p:to>
                                    </p:set>
                                    <p:animEffect transition="in" filter="blinds(horizontal)">
                                      <p:cBhvr>
                                        <p:cTn id="7" dur="500"/>
                                        <p:tgtEl>
                                          <p:spTgt spid="24627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6272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1007" name="Picture 15" descr="roman column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5250"/>
            <a:ext cx="1618593" cy="182091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62722" name="Text Box 2"/>
          <p:cNvSpPr txBox="1">
            <a:spLocks noChangeArrowheads="1"/>
          </p:cNvSpPr>
          <p:nvPr/>
        </p:nvSpPr>
        <p:spPr bwMode="auto">
          <a:xfrm>
            <a:off x="8153400" y="0"/>
            <a:ext cx="838200" cy="584775"/>
          </a:xfrm>
          <a:prstGeom prst="rect">
            <a:avLst/>
          </a:prstGeom>
          <a:solidFill>
            <a:schemeClr val="tx1"/>
          </a:solidFill>
          <a:ln w="9525">
            <a:noFill/>
            <a:miter lim="800000"/>
            <a:headEnd/>
            <a:tailEnd/>
          </a:ln>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endParaRPr kumimoji="0" lang="en-US" sz="3200" b="1" i="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462727" name="Text Box 7"/>
          <p:cNvSpPr txBox="1">
            <a:spLocks noChangeArrowheads="1"/>
          </p:cNvSpPr>
          <p:nvPr/>
        </p:nvSpPr>
        <p:spPr bwMode="auto">
          <a:xfrm>
            <a:off x="4317170" y="2711450"/>
            <a:ext cx="4572000" cy="2308324"/>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525" lvl="0" indent="-9525" algn="r" defTabSz="914400" fontAlgn="base">
              <a:spcBef>
                <a:spcPct val="0"/>
              </a:spcBef>
              <a:spcAft>
                <a:spcPct val="0"/>
              </a:spcAft>
              <a:defRPr/>
            </a:pPr>
            <a:r>
              <a:rPr lang="ar-JO" sz="3600" b="1" dirty="0">
                <a:solidFill>
                  <a:srgbClr val="FFFFFF"/>
                </a:solidFill>
                <a:latin typeface="Arial" panose="020B0604020202020204" pitchFamily="34" charset="0"/>
                <a:cs typeface="Arial" panose="020B0604020202020204" pitchFamily="34" charset="0"/>
              </a:rPr>
              <a:t>متى 5: 20</a:t>
            </a:r>
          </a:p>
          <a:p>
            <a:pPr marL="9525" lvl="0" indent="-9525" algn="r" defTabSz="914400" fontAlgn="base">
              <a:spcBef>
                <a:spcPct val="0"/>
              </a:spcBef>
              <a:spcAft>
                <a:spcPct val="0"/>
              </a:spcAft>
              <a:defRPr/>
            </a:pPr>
            <a:r>
              <a:rPr lang="ar-JO" sz="3600" b="1" dirty="0">
                <a:solidFill>
                  <a:srgbClr val="FFFFFF"/>
                </a:solidFill>
                <a:latin typeface="Arial" panose="020B0604020202020204" pitchFamily="34" charset="0"/>
                <a:cs typeface="Arial" panose="020B0604020202020204" pitchFamily="34" charset="0"/>
              </a:rPr>
              <a:t>فإني اقول لكم إنكم إن لم يزد بركم على الكتبة و الفريسين لن </a:t>
            </a:r>
            <a:r>
              <a:rPr lang="ar-JO" sz="3600" b="1" dirty="0">
                <a:solidFill>
                  <a:srgbClr val="FFFF00"/>
                </a:solidFill>
                <a:latin typeface="Arial" panose="020B0604020202020204" pitchFamily="34" charset="0"/>
                <a:cs typeface="Arial" panose="020B0604020202020204" pitchFamily="34" charset="0"/>
              </a:rPr>
              <a:t>تدخلوا ملكوت</a:t>
            </a:r>
            <a:r>
              <a:rPr lang="ar-JO" sz="3600" b="1" dirty="0">
                <a:solidFill>
                  <a:srgbClr val="FFFFFF"/>
                </a:solidFill>
                <a:latin typeface="Arial" panose="020B0604020202020204" pitchFamily="34" charset="0"/>
                <a:cs typeface="Arial" panose="020B0604020202020204" pitchFamily="34" charset="0"/>
              </a:rPr>
              <a:t> السماوات</a:t>
            </a:r>
            <a:endParaRPr lang="en-US" sz="3600" b="1" dirty="0">
              <a:solidFill>
                <a:srgbClr val="FFFFFF"/>
              </a:solidFill>
              <a:latin typeface="Arial" panose="020B0604020202020204" pitchFamily="34" charset="0"/>
              <a:cs typeface="Arial" panose="020B0604020202020204" pitchFamily="34" charset="0"/>
            </a:endParaRPr>
          </a:p>
        </p:txBody>
      </p:sp>
      <p:sp>
        <p:nvSpPr>
          <p:cNvPr id="9" name="Rectangle 3">
            <a:extLst>
              <a:ext uri="{FF2B5EF4-FFF2-40B4-BE49-F238E27FC236}">
                <a16:creationId xmlns:a16="http://schemas.microsoft.com/office/drawing/2014/main" id="{2448FF23-2E43-9542-A71E-18BEE77D6080}"/>
              </a:ext>
            </a:extLst>
          </p:cNvPr>
          <p:cNvSpPr txBox="1">
            <a:spLocks noChangeArrowheads="1"/>
          </p:cNvSpPr>
          <p:nvPr/>
        </p:nvSpPr>
        <p:spPr bwMode="auto">
          <a:xfrm>
            <a:off x="-152400" y="457200"/>
            <a:ext cx="9296400" cy="9906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rgbClr val="FFFFFF"/>
                </a:solidFill>
                <a:effectLst>
                  <a:glow rad="292100">
                    <a:schemeClr val="tx1">
                      <a:alpha val="92000"/>
                    </a:schemeClr>
                  </a:glow>
                </a:effectLst>
                <a:latin typeface="+mj-lt"/>
                <a:ea typeface="+mj-ea"/>
                <a:cs typeface="+mj-cs"/>
              </a:defRPr>
            </a:lvl1pPr>
            <a:lvl2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6000" b="1" i="0" u="none" strike="noStrike" kern="0" cap="none" spc="0" normalizeH="0" baseline="0" noProof="0" dirty="0">
                <a:ln>
                  <a:noFill/>
                </a:ln>
                <a:solidFill>
                  <a:srgbClr val="FFFF00"/>
                </a:solidFill>
                <a:effectLst>
                  <a:glow rad="292100">
                    <a:srgbClr val="000000">
                      <a:alpha val="92000"/>
                    </a:srgbClr>
                  </a:glow>
                </a:effectLst>
                <a:uLnTx/>
                <a:uFillTx/>
                <a:latin typeface="Arial" panose="020B0604020202020204" pitchFamily="34" charset="0"/>
                <a:ea typeface="ＭＳ Ｐゴシック" charset="0"/>
                <a:cs typeface="Arial" panose="020B0604020202020204" pitchFamily="34" charset="0"/>
              </a:rPr>
              <a:t>دخول الملكوت</a:t>
            </a:r>
            <a:endParaRPr kumimoji="0" lang="en-US" sz="2800" b="1" i="0" u="none" strike="noStrike" kern="0" cap="none" spc="0" normalizeH="0" baseline="0" noProof="0" dirty="0">
              <a:ln>
                <a:noFill/>
              </a:ln>
              <a:solidFill>
                <a:srgbClr val="FFFF00"/>
              </a:solidFill>
              <a:effectLst>
                <a:glow rad="292100">
                  <a:srgbClr val="000000">
                    <a:alpha val="92000"/>
                  </a:srgbClr>
                </a:glow>
              </a:effectLst>
              <a:uLnTx/>
              <a:uFillTx/>
              <a:latin typeface="Arial" panose="020B0604020202020204" pitchFamily="34" charset="0"/>
              <a:ea typeface="ＭＳ Ｐゴシック" charset="0"/>
              <a:cs typeface="Arial" panose="020B0604020202020204" pitchFamily="34" charset="0"/>
            </a:endParaRPr>
          </a:p>
        </p:txBody>
      </p:sp>
      <p:sp>
        <p:nvSpPr>
          <p:cNvPr id="10" name="Text Box 4">
            <a:extLst>
              <a:ext uri="{FF2B5EF4-FFF2-40B4-BE49-F238E27FC236}">
                <a16:creationId xmlns:a16="http://schemas.microsoft.com/office/drawing/2014/main" id="{9BDBBCF7-8D67-2A4E-A556-FA889E47309B}"/>
              </a:ext>
            </a:extLst>
          </p:cNvPr>
          <p:cNvSpPr txBox="1">
            <a:spLocks noChangeArrowheads="1"/>
          </p:cNvSpPr>
          <p:nvPr/>
        </p:nvSpPr>
        <p:spPr bwMode="auto">
          <a:xfrm>
            <a:off x="73573" y="1704975"/>
            <a:ext cx="4340771"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ar-JO" sz="3600" b="1" i="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الدخول بالخلاص</a:t>
            </a:r>
            <a:endParaRPr kumimoji="0" lang="en-US" sz="2800" b="1" i="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11" name="Text Box 5">
            <a:extLst>
              <a:ext uri="{FF2B5EF4-FFF2-40B4-BE49-F238E27FC236}">
                <a16:creationId xmlns:a16="http://schemas.microsoft.com/office/drawing/2014/main" id="{9BA5F78F-36E0-6F4C-AE42-A4EB69481322}"/>
              </a:ext>
            </a:extLst>
          </p:cNvPr>
          <p:cNvSpPr txBox="1">
            <a:spLocks noChangeArrowheads="1"/>
          </p:cNvSpPr>
          <p:nvPr/>
        </p:nvSpPr>
        <p:spPr bwMode="auto">
          <a:xfrm>
            <a:off x="4572000" y="1704975"/>
            <a:ext cx="4572000"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ar-JO" sz="3600" b="1" i="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الدخول بالتلمذة</a:t>
            </a:r>
            <a:endParaRPr kumimoji="0" lang="en-US" sz="2800" b="1" i="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34792971"/>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462727"/>
                                        </p:tgtEl>
                                        <p:attrNameLst>
                                          <p:attrName>style.visibility</p:attrName>
                                        </p:attrNameLst>
                                      </p:cBhvr>
                                      <p:to>
                                        <p:strVal val="visible"/>
                                      </p:to>
                                    </p:set>
                                    <p:animEffect transition="in" filter="blinds(horizontal)">
                                      <p:cBhvr>
                                        <p:cTn id="7" dur="500"/>
                                        <p:tgtEl>
                                          <p:spTgt spid="24627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6272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1007" name="Picture 15" descr="roman column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5250"/>
            <a:ext cx="1618593" cy="182091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62722" name="Text Box 2"/>
          <p:cNvSpPr txBox="1">
            <a:spLocks noChangeArrowheads="1"/>
          </p:cNvSpPr>
          <p:nvPr/>
        </p:nvSpPr>
        <p:spPr bwMode="auto">
          <a:xfrm>
            <a:off x="8153400" y="0"/>
            <a:ext cx="838200" cy="584775"/>
          </a:xfrm>
          <a:prstGeom prst="rect">
            <a:avLst/>
          </a:prstGeom>
          <a:solidFill>
            <a:schemeClr val="tx1"/>
          </a:solidFill>
          <a:ln w="9525">
            <a:noFill/>
            <a:miter lim="800000"/>
            <a:headEnd/>
            <a:tailEnd/>
          </a:ln>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endParaRPr kumimoji="0" lang="en-US" sz="3200" b="1" i="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462723" name="Rectangle 3"/>
          <p:cNvSpPr>
            <a:spLocks noGrp="1" noChangeArrowheads="1"/>
          </p:cNvSpPr>
          <p:nvPr>
            <p:ph type="title" idx="4294967295"/>
          </p:nvPr>
        </p:nvSpPr>
        <p:spPr>
          <a:xfrm>
            <a:off x="-152400" y="457200"/>
            <a:ext cx="9296400" cy="990600"/>
          </a:xfrm>
          <a:effectLst>
            <a:outerShdw blurRad="63500" dist="35921" dir="2700000" algn="ctr" rotWithShape="0">
              <a:schemeClr val="tx2">
                <a:alpha val="74998"/>
              </a:schemeClr>
            </a:outerShdw>
          </a:effectLst>
        </p:spPr>
        <p:txBody>
          <a:bodyPr/>
          <a:lstStyle/>
          <a:p>
            <a:pPr eaLnBrk="1" hangingPunct="1">
              <a:defRPr/>
            </a:pPr>
            <a:r>
              <a:rPr lang="ar-JO" sz="6600" dirty="0">
                <a:solidFill>
                  <a:srgbClr val="FFFF00"/>
                </a:solidFill>
                <a:latin typeface="Arial" panose="020B0604020202020204" pitchFamily="34" charset="0"/>
                <a:ea typeface="ＭＳ Ｐゴシック" charset="0"/>
                <a:cs typeface="Arial" panose="020B0604020202020204" pitchFamily="34" charset="0"/>
              </a:rPr>
              <a:t>الملكوت</a:t>
            </a:r>
            <a:endParaRPr lang="en-US" sz="3200" dirty="0">
              <a:solidFill>
                <a:srgbClr val="FFFF00"/>
              </a:solidFill>
              <a:latin typeface="Arial" panose="020B0604020202020204" pitchFamily="34" charset="0"/>
              <a:ea typeface="ＭＳ Ｐゴシック" charset="0"/>
              <a:cs typeface="Arial" panose="020B0604020202020204" pitchFamily="34" charset="0"/>
            </a:endParaRPr>
          </a:p>
        </p:txBody>
      </p:sp>
      <p:sp>
        <p:nvSpPr>
          <p:cNvPr id="2462727" name="Text Box 7"/>
          <p:cNvSpPr txBox="1">
            <a:spLocks noChangeArrowheads="1"/>
          </p:cNvSpPr>
          <p:nvPr/>
        </p:nvSpPr>
        <p:spPr bwMode="auto">
          <a:xfrm>
            <a:off x="4347150" y="2711450"/>
            <a:ext cx="4572000" cy="2862322"/>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525" lvl="0" indent="-9525" algn="r" defTabSz="914400" fontAlgn="base">
              <a:spcBef>
                <a:spcPct val="0"/>
              </a:spcBef>
              <a:spcAft>
                <a:spcPct val="0"/>
              </a:spcAft>
              <a:defRPr/>
            </a:pPr>
            <a:r>
              <a:rPr lang="ar-JO" sz="3600" b="1" dirty="0">
                <a:solidFill>
                  <a:srgbClr val="FFFFFF"/>
                </a:solidFill>
                <a:latin typeface="Arial" panose="020B0604020202020204" pitchFamily="34" charset="0"/>
                <a:cs typeface="Arial" panose="020B0604020202020204" pitchFamily="34" charset="0"/>
              </a:rPr>
              <a:t>متى 7: 21</a:t>
            </a:r>
          </a:p>
          <a:p>
            <a:pPr marL="9525" lvl="0" indent="-9525" algn="r" defTabSz="914400" fontAlgn="base">
              <a:spcBef>
                <a:spcPct val="0"/>
              </a:spcBef>
              <a:spcAft>
                <a:spcPct val="0"/>
              </a:spcAft>
              <a:defRPr/>
            </a:pPr>
            <a:r>
              <a:rPr lang="ar-JO" sz="3600" b="1" dirty="0">
                <a:solidFill>
                  <a:srgbClr val="FFFFFF"/>
                </a:solidFill>
                <a:latin typeface="Arial" panose="020B0604020202020204" pitchFamily="34" charset="0"/>
                <a:cs typeface="Arial" panose="020B0604020202020204" pitchFamily="34" charset="0"/>
              </a:rPr>
              <a:t>ليس كل من يقول لي يا رب يا رب </a:t>
            </a:r>
            <a:r>
              <a:rPr lang="ar-JO" sz="3600" b="1" dirty="0">
                <a:solidFill>
                  <a:srgbClr val="FFFF00"/>
                </a:solidFill>
                <a:latin typeface="Arial" panose="020B0604020202020204" pitchFamily="34" charset="0"/>
                <a:cs typeface="Arial" panose="020B0604020202020204" pitchFamily="34" charset="0"/>
              </a:rPr>
              <a:t>يدخل ملكوت </a:t>
            </a:r>
            <a:r>
              <a:rPr lang="ar-JO" sz="3600" b="1" dirty="0">
                <a:solidFill>
                  <a:srgbClr val="FFFFFF"/>
                </a:solidFill>
                <a:latin typeface="Arial" panose="020B0604020202020204" pitchFamily="34" charset="0"/>
                <a:cs typeface="Arial" panose="020B0604020202020204" pitchFamily="34" charset="0"/>
              </a:rPr>
              <a:t>السماوات بل الذي يفعل إرادة أبي الذي في السماوات</a:t>
            </a:r>
            <a:endParaRPr lang="en-US" sz="3600" b="1" dirty="0">
              <a:solidFill>
                <a:srgbClr val="FFFFFF"/>
              </a:solidFill>
              <a:latin typeface="Arial" panose="020B0604020202020204" pitchFamily="34" charset="0"/>
              <a:cs typeface="Arial" panose="020B0604020202020204" pitchFamily="34" charset="0"/>
            </a:endParaRPr>
          </a:p>
        </p:txBody>
      </p:sp>
      <p:sp>
        <p:nvSpPr>
          <p:cNvPr id="9" name="Text Box 4">
            <a:extLst>
              <a:ext uri="{FF2B5EF4-FFF2-40B4-BE49-F238E27FC236}">
                <a16:creationId xmlns:a16="http://schemas.microsoft.com/office/drawing/2014/main" id="{3E72B379-A9AA-4947-895D-6AB0267A847B}"/>
              </a:ext>
            </a:extLst>
          </p:cNvPr>
          <p:cNvSpPr txBox="1">
            <a:spLocks noChangeArrowheads="1"/>
          </p:cNvSpPr>
          <p:nvPr/>
        </p:nvSpPr>
        <p:spPr bwMode="auto">
          <a:xfrm>
            <a:off x="73573" y="1704975"/>
            <a:ext cx="4340771" cy="83099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ar-JO" sz="4800" b="1" i="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الدخول</a:t>
            </a:r>
            <a:endParaRPr kumimoji="0" lang="en-US" sz="4000" b="1" i="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10" name="Text Box 5">
            <a:extLst>
              <a:ext uri="{FF2B5EF4-FFF2-40B4-BE49-F238E27FC236}">
                <a16:creationId xmlns:a16="http://schemas.microsoft.com/office/drawing/2014/main" id="{519C818E-2A6F-9648-8AF2-A07D71F28154}"/>
              </a:ext>
            </a:extLst>
          </p:cNvPr>
          <p:cNvSpPr txBox="1">
            <a:spLocks noChangeArrowheads="1"/>
          </p:cNvSpPr>
          <p:nvPr/>
        </p:nvSpPr>
        <p:spPr bwMode="auto">
          <a:xfrm>
            <a:off x="4572000" y="1704975"/>
            <a:ext cx="4572000" cy="83099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ar-JO" sz="4800" b="1" i="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الميراث</a:t>
            </a:r>
            <a:endParaRPr kumimoji="0" lang="en-US" sz="4000" b="1" i="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58448202"/>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462727"/>
                                        </p:tgtEl>
                                        <p:attrNameLst>
                                          <p:attrName>style.visibility</p:attrName>
                                        </p:attrNameLst>
                                      </p:cBhvr>
                                      <p:to>
                                        <p:strVal val="visible"/>
                                      </p:to>
                                    </p:set>
                                    <p:animEffect transition="in" filter="blinds(horizontal)">
                                      <p:cBhvr>
                                        <p:cTn id="7" dur="500"/>
                                        <p:tgtEl>
                                          <p:spTgt spid="24627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6272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1007" name="Picture 15" descr="roman column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5250"/>
            <a:ext cx="1618593" cy="182091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62722" name="Text Box 2"/>
          <p:cNvSpPr txBox="1">
            <a:spLocks noChangeArrowheads="1"/>
          </p:cNvSpPr>
          <p:nvPr/>
        </p:nvSpPr>
        <p:spPr bwMode="auto">
          <a:xfrm>
            <a:off x="8153400" y="0"/>
            <a:ext cx="838200" cy="584775"/>
          </a:xfrm>
          <a:prstGeom prst="rect">
            <a:avLst/>
          </a:prstGeom>
          <a:solidFill>
            <a:schemeClr val="tx1"/>
          </a:solidFill>
          <a:ln w="9525">
            <a:noFill/>
            <a:miter lim="800000"/>
            <a:headEnd/>
            <a:tailEnd/>
          </a:ln>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endParaRPr kumimoji="0" lang="en-US" sz="3200" b="1" i="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462723" name="Rectangle 3"/>
          <p:cNvSpPr>
            <a:spLocks noGrp="1" noChangeArrowheads="1"/>
          </p:cNvSpPr>
          <p:nvPr>
            <p:ph type="title" idx="4294967295"/>
          </p:nvPr>
        </p:nvSpPr>
        <p:spPr>
          <a:xfrm>
            <a:off x="-152400" y="457200"/>
            <a:ext cx="9296400" cy="990600"/>
          </a:xfrm>
          <a:effectLst>
            <a:outerShdw blurRad="63500" dist="35921" dir="2700000" algn="ctr" rotWithShape="0">
              <a:schemeClr val="tx2">
                <a:alpha val="74998"/>
              </a:schemeClr>
            </a:outerShdw>
          </a:effectLst>
        </p:spPr>
        <p:txBody>
          <a:bodyPr/>
          <a:lstStyle/>
          <a:p>
            <a:pPr eaLnBrk="1" hangingPunct="1">
              <a:defRPr/>
            </a:pPr>
            <a:r>
              <a:rPr lang="ar-JO" sz="6600" dirty="0">
                <a:solidFill>
                  <a:srgbClr val="FFFF00"/>
                </a:solidFill>
                <a:latin typeface="Arial" panose="020B0604020202020204" pitchFamily="34" charset="0"/>
                <a:ea typeface="ＭＳ Ｐゴシック" charset="0"/>
                <a:cs typeface="Arial" panose="020B0604020202020204" pitchFamily="34" charset="0"/>
              </a:rPr>
              <a:t>الملكوت</a:t>
            </a:r>
            <a:endParaRPr lang="en-US" sz="3200" dirty="0">
              <a:solidFill>
                <a:srgbClr val="FFFF00"/>
              </a:solidFill>
              <a:latin typeface="Arial" panose="020B0604020202020204" pitchFamily="34" charset="0"/>
              <a:ea typeface="ＭＳ Ｐゴシック" charset="0"/>
              <a:cs typeface="Arial" panose="020B0604020202020204" pitchFamily="34" charset="0"/>
            </a:endParaRPr>
          </a:p>
        </p:txBody>
      </p:sp>
      <p:sp>
        <p:nvSpPr>
          <p:cNvPr id="2462727" name="Text Box 7"/>
          <p:cNvSpPr txBox="1">
            <a:spLocks noChangeArrowheads="1"/>
          </p:cNvSpPr>
          <p:nvPr/>
        </p:nvSpPr>
        <p:spPr bwMode="auto">
          <a:xfrm>
            <a:off x="4302180" y="2711450"/>
            <a:ext cx="4572000" cy="2308324"/>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525" lvl="0" indent="-9525" algn="r" defTabSz="914400" fontAlgn="base">
              <a:spcBef>
                <a:spcPct val="0"/>
              </a:spcBef>
              <a:spcAft>
                <a:spcPct val="0"/>
              </a:spcAft>
              <a:defRPr/>
            </a:pPr>
            <a:r>
              <a:rPr lang="ar-JO" sz="3600" b="1" dirty="0">
                <a:solidFill>
                  <a:srgbClr val="FFFFFF"/>
                </a:solidFill>
                <a:latin typeface="Arial" panose="020B0604020202020204" pitchFamily="34" charset="0"/>
                <a:cs typeface="Arial" panose="020B0604020202020204" pitchFamily="34" charset="0"/>
              </a:rPr>
              <a:t>متى 19: 23</a:t>
            </a:r>
          </a:p>
          <a:p>
            <a:pPr marL="9525" lvl="0" indent="-9525" algn="r" defTabSz="914400" fontAlgn="base">
              <a:spcBef>
                <a:spcPct val="0"/>
              </a:spcBef>
              <a:spcAft>
                <a:spcPct val="0"/>
              </a:spcAft>
              <a:defRPr/>
            </a:pPr>
            <a:r>
              <a:rPr lang="ar-JO" sz="3600" b="1" dirty="0">
                <a:solidFill>
                  <a:srgbClr val="FFFFFF"/>
                </a:solidFill>
                <a:latin typeface="Arial" panose="020B0604020202020204" pitchFamily="34" charset="0"/>
                <a:cs typeface="Arial" panose="020B0604020202020204" pitchFamily="34" charset="0"/>
              </a:rPr>
              <a:t>فقال يسوع لتلاميذه الحق أقول لكم إنه يعسر أن </a:t>
            </a:r>
            <a:r>
              <a:rPr lang="ar-JO" sz="3600" b="1" dirty="0">
                <a:solidFill>
                  <a:srgbClr val="FFFF00"/>
                </a:solidFill>
                <a:latin typeface="Arial" panose="020B0604020202020204" pitchFamily="34" charset="0"/>
                <a:cs typeface="Arial" panose="020B0604020202020204" pitchFamily="34" charset="0"/>
              </a:rPr>
              <a:t>يدخل</a:t>
            </a:r>
            <a:r>
              <a:rPr lang="ar-JO" sz="3600" b="1" dirty="0">
                <a:solidFill>
                  <a:srgbClr val="FFFFFF"/>
                </a:solidFill>
                <a:latin typeface="Arial" panose="020B0604020202020204" pitchFamily="34" charset="0"/>
                <a:cs typeface="Arial" panose="020B0604020202020204" pitchFamily="34" charset="0"/>
              </a:rPr>
              <a:t> غني إلى </a:t>
            </a:r>
            <a:r>
              <a:rPr lang="ar-JO" sz="3600" b="1" dirty="0">
                <a:solidFill>
                  <a:srgbClr val="FFFF00"/>
                </a:solidFill>
                <a:latin typeface="Arial" panose="020B0604020202020204" pitchFamily="34" charset="0"/>
                <a:cs typeface="Arial" panose="020B0604020202020204" pitchFamily="34" charset="0"/>
              </a:rPr>
              <a:t>ملكوت</a:t>
            </a:r>
            <a:r>
              <a:rPr lang="ar-JO" sz="3600" b="1" dirty="0">
                <a:solidFill>
                  <a:srgbClr val="FFFFFF"/>
                </a:solidFill>
                <a:latin typeface="Arial" panose="020B0604020202020204" pitchFamily="34" charset="0"/>
                <a:cs typeface="Arial" panose="020B0604020202020204" pitchFamily="34" charset="0"/>
              </a:rPr>
              <a:t> الله</a:t>
            </a:r>
            <a:endParaRPr lang="en-US" sz="3600" b="1" dirty="0">
              <a:solidFill>
                <a:srgbClr val="FFFFFF"/>
              </a:solidFill>
              <a:latin typeface="Arial" panose="020B0604020202020204" pitchFamily="34" charset="0"/>
              <a:cs typeface="Arial" panose="020B0604020202020204" pitchFamily="34" charset="0"/>
            </a:endParaRPr>
          </a:p>
        </p:txBody>
      </p:sp>
      <p:sp>
        <p:nvSpPr>
          <p:cNvPr id="9" name="Text Box 4">
            <a:extLst>
              <a:ext uri="{FF2B5EF4-FFF2-40B4-BE49-F238E27FC236}">
                <a16:creationId xmlns:a16="http://schemas.microsoft.com/office/drawing/2014/main" id="{3E72B379-A9AA-4947-895D-6AB0267A847B}"/>
              </a:ext>
            </a:extLst>
          </p:cNvPr>
          <p:cNvSpPr txBox="1">
            <a:spLocks noChangeArrowheads="1"/>
          </p:cNvSpPr>
          <p:nvPr/>
        </p:nvSpPr>
        <p:spPr bwMode="auto">
          <a:xfrm>
            <a:off x="73573" y="1704975"/>
            <a:ext cx="4340771" cy="83099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ar-JO" sz="4800" b="1" i="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الدخول</a:t>
            </a:r>
            <a:endParaRPr kumimoji="0" lang="en-US" sz="4000" b="1" i="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10" name="Text Box 5">
            <a:extLst>
              <a:ext uri="{FF2B5EF4-FFF2-40B4-BE49-F238E27FC236}">
                <a16:creationId xmlns:a16="http://schemas.microsoft.com/office/drawing/2014/main" id="{519C818E-2A6F-9648-8AF2-A07D71F28154}"/>
              </a:ext>
            </a:extLst>
          </p:cNvPr>
          <p:cNvSpPr txBox="1">
            <a:spLocks noChangeArrowheads="1"/>
          </p:cNvSpPr>
          <p:nvPr/>
        </p:nvSpPr>
        <p:spPr bwMode="auto">
          <a:xfrm>
            <a:off x="4572000" y="1704975"/>
            <a:ext cx="4572000" cy="83099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ar-JO" sz="4800" b="1" i="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الميراث</a:t>
            </a:r>
            <a:endParaRPr kumimoji="0" lang="en-US" sz="4000" b="1" i="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18861095"/>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462727"/>
                                        </p:tgtEl>
                                        <p:attrNameLst>
                                          <p:attrName>style.visibility</p:attrName>
                                        </p:attrNameLst>
                                      </p:cBhvr>
                                      <p:to>
                                        <p:strVal val="visible"/>
                                      </p:to>
                                    </p:set>
                                    <p:animEffect transition="in" filter="blinds(horizontal)">
                                      <p:cBhvr>
                                        <p:cTn id="7" dur="500"/>
                                        <p:tgtEl>
                                          <p:spTgt spid="24627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6272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1007" name="Picture 15" descr="roman column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5250"/>
            <a:ext cx="1618593" cy="182091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62722" name="Text Box 2"/>
          <p:cNvSpPr txBox="1">
            <a:spLocks noChangeArrowheads="1"/>
          </p:cNvSpPr>
          <p:nvPr/>
        </p:nvSpPr>
        <p:spPr bwMode="auto">
          <a:xfrm>
            <a:off x="8153400" y="0"/>
            <a:ext cx="838200" cy="584775"/>
          </a:xfrm>
          <a:prstGeom prst="rect">
            <a:avLst/>
          </a:prstGeom>
          <a:solidFill>
            <a:schemeClr val="tx1"/>
          </a:solidFill>
          <a:ln w="9525">
            <a:noFill/>
            <a:miter lim="800000"/>
            <a:headEnd/>
            <a:tailEnd/>
          </a:ln>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endParaRPr kumimoji="0" lang="en-US" sz="3200" b="1" i="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462723" name="Rectangle 3"/>
          <p:cNvSpPr>
            <a:spLocks noGrp="1" noChangeArrowheads="1"/>
          </p:cNvSpPr>
          <p:nvPr>
            <p:ph type="title" idx="4294967295"/>
          </p:nvPr>
        </p:nvSpPr>
        <p:spPr>
          <a:xfrm>
            <a:off x="-152400" y="457200"/>
            <a:ext cx="9296400" cy="990600"/>
          </a:xfrm>
          <a:effectLst>
            <a:outerShdw blurRad="63500" dist="35921" dir="2700000" algn="ctr" rotWithShape="0">
              <a:schemeClr val="tx2">
                <a:alpha val="74998"/>
              </a:schemeClr>
            </a:outerShdw>
          </a:effectLst>
        </p:spPr>
        <p:txBody>
          <a:bodyPr/>
          <a:lstStyle/>
          <a:p>
            <a:pPr eaLnBrk="1" hangingPunct="1">
              <a:defRPr/>
            </a:pPr>
            <a:r>
              <a:rPr lang="ar-JO" sz="6600" dirty="0">
                <a:solidFill>
                  <a:srgbClr val="FFFF00"/>
                </a:solidFill>
                <a:latin typeface="Arial" panose="020B0604020202020204" pitchFamily="34" charset="0"/>
                <a:ea typeface="ＭＳ Ｐゴシック" charset="0"/>
                <a:cs typeface="Arial" panose="020B0604020202020204" pitchFamily="34" charset="0"/>
              </a:rPr>
              <a:t>الملكوت</a:t>
            </a:r>
            <a:endParaRPr lang="en-US" sz="3200" dirty="0">
              <a:solidFill>
                <a:srgbClr val="FFFF00"/>
              </a:solidFill>
              <a:latin typeface="Arial" panose="020B0604020202020204" pitchFamily="34" charset="0"/>
              <a:ea typeface="ＭＳ Ｐゴシック" charset="0"/>
              <a:cs typeface="Arial" panose="020B0604020202020204" pitchFamily="34" charset="0"/>
            </a:endParaRPr>
          </a:p>
        </p:txBody>
      </p:sp>
      <p:sp>
        <p:nvSpPr>
          <p:cNvPr id="2462727" name="Text Box 7"/>
          <p:cNvSpPr txBox="1">
            <a:spLocks noChangeArrowheads="1"/>
          </p:cNvSpPr>
          <p:nvPr/>
        </p:nvSpPr>
        <p:spPr bwMode="auto">
          <a:xfrm>
            <a:off x="4377130" y="2711450"/>
            <a:ext cx="4572000" cy="341632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525" marR="0" lvl="0" indent="-9525" algn="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 كو 6: 9</a:t>
            </a:r>
          </a:p>
          <a:p>
            <a:pPr marL="9525" marR="0" lvl="0" indent="-9525" algn="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أم لستم تعلمون أن الظالمين لا </a:t>
            </a:r>
            <a:r>
              <a:rPr kumimoji="0" lang="ar-JO" sz="36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يرثون ملكوت</a:t>
            </a:r>
            <a:r>
              <a:rPr kumimoji="0" lang="ar-JO"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الله لا تضلوا لا زناة و لا عبدة أوثان و لا فاسقون و لا مأبونون و لا مضاجعو ذكور</a:t>
            </a: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9" name="Text Box 4">
            <a:extLst>
              <a:ext uri="{FF2B5EF4-FFF2-40B4-BE49-F238E27FC236}">
                <a16:creationId xmlns:a16="http://schemas.microsoft.com/office/drawing/2014/main" id="{3E72B379-A9AA-4947-895D-6AB0267A847B}"/>
              </a:ext>
            </a:extLst>
          </p:cNvPr>
          <p:cNvSpPr txBox="1">
            <a:spLocks noChangeArrowheads="1"/>
          </p:cNvSpPr>
          <p:nvPr/>
        </p:nvSpPr>
        <p:spPr bwMode="auto">
          <a:xfrm>
            <a:off x="73573" y="1704975"/>
            <a:ext cx="4340771" cy="83099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ar-JO" sz="4800" b="1" i="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الدخول</a:t>
            </a:r>
            <a:endParaRPr kumimoji="0" lang="en-US" sz="4000" b="1" i="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10" name="Text Box 5">
            <a:extLst>
              <a:ext uri="{FF2B5EF4-FFF2-40B4-BE49-F238E27FC236}">
                <a16:creationId xmlns:a16="http://schemas.microsoft.com/office/drawing/2014/main" id="{519C818E-2A6F-9648-8AF2-A07D71F28154}"/>
              </a:ext>
            </a:extLst>
          </p:cNvPr>
          <p:cNvSpPr txBox="1">
            <a:spLocks noChangeArrowheads="1"/>
          </p:cNvSpPr>
          <p:nvPr/>
        </p:nvSpPr>
        <p:spPr bwMode="auto">
          <a:xfrm>
            <a:off x="4572000" y="1704975"/>
            <a:ext cx="4572000" cy="83099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ar-JO" sz="4800" b="1" i="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الميراث</a:t>
            </a:r>
            <a:endParaRPr kumimoji="0" lang="en-US" sz="4000" b="1" i="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19667258"/>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462727"/>
                                        </p:tgtEl>
                                        <p:attrNameLst>
                                          <p:attrName>style.visibility</p:attrName>
                                        </p:attrNameLst>
                                      </p:cBhvr>
                                      <p:to>
                                        <p:strVal val="visible"/>
                                      </p:to>
                                    </p:set>
                                    <p:animEffect transition="in" filter="blinds(horizontal)">
                                      <p:cBhvr>
                                        <p:cTn id="7" dur="500"/>
                                        <p:tgtEl>
                                          <p:spTgt spid="24627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6272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1007" name="Picture 15" descr="roman column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5250"/>
            <a:ext cx="1618593" cy="182091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62722" name="Text Box 2"/>
          <p:cNvSpPr txBox="1">
            <a:spLocks noChangeArrowheads="1"/>
          </p:cNvSpPr>
          <p:nvPr/>
        </p:nvSpPr>
        <p:spPr bwMode="auto">
          <a:xfrm>
            <a:off x="8153400" y="0"/>
            <a:ext cx="838200" cy="584775"/>
          </a:xfrm>
          <a:prstGeom prst="rect">
            <a:avLst/>
          </a:prstGeom>
          <a:solidFill>
            <a:schemeClr val="tx1"/>
          </a:solidFill>
          <a:ln w="9525">
            <a:noFill/>
            <a:miter lim="800000"/>
            <a:headEnd/>
            <a:tailEnd/>
          </a:ln>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endParaRPr kumimoji="0" lang="en-US" sz="3200" b="1" i="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462723" name="Rectangle 3"/>
          <p:cNvSpPr>
            <a:spLocks noGrp="1" noChangeArrowheads="1"/>
          </p:cNvSpPr>
          <p:nvPr>
            <p:ph type="title" idx="4294967295"/>
          </p:nvPr>
        </p:nvSpPr>
        <p:spPr>
          <a:xfrm>
            <a:off x="-152400" y="457200"/>
            <a:ext cx="9296400" cy="990600"/>
          </a:xfrm>
          <a:effectLst>
            <a:outerShdw blurRad="63500" dist="35921" dir="2700000" algn="ctr" rotWithShape="0">
              <a:schemeClr val="tx2">
                <a:alpha val="74998"/>
              </a:schemeClr>
            </a:outerShdw>
          </a:effectLst>
        </p:spPr>
        <p:txBody>
          <a:bodyPr/>
          <a:lstStyle/>
          <a:p>
            <a:pPr eaLnBrk="1" hangingPunct="1">
              <a:defRPr/>
            </a:pPr>
            <a:r>
              <a:rPr lang="ar-JO" sz="6600" dirty="0">
                <a:solidFill>
                  <a:srgbClr val="FFFF00"/>
                </a:solidFill>
                <a:latin typeface="Arial" panose="020B0604020202020204" pitchFamily="34" charset="0"/>
                <a:ea typeface="ＭＳ Ｐゴシック" charset="0"/>
                <a:cs typeface="Arial" panose="020B0604020202020204" pitchFamily="34" charset="0"/>
              </a:rPr>
              <a:t>الملكوت</a:t>
            </a:r>
            <a:endParaRPr lang="en-US" sz="3200" dirty="0">
              <a:solidFill>
                <a:srgbClr val="FFFF00"/>
              </a:solidFill>
              <a:latin typeface="Arial" panose="020B0604020202020204" pitchFamily="34" charset="0"/>
              <a:ea typeface="ＭＳ Ｐゴシック" charset="0"/>
              <a:cs typeface="Arial" panose="020B0604020202020204" pitchFamily="34" charset="0"/>
            </a:endParaRPr>
          </a:p>
        </p:txBody>
      </p:sp>
      <p:sp>
        <p:nvSpPr>
          <p:cNvPr id="2462727" name="Text Box 7"/>
          <p:cNvSpPr txBox="1">
            <a:spLocks noChangeArrowheads="1"/>
          </p:cNvSpPr>
          <p:nvPr/>
        </p:nvSpPr>
        <p:spPr bwMode="auto">
          <a:xfrm>
            <a:off x="4362140" y="2711450"/>
            <a:ext cx="4572000" cy="273921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525" marR="0" lvl="0" indent="-9525" algn="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 كو 6: 10</a:t>
            </a:r>
          </a:p>
          <a:p>
            <a:pPr marL="9525" marR="0" lvl="0" indent="-9525" algn="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و لا سارقون و لا طماعون و لا سكيرون و لا شتامون و لا خاطفون </a:t>
            </a:r>
            <a:r>
              <a:rPr kumimoji="0" lang="ar-JO" sz="36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يرثون ملكوت </a:t>
            </a:r>
            <a:r>
              <a:rPr kumimoji="0" lang="ar-JO"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الله</a:t>
            </a: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9525" marR="0" lvl="0" indent="-9525" algn="r" defTabSz="914400" rtl="0" eaLnBrk="1" fontAlgn="base" latinLnBrk="0" hangingPunct="1">
              <a:lnSpc>
                <a:spcPct val="100000"/>
              </a:lnSpc>
              <a:spcBef>
                <a:spcPct val="0"/>
              </a:spcBef>
              <a:spcAft>
                <a:spcPct val="0"/>
              </a:spcAft>
              <a:buClrTx/>
              <a:buSzTx/>
              <a:buFontTx/>
              <a:buNone/>
              <a:tabLst/>
              <a:defRPr/>
            </a:pPr>
            <a:endParaRPr kumimoji="0" lang="en-US" sz="2800" b="1" i="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9" name="Text Box 4">
            <a:extLst>
              <a:ext uri="{FF2B5EF4-FFF2-40B4-BE49-F238E27FC236}">
                <a16:creationId xmlns:a16="http://schemas.microsoft.com/office/drawing/2014/main" id="{3E72B379-A9AA-4947-895D-6AB0267A847B}"/>
              </a:ext>
            </a:extLst>
          </p:cNvPr>
          <p:cNvSpPr txBox="1">
            <a:spLocks noChangeArrowheads="1"/>
          </p:cNvSpPr>
          <p:nvPr/>
        </p:nvSpPr>
        <p:spPr bwMode="auto">
          <a:xfrm>
            <a:off x="73573" y="1704975"/>
            <a:ext cx="4340771" cy="83099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ar-JO" sz="4800" b="1" i="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الدخول</a:t>
            </a:r>
            <a:endParaRPr kumimoji="0" lang="en-US" sz="4000" b="1" i="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10" name="Text Box 5">
            <a:extLst>
              <a:ext uri="{FF2B5EF4-FFF2-40B4-BE49-F238E27FC236}">
                <a16:creationId xmlns:a16="http://schemas.microsoft.com/office/drawing/2014/main" id="{519C818E-2A6F-9648-8AF2-A07D71F28154}"/>
              </a:ext>
            </a:extLst>
          </p:cNvPr>
          <p:cNvSpPr txBox="1">
            <a:spLocks noChangeArrowheads="1"/>
          </p:cNvSpPr>
          <p:nvPr/>
        </p:nvSpPr>
        <p:spPr bwMode="auto">
          <a:xfrm>
            <a:off x="4572000" y="1704975"/>
            <a:ext cx="4572000" cy="83099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ar-JO" sz="4800" b="1" i="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الميراث</a:t>
            </a:r>
            <a:endParaRPr kumimoji="0" lang="en-US" sz="4000" b="1" i="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59155028"/>
      </p:ext>
    </p:extLst>
  </p:cSld>
  <p:clrMapOvr>
    <a:masterClrMapping/>
  </p:clrMapOvr>
  <p:transition spd="med">
    <p:randomBar dir="vert"/>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
            <a:ext cx="9144000" cy="892470"/>
          </a:xfrm>
          <a:solidFill>
            <a:srgbClr val="660066"/>
          </a:solidFill>
          <a:effectLst>
            <a:outerShdw blurRad="63500" dist="35921" dir="2700000" algn="ctr" rotWithShape="0">
              <a:schemeClr val="tx2">
                <a:alpha val="74998"/>
              </a:schemeClr>
            </a:outerShdw>
          </a:effectLst>
        </p:spPr>
        <p:txBody>
          <a:bodyPr anchor="t"/>
          <a:lstStyle/>
          <a:p>
            <a:pPr>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الأكاليل في العهد الجديد</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4"/>
          <a:stretch>
            <a:fillRect/>
          </a:stretch>
        </p:blipFill>
        <p:spPr>
          <a:xfrm>
            <a:off x="2051240" y="1315821"/>
            <a:ext cx="5080000" cy="5080000"/>
          </a:xfrm>
          <a:prstGeom prst="rect">
            <a:avLst/>
          </a:prstGeom>
        </p:spPr>
      </p:pic>
      <p:sp>
        <p:nvSpPr>
          <p:cNvPr id="4" name="Rectangle 2"/>
          <p:cNvSpPr txBox="1">
            <a:spLocks noChangeArrowheads="1"/>
          </p:cNvSpPr>
          <p:nvPr/>
        </p:nvSpPr>
        <p:spPr bwMode="auto">
          <a:xfrm>
            <a:off x="1" y="837256"/>
            <a:ext cx="3037261" cy="107681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لا يفنى</a:t>
            </a:r>
            <a:endParaRPr kumimoji="0" lang="en-US" sz="3200" b="1" i="0"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1 كو 9: 25</a:t>
            </a:r>
            <a:endParaRPr kumimoji="0" lang="en-US" sz="3200" b="1" i="0"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6106739" y="2489704"/>
            <a:ext cx="3037261" cy="107681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الرجاء</a:t>
            </a:r>
            <a:endParaRPr kumimoji="0" lang="en-US" sz="3200" b="1" i="0"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1 تس 2: 19</a:t>
            </a:r>
            <a:endParaRPr kumimoji="0" lang="en-US" sz="3200" b="1" i="0"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pic>
        <p:nvPicPr>
          <p:cNvPr id="3" name="Picture 2"/>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996016" y="4194053"/>
            <a:ext cx="5098064" cy="2254409"/>
          </a:xfrm>
          <a:prstGeom prst="rect">
            <a:avLst/>
          </a:prstGeom>
        </p:spPr>
      </p:pic>
      <p:sp>
        <p:nvSpPr>
          <p:cNvPr id="6" name="Rectangle 2"/>
          <p:cNvSpPr txBox="1">
            <a:spLocks noChangeArrowheads="1"/>
          </p:cNvSpPr>
          <p:nvPr/>
        </p:nvSpPr>
        <p:spPr bwMode="auto">
          <a:xfrm>
            <a:off x="0" y="4978284"/>
            <a:ext cx="2448217" cy="157374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الحياة</a:t>
            </a:r>
            <a:endParaRPr kumimoji="0" lang="en-US" sz="3200" b="1" i="0"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يع 1: 12</a:t>
            </a:r>
            <a:br>
              <a:rPr kumimoji="0" lang="en-US" sz="3200" b="1" i="0"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br>
            <a:r>
              <a:rPr kumimoji="0" lang="ar-JO" sz="3200" b="1" i="0"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رؤ 2: 10</a:t>
            </a:r>
            <a:endParaRPr kumimoji="0" lang="en-US" sz="3200" b="1" i="0"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8" name="Rectangle 2"/>
          <p:cNvSpPr txBox="1">
            <a:spLocks noChangeArrowheads="1"/>
          </p:cNvSpPr>
          <p:nvPr/>
        </p:nvSpPr>
        <p:spPr bwMode="auto">
          <a:xfrm>
            <a:off x="6969728" y="5015092"/>
            <a:ext cx="2015536" cy="1076817"/>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المجد</a:t>
            </a:r>
            <a:endParaRPr kumimoji="0" lang="en-US" sz="3200" b="1" i="0"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1 بط 5: 4</a:t>
            </a:r>
            <a:endParaRPr kumimoji="0" lang="en-US" sz="3200" b="1" i="0"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7" name="Rectangle 2"/>
          <p:cNvSpPr txBox="1">
            <a:spLocks noChangeArrowheads="1"/>
          </p:cNvSpPr>
          <p:nvPr/>
        </p:nvSpPr>
        <p:spPr bwMode="auto">
          <a:xfrm>
            <a:off x="0" y="3303468"/>
            <a:ext cx="3552675" cy="107681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البر</a:t>
            </a:r>
            <a:endParaRPr kumimoji="0" lang="en-US" sz="3200" b="1" i="0"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2 تي 4: 8</a:t>
            </a:r>
            <a:endParaRPr kumimoji="0" lang="en-US" sz="3200" b="1" i="0"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7655709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8" grpId="0" animBg="1"/>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Why persistence is the passport to personal change.. | Lifestyle for Change">
            <a:extLst>
              <a:ext uri="{FF2B5EF4-FFF2-40B4-BE49-F238E27FC236}">
                <a16:creationId xmlns:a16="http://schemas.microsoft.com/office/drawing/2014/main" id="{746F5E7C-3935-6841-A6D2-BB53AC332D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8937"/>
            <a:ext cx="9144000" cy="608965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14751" y="5589639"/>
            <a:ext cx="9144000" cy="1219424"/>
          </a:xfrm>
          <a:solidFill>
            <a:schemeClr val="tx1"/>
          </a:solidFill>
          <a:effectLst/>
        </p:spPr>
        <p:txBody>
          <a:bodyPr anchor="ctr"/>
          <a:lstStyle/>
          <a:p>
            <a:pPr>
              <a:defRPr/>
            </a:pPr>
            <a:r>
              <a:rPr lang="ar-JO" altLang="ja-JP" sz="4000" b="1" dirty="0">
                <a:effectLst>
                  <a:glow rad="228600">
                    <a:schemeClr val="accent4">
                      <a:satMod val="175000"/>
                    </a:schemeClr>
                  </a:glow>
                </a:effectLst>
                <a:latin typeface="Arial" charset="0"/>
                <a:ea typeface="ＭＳ Ｐゴシック" charset="0"/>
              </a:rPr>
              <a:t>هل سيثابر كل مسيحي حقيقي بأمانة حتى الموت ؟</a:t>
            </a:r>
            <a:endParaRPr lang="en-US" sz="4000" b="1" dirty="0">
              <a:effectLst>
                <a:glow rad="228600">
                  <a:schemeClr val="accent4">
                    <a:satMod val="175000"/>
                  </a:schemeClr>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25988115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000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09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0"/>
            <a:ext cx="9144001" cy="6858000"/>
          </a:xfrm>
          <a:prstGeom prst="rect">
            <a:avLst/>
          </a:prstGeom>
        </p:spPr>
      </p:pic>
      <p:sp>
        <p:nvSpPr>
          <p:cNvPr id="1361923" name="Rectangle 2"/>
          <p:cNvSpPr>
            <a:spLocks noGrp="1" noChangeArrowheads="1"/>
          </p:cNvSpPr>
          <p:nvPr>
            <p:ph type="ctrTitle"/>
          </p:nvPr>
        </p:nvSpPr>
        <p:spPr>
          <a:xfrm>
            <a:off x="5033918" y="3225098"/>
            <a:ext cx="4110081" cy="3446122"/>
          </a:xfrm>
        </p:spPr>
        <p:txBody>
          <a:bodyPr anchor="b"/>
          <a:lstStyle/>
          <a:p>
            <a:pPr rtl="1"/>
            <a:r>
              <a:rPr lang="ar-JO" sz="2800" b="1" dirty="0">
                <a:effectLst>
                  <a:glow rad="177800">
                    <a:schemeClr val="tx1"/>
                  </a:glow>
                </a:effectLst>
                <a:latin typeface="Arial" charset="0"/>
                <a:ea typeface="ＭＳ Ｐゴシック" charset="0"/>
              </a:rPr>
              <a:t>و لا يكون ليل هناك و لا يحتاجون إلى سراج أو نور شمس لأن الرب الإله ينير عليهم و هم سيملكون إلى أبد الآبدين (رؤيا</a:t>
            </a:r>
            <a:r>
              <a:rPr lang="en-US" sz="2800" b="1" dirty="0">
                <a:effectLst>
                  <a:glow rad="177800">
                    <a:schemeClr val="tx1"/>
                  </a:glow>
                </a:effectLst>
                <a:latin typeface="Arial" charset="0"/>
                <a:ea typeface="ＭＳ Ｐゴシック" charset="0"/>
              </a:rPr>
              <a:t> </a:t>
            </a:r>
            <a:r>
              <a:rPr lang="ar-JO" sz="2800" b="1" dirty="0">
                <a:effectLst>
                  <a:glow rad="177800">
                    <a:schemeClr val="tx1"/>
                  </a:glow>
                </a:effectLst>
                <a:latin typeface="Arial" charset="0"/>
                <a:ea typeface="ＭＳ Ｐゴシック" charset="0"/>
              </a:rPr>
              <a:t>22</a:t>
            </a:r>
            <a:r>
              <a:rPr lang="en-US" sz="2800" b="1" dirty="0">
                <a:effectLst>
                  <a:glow rad="177800">
                    <a:schemeClr val="tx1"/>
                  </a:glow>
                </a:effectLst>
                <a:latin typeface="Arial" charset="0"/>
                <a:ea typeface="ＭＳ Ｐゴシック" charset="0"/>
              </a:rPr>
              <a:t> </a:t>
            </a:r>
            <a:r>
              <a:rPr lang="ar-JO" sz="2800" b="1" dirty="0">
                <a:effectLst>
                  <a:glow rad="177800">
                    <a:schemeClr val="tx1"/>
                  </a:glow>
                </a:effectLst>
                <a:latin typeface="Arial" charset="0"/>
                <a:ea typeface="ＭＳ Ｐゴシック" charset="0"/>
              </a:rPr>
              <a:t>: 5)</a:t>
            </a:r>
            <a:endParaRPr lang="en-US" b="1" dirty="0">
              <a:solidFill>
                <a:srgbClr val="CC0000"/>
              </a:solidFill>
              <a:effectLst>
                <a:glow rad="177800">
                  <a:schemeClr val="tx1"/>
                </a:glow>
              </a:effectLst>
              <a:latin typeface="Arial" charset="0"/>
              <a:ea typeface="ＭＳ Ｐゴシック" charset="0"/>
            </a:endParaRPr>
          </a:p>
        </p:txBody>
      </p:sp>
    </p:spTree>
    <p:extLst>
      <p:ext uri="{BB962C8B-B14F-4D97-AF65-F5344CB8AC3E}">
        <p14:creationId xmlns:p14="http://schemas.microsoft.com/office/powerpoint/2010/main" val="21645637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628737" name="Text Box 1"/>
          <p:cNvSpPr txBox="1">
            <a:spLocks noChangeArrowheads="1"/>
          </p:cNvSpPr>
          <p:nvPr/>
        </p:nvSpPr>
        <p:spPr bwMode="auto">
          <a:xfrm>
            <a:off x="-46452" y="-26987"/>
            <a:ext cx="9250087" cy="700488"/>
          </a:xfrm>
          <a:prstGeom prst="rect">
            <a:avLst/>
          </a:prstGeom>
          <a:solidFill>
            <a:schemeClr val="tx1"/>
          </a:solidFill>
          <a:ln w="28575">
            <a:solidFill>
              <a:schemeClr val="bg1"/>
            </a:solidFill>
          </a:ln>
          <a:extLst>
            <a:ext uri="{91240B29-F687-4f45-9708-019B960494DF}">
              <a14:hiddenLine xmlns="" xmlns:a14="http://schemas.microsoft.com/office/drawing/2010/main" w="9525">
                <a:solidFill>
                  <a:srgbClr val="000000"/>
                </a:solidFill>
                <a:round/>
                <a:headEnd/>
                <a:tailEnd/>
              </a14:hiddenLine>
            </a:ext>
          </a:ex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FF"/>
              </a:buClr>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التأكيد و الإرتداد</a:t>
            </a:r>
            <a:endParaRPr kumimoji="0" lang="en-GB"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1746" name="Oval 2"/>
          <p:cNvSpPr>
            <a:spLocks noChangeAspect="1" noChangeArrowheads="1"/>
          </p:cNvSpPr>
          <p:nvPr/>
        </p:nvSpPr>
        <p:spPr bwMode="auto">
          <a:xfrm>
            <a:off x="38680" y="1448970"/>
            <a:ext cx="4205330" cy="4209185"/>
          </a:xfrm>
          <a:prstGeom prst="ellipse">
            <a:avLst/>
          </a:prstGeom>
          <a:noFill/>
          <a:ln w="57240">
            <a:solidFill>
              <a:srgbClr val="FFFF66"/>
            </a:solidFill>
            <a:miter lim="800000"/>
            <a:headEnd/>
            <a:tailEnd/>
          </a:ln>
          <a:effectLst/>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31747" name="Text Box 3"/>
          <p:cNvSpPr txBox="1">
            <a:spLocks noChangeArrowheads="1"/>
          </p:cNvSpPr>
          <p:nvPr/>
        </p:nvSpPr>
        <p:spPr bwMode="auto">
          <a:xfrm>
            <a:off x="1436102" y="673500"/>
            <a:ext cx="1228519" cy="8331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66"/>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rPr>
              <a:t>الإصلاحي</a:t>
            </a:r>
            <a:endParaRPr kumimoji="0" lang="en-GB" sz="2400" b="1" i="0"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endParaRPr>
          </a:p>
          <a:p>
            <a:pPr marL="0" marR="0" lvl="0" indent="0" algn="ctr" defTabSz="449263" rtl="0" eaLnBrk="1" fontAlgn="base" latinLnBrk="0" hangingPunct="1">
              <a:lnSpc>
                <a:spcPct val="100000"/>
              </a:lnSpc>
              <a:spcBef>
                <a:spcPct val="0"/>
              </a:spcBef>
              <a:spcAft>
                <a:spcPct val="0"/>
              </a:spcAft>
              <a:buClr>
                <a:srgbClr val="FFFF66"/>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rPr>
              <a:t>(</a:t>
            </a:r>
            <a:r>
              <a:rPr kumimoji="0" lang="ar-JO" sz="2400" b="1" i="0"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rPr>
              <a:t>الكالفيني</a:t>
            </a:r>
            <a:r>
              <a:rPr kumimoji="0" lang="en-GB" sz="2400" b="1" i="0"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rPr>
              <a:t>)</a:t>
            </a:r>
          </a:p>
        </p:txBody>
      </p:sp>
      <p:sp>
        <p:nvSpPr>
          <p:cNvPr id="31748" name="Text Box 4"/>
          <p:cNvSpPr txBox="1">
            <a:spLocks noChangeArrowheads="1"/>
          </p:cNvSpPr>
          <p:nvPr/>
        </p:nvSpPr>
        <p:spPr bwMode="auto">
          <a:xfrm>
            <a:off x="2286495" y="3694430"/>
            <a:ext cx="2054667" cy="8331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90000" tIns="46800" rIns="90000" bIns="46800">
            <a:spAutoFit/>
          </a:bodyPr>
          <a:lstStyle>
            <a:defPPr>
              <a:defRPr lang="en-US"/>
            </a:defPPr>
            <a:lvl1pPr marR="0" lvl="0" indent="0" algn="ctr" defTabSz="449263" fontAlgn="base">
              <a:lnSpc>
                <a:spcPct val="100000"/>
              </a:lnSpc>
              <a:spcBef>
                <a:spcPct val="0"/>
              </a:spcBef>
              <a:spcAft>
                <a:spcPct val="0"/>
              </a:spcAft>
              <a:buClr>
                <a:srgbClr val="00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kumimoji="0" sz="2400" b="1" i="0" u="none" strike="noStrike" cap="none" spc="0" normalizeH="0" baseline="0">
                <a:ln>
                  <a:noFill/>
                </a:ln>
                <a:solidFill>
                  <a:srgbClr val="00FFFF"/>
                </a:solidFill>
                <a:effectLst/>
                <a:uLnTx/>
                <a:uFillTx/>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00FFFF"/>
                </a:solidFill>
                <a:effectLst/>
                <a:uLnTx/>
                <a:uFillTx/>
                <a:latin typeface="Arial" panose="020B0604020202020204" pitchFamily="34" charset="0"/>
                <a:cs typeface="Arial" panose="020B0604020202020204" pitchFamily="34" charset="0"/>
              </a:rPr>
              <a:t>الضمان</a:t>
            </a:r>
          </a:p>
          <a:p>
            <a:pPr marL="0" marR="0" lvl="0" indent="0" algn="ctr" defTabSz="449263" rtl="0" eaLnBrk="1" fontAlgn="base" latinLnBrk="0" hangingPunct="1">
              <a:lnSpc>
                <a:spcPct val="100000"/>
              </a:lnSpc>
              <a:spcBef>
                <a:spcPct val="0"/>
              </a:spcBef>
              <a:spcAft>
                <a:spcPct val="0"/>
              </a:spcAft>
              <a:buClr>
                <a:srgbClr val="00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00FFFF"/>
                </a:solidFill>
                <a:effectLst/>
                <a:uLnTx/>
                <a:uFillTx/>
                <a:latin typeface="Arial" panose="020B0604020202020204" pitchFamily="34" charset="0"/>
                <a:cs typeface="Arial" panose="020B0604020202020204" pitchFamily="34" charset="0"/>
              </a:rPr>
              <a:t>الأبدي</a:t>
            </a:r>
            <a:endParaRPr kumimoji="0" lang="en-GB" sz="2400" b="1" i="0" u="none" strike="noStrike" kern="1200" cap="none" spc="0" normalizeH="0" baseline="0" noProof="0" dirty="0">
              <a:ln>
                <a:noFill/>
              </a:ln>
              <a:solidFill>
                <a:srgbClr val="00FFFF"/>
              </a:solidFill>
              <a:effectLst/>
              <a:uLnTx/>
              <a:uFillTx/>
              <a:latin typeface="Arial" panose="020B0604020202020204" pitchFamily="34" charset="0"/>
              <a:cs typeface="Arial" panose="020B0604020202020204" pitchFamily="34" charset="0"/>
            </a:endParaRPr>
          </a:p>
        </p:txBody>
      </p:sp>
      <p:sp>
        <p:nvSpPr>
          <p:cNvPr id="31749" name="Oval 5"/>
          <p:cNvSpPr>
            <a:spLocks noChangeAspect="1" noChangeArrowheads="1"/>
          </p:cNvSpPr>
          <p:nvPr/>
        </p:nvSpPr>
        <p:spPr bwMode="auto">
          <a:xfrm>
            <a:off x="4817406" y="1448970"/>
            <a:ext cx="4282349" cy="4286275"/>
          </a:xfrm>
          <a:prstGeom prst="ellipse">
            <a:avLst/>
          </a:prstGeom>
          <a:noFill/>
          <a:ln w="57240">
            <a:solidFill>
              <a:schemeClr val="bg1"/>
            </a:solidFill>
            <a:miter lim="800000"/>
            <a:headEnd/>
            <a:tailEnd/>
          </a:ln>
          <a:effectLst/>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31750" name="Text Box 6"/>
          <p:cNvSpPr txBox="1">
            <a:spLocks noChangeArrowheads="1"/>
          </p:cNvSpPr>
          <p:nvPr/>
        </p:nvSpPr>
        <p:spPr bwMode="auto">
          <a:xfrm>
            <a:off x="5311232" y="673500"/>
            <a:ext cx="3124200" cy="8331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C9C4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الأرميني</a:t>
            </a:r>
            <a:br>
              <a:rPr kumimoji="0" lang="en-GB"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en-GB"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t>
            </a: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الوسلي</a:t>
            </a:r>
            <a:r>
              <a:rPr kumimoji="0" lang="en-GB"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t>
            </a:r>
          </a:p>
        </p:txBody>
      </p:sp>
      <p:sp>
        <p:nvSpPr>
          <p:cNvPr id="31751" name="Text Box 7"/>
          <p:cNvSpPr txBox="1">
            <a:spLocks noChangeArrowheads="1"/>
          </p:cNvSpPr>
          <p:nvPr/>
        </p:nvSpPr>
        <p:spPr bwMode="auto">
          <a:xfrm>
            <a:off x="6348082" y="1911019"/>
            <a:ext cx="2023690" cy="15718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C9C4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الإرتداد </a:t>
            </a:r>
          </a:p>
          <a:p>
            <a:pPr marL="0" marR="0" lvl="0" indent="0" algn="ctr" defTabSz="449263" rtl="0" eaLnBrk="1" fontAlgn="base" latinLnBrk="0" hangingPunct="1">
              <a:lnSpc>
                <a:spcPct val="100000"/>
              </a:lnSpc>
              <a:spcBef>
                <a:spcPct val="0"/>
              </a:spcBef>
              <a:spcAft>
                <a:spcPct val="0"/>
              </a:spcAft>
              <a:buClr>
                <a:srgbClr val="C9C4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يقود </a:t>
            </a:r>
          </a:p>
          <a:p>
            <a:pPr marL="0" marR="0" lvl="0" indent="0" algn="ctr" defTabSz="449263" rtl="0" eaLnBrk="1" fontAlgn="base" latinLnBrk="0" hangingPunct="1">
              <a:lnSpc>
                <a:spcPct val="100000"/>
              </a:lnSpc>
              <a:spcBef>
                <a:spcPct val="0"/>
              </a:spcBef>
              <a:spcAft>
                <a:spcPct val="0"/>
              </a:spcAft>
              <a:buClr>
                <a:srgbClr val="C9C4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لفقدان </a:t>
            </a:r>
          </a:p>
          <a:p>
            <a:pPr marL="0" marR="0" lvl="0" indent="0" algn="ctr" defTabSz="449263" rtl="0" eaLnBrk="1" fontAlgn="base" latinLnBrk="0" hangingPunct="1">
              <a:lnSpc>
                <a:spcPct val="100000"/>
              </a:lnSpc>
              <a:spcBef>
                <a:spcPct val="0"/>
              </a:spcBef>
              <a:spcAft>
                <a:spcPct val="0"/>
              </a:spcAft>
              <a:buClr>
                <a:srgbClr val="C9C4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الخلاص</a:t>
            </a:r>
            <a:endParaRPr kumimoji="0" lang="en-GB"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1752" name="Oval 8"/>
          <p:cNvSpPr>
            <a:spLocks noChangeAspect="1" noChangeArrowheads="1"/>
          </p:cNvSpPr>
          <p:nvPr/>
        </p:nvSpPr>
        <p:spPr bwMode="auto">
          <a:xfrm>
            <a:off x="2376858" y="2316580"/>
            <a:ext cx="4491301" cy="4495418"/>
          </a:xfrm>
          <a:prstGeom prst="ellipse">
            <a:avLst/>
          </a:prstGeom>
          <a:noFill/>
          <a:ln w="57240">
            <a:solidFill>
              <a:srgbClr val="00FFFF"/>
            </a:solidFill>
            <a:miter lim="800000"/>
            <a:headEnd/>
            <a:tailEnd/>
          </a:ln>
          <a:effectLst/>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31753" name="Text Box 9"/>
          <p:cNvSpPr txBox="1">
            <a:spLocks noChangeArrowheads="1"/>
          </p:cNvSpPr>
          <p:nvPr/>
        </p:nvSpPr>
        <p:spPr bwMode="auto">
          <a:xfrm>
            <a:off x="4207823" y="1879121"/>
            <a:ext cx="829372"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00FFFF"/>
                </a:solidFill>
                <a:effectLst/>
                <a:uLnTx/>
                <a:uFillTx/>
                <a:latin typeface="Arial" panose="020B0604020202020204" pitchFamily="34" charset="0"/>
                <a:cs typeface="Arial" panose="020B0604020202020204" pitchFamily="34" charset="0"/>
              </a:rPr>
              <a:t>شركاء</a:t>
            </a:r>
            <a:endParaRPr kumimoji="0" lang="en-GB" sz="2400" b="1" i="0" u="none" strike="noStrike" kern="1200" cap="none" spc="0" normalizeH="0" baseline="0" noProof="0" dirty="0">
              <a:ln>
                <a:noFill/>
              </a:ln>
              <a:solidFill>
                <a:srgbClr val="00FFFF"/>
              </a:solidFill>
              <a:effectLst/>
              <a:uLnTx/>
              <a:uFillTx/>
              <a:latin typeface="Arial" panose="020B0604020202020204" pitchFamily="34" charset="0"/>
              <a:cs typeface="Arial" panose="020B0604020202020204" pitchFamily="34" charset="0"/>
            </a:endParaRPr>
          </a:p>
        </p:txBody>
      </p:sp>
      <p:sp>
        <p:nvSpPr>
          <p:cNvPr id="31754" name="Text Box 10"/>
          <p:cNvSpPr txBox="1">
            <a:spLocks noChangeArrowheads="1"/>
          </p:cNvSpPr>
          <p:nvPr/>
        </p:nvSpPr>
        <p:spPr bwMode="auto">
          <a:xfrm>
            <a:off x="4764499" y="3694430"/>
            <a:ext cx="2103660" cy="8331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00FFFF"/>
                </a:solidFill>
                <a:effectLst/>
                <a:uLnTx/>
                <a:uFillTx/>
                <a:latin typeface="Arial" panose="020B0604020202020204" pitchFamily="34" charset="0"/>
                <a:cs typeface="Arial" panose="020B0604020202020204" pitchFamily="34" charset="0"/>
              </a:rPr>
              <a:t>الإرتداد</a:t>
            </a:r>
          </a:p>
          <a:p>
            <a:pPr marL="0" marR="0" lvl="0" indent="0" algn="ctr" defTabSz="449263" rtl="0" eaLnBrk="1" fontAlgn="base" latinLnBrk="0" hangingPunct="1">
              <a:lnSpc>
                <a:spcPct val="100000"/>
              </a:lnSpc>
              <a:spcBef>
                <a:spcPct val="0"/>
              </a:spcBef>
              <a:spcAft>
                <a:spcPct val="0"/>
              </a:spcAft>
              <a:buClr>
                <a:srgbClr val="00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00FFFF"/>
                </a:solidFill>
                <a:effectLst/>
                <a:uLnTx/>
                <a:uFillTx/>
                <a:latin typeface="Arial" panose="020B0604020202020204" pitchFamily="34" charset="0"/>
                <a:cs typeface="Arial" panose="020B0604020202020204" pitchFamily="34" charset="0"/>
              </a:rPr>
              <a:t>ممكن</a:t>
            </a:r>
            <a:endParaRPr kumimoji="0" lang="en-GB" sz="2400" b="1" i="0" u="none" strike="noStrike" kern="1200" cap="none" spc="0" normalizeH="0" baseline="0" noProof="0" dirty="0">
              <a:ln>
                <a:noFill/>
              </a:ln>
              <a:solidFill>
                <a:srgbClr val="00FFFF"/>
              </a:solidFill>
              <a:effectLst/>
              <a:uLnTx/>
              <a:uFillTx/>
              <a:latin typeface="Arial" panose="020B0604020202020204" pitchFamily="34" charset="0"/>
              <a:cs typeface="Arial" panose="020B0604020202020204" pitchFamily="34" charset="0"/>
            </a:endParaRPr>
          </a:p>
        </p:txBody>
      </p:sp>
      <p:sp>
        <p:nvSpPr>
          <p:cNvPr id="31755" name="Text Box 11"/>
          <p:cNvSpPr txBox="1">
            <a:spLocks noChangeArrowheads="1"/>
          </p:cNvSpPr>
          <p:nvPr/>
        </p:nvSpPr>
        <p:spPr bwMode="auto">
          <a:xfrm>
            <a:off x="634873" y="1911019"/>
            <a:ext cx="2209800" cy="15718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66"/>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rPr>
              <a:t>ثبات</a:t>
            </a:r>
          </a:p>
          <a:p>
            <a:pPr marL="0" marR="0" lvl="0" indent="0" algn="ctr" defTabSz="449263" rtl="0" eaLnBrk="1" fontAlgn="base" latinLnBrk="0" hangingPunct="1">
              <a:lnSpc>
                <a:spcPct val="100000"/>
              </a:lnSpc>
              <a:spcBef>
                <a:spcPct val="0"/>
              </a:spcBef>
              <a:spcAft>
                <a:spcPct val="0"/>
              </a:spcAft>
              <a:buClr>
                <a:srgbClr val="FFFF66"/>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rPr>
              <a:t>القديسين</a:t>
            </a:r>
            <a:endParaRPr kumimoji="0" lang="en-GB" sz="2400" b="1" i="0"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endParaRPr>
          </a:p>
          <a:p>
            <a:pPr marL="0" marR="0" lvl="0" indent="0" algn="ctr" defTabSz="449263" rtl="0" eaLnBrk="1" fontAlgn="base" latinLnBrk="0" hangingPunct="1">
              <a:lnSpc>
                <a:spcPct val="100000"/>
              </a:lnSpc>
              <a:spcBef>
                <a:spcPct val="0"/>
              </a:spcBef>
              <a:spcAft>
                <a:spcPct val="0"/>
              </a:spcAft>
              <a:buClr>
                <a:srgbClr val="FFFF66"/>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rPr>
              <a:t>(</a:t>
            </a:r>
            <a:r>
              <a:rPr kumimoji="0" lang="ar-JO" sz="2400" b="1" i="0"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rPr>
              <a:t>الإرتداد </a:t>
            </a:r>
          </a:p>
          <a:p>
            <a:pPr marL="0" marR="0" lvl="0" indent="0" algn="ctr" defTabSz="449263" rtl="0" eaLnBrk="1" fontAlgn="base" latinLnBrk="0" hangingPunct="1">
              <a:lnSpc>
                <a:spcPct val="100000"/>
              </a:lnSpc>
              <a:spcBef>
                <a:spcPct val="0"/>
              </a:spcBef>
              <a:spcAft>
                <a:spcPct val="0"/>
              </a:spcAft>
              <a:buClr>
                <a:srgbClr val="FFFF66"/>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rPr>
              <a:t>ممكن</a:t>
            </a:r>
            <a:r>
              <a:rPr kumimoji="0" lang="en-GB" sz="2400" b="1" i="0"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rPr>
              <a:t>)</a:t>
            </a:r>
          </a:p>
        </p:txBody>
      </p:sp>
      <p:sp>
        <p:nvSpPr>
          <p:cNvPr id="13" name="Text Box 10">
            <a:extLst>
              <a:ext uri="{FF2B5EF4-FFF2-40B4-BE49-F238E27FC236}">
                <a16:creationId xmlns:a16="http://schemas.microsoft.com/office/drawing/2014/main" id="{ADA2AD8A-F501-7F42-9AC0-789613B27771}"/>
              </a:ext>
            </a:extLst>
          </p:cNvPr>
          <p:cNvSpPr txBox="1">
            <a:spLocks noChangeArrowheads="1"/>
          </p:cNvSpPr>
          <p:nvPr/>
        </p:nvSpPr>
        <p:spPr bwMode="auto">
          <a:xfrm>
            <a:off x="3595175" y="4763400"/>
            <a:ext cx="2054667" cy="8331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00FFFF"/>
                </a:solidFill>
                <a:effectLst/>
                <a:uLnTx/>
                <a:uFillTx/>
                <a:latin typeface="Arial" panose="020B0604020202020204" pitchFamily="34" charset="0"/>
                <a:cs typeface="Arial" panose="020B0604020202020204" pitchFamily="34" charset="0"/>
              </a:rPr>
              <a:t>الإرتداد يؤدي إلى خسارة المكافآت</a:t>
            </a:r>
            <a:endParaRPr kumimoji="0" lang="en-GB" sz="2400" b="1" i="0" u="none" strike="noStrike" kern="1200" cap="none" spc="0" normalizeH="0" baseline="0" noProof="0" dirty="0">
              <a:ln>
                <a:noFill/>
              </a:ln>
              <a:solidFill>
                <a:srgbClr val="00FFFF"/>
              </a:solidFill>
              <a:effectLst/>
              <a:uLnTx/>
              <a:uFillTx/>
              <a:latin typeface="Arial" panose="020B0604020202020204" pitchFamily="34" charset="0"/>
              <a:cs typeface="Arial" panose="020B0604020202020204" pitchFamily="34" charset="0"/>
            </a:endParaRPr>
          </a:p>
        </p:txBody>
      </p:sp>
      <p:sp>
        <p:nvSpPr>
          <p:cNvPr id="14" name="Text Box 11">
            <a:extLst>
              <a:ext uri="{FF2B5EF4-FFF2-40B4-BE49-F238E27FC236}">
                <a16:creationId xmlns:a16="http://schemas.microsoft.com/office/drawing/2014/main" id="{200C7BA5-9D3E-0C4D-B536-CB20B08A4430}"/>
              </a:ext>
            </a:extLst>
          </p:cNvPr>
          <p:cNvSpPr txBox="1">
            <a:spLocks noChangeArrowheads="1"/>
          </p:cNvSpPr>
          <p:nvPr/>
        </p:nvSpPr>
        <p:spPr bwMode="auto">
          <a:xfrm>
            <a:off x="170177" y="3694430"/>
            <a:ext cx="2209800" cy="8331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66"/>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rPr>
              <a:t>ضمان لكن</a:t>
            </a:r>
          </a:p>
          <a:p>
            <a:pPr marL="0" marR="0" lvl="0" indent="0" algn="ctr" defTabSz="449263" rtl="0" eaLnBrk="1" fontAlgn="base" latinLnBrk="0" hangingPunct="1">
              <a:lnSpc>
                <a:spcPct val="100000"/>
              </a:lnSpc>
              <a:spcBef>
                <a:spcPct val="0"/>
              </a:spcBef>
              <a:spcAft>
                <a:spcPct val="0"/>
              </a:spcAft>
              <a:buClr>
                <a:srgbClr val="FFFF66"/>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rPr>
              <a:t>لا تأكيد</a:t>
            </a:r>
            <a:endParaRPr kumimoji="0" lang="en-GB" sz="2400" b="1" i="0"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endParaRPr>
          </a:p>
        </p:txBody>
      </p:sp>
      <p:sp>
        <p:nvSpPr>
          <p:cNvPr id="15" name="Text Box 11">
            <a:extLst>
              <a:ext uri="{FF2B5EF4-FFF2-40B4-BE49-F238E27FC236}">
                <a16:creationId xmlns:a16="http://schemas.microsoft.com/office/drawing/2014/main" id="{0AFBBB09-E528-8944-8C80-B409589027D2}"/>
              </a:ext>
            </a:extLst>
          </p:cNvPr>
          <p:cNvSpPr txBox="1">
            <a:spLocks noChangeArrowheads="1"/>
          </p:cNvSpPr>
          <p:nvPr/>
        </p:nvSpPr>
        <p:spPr bwMode="auto">
          <a:xfrm>
            <a:off x="6790474" y="3694430"/>
            <a:ext cx="2353526" cy="8331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66"/>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لا ضمان</a:t>
            </a:r>
          </a:p>
          <a:p>
            <a:pPr marL="0" marR="0" lvl="0" indent="0" algn="ctr" defTabSz="449263" rtl="0" eaLnBrk="1" fontAlgn="base" latinLnBrk="0" hangingPunct="1">
              <a:lnSpc>
                <a:spcPct val="100000"/>
              </a:lnSpc>
              <a:spcBef>
                <a:spcPct val="0"/>
              </a:spcBef>
              <a:spcAft>
                <a:spcPct val="0"/>
              </a:spcAft>
              <a:buClr>
                <a:srgbClr val="FFFF66"/>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لا تأكيد</a:t>
            </a:r>
            <a:endParaRPr kumimoji="0" lang="en-GB"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6" name="Text Box 10">
            <a:extLst>
              <a:ext uri="{FF2B5EF4-FFF2-40B4-BE49-F238E27FC236}">
                <a16:creationId xmlns:a16="http://schemas.microsoft.com/office/drawing/2014/main" id="{3BEECB68-17F7-DC46-A506-8E8B54161E83}"/>
              </a:ext>
            </a:extLst>
          </p:cNvPr>
          <p:cNvSpPr txBox="1">
            <a:spLocks noChangeArrowheads="1"/>
          </p:cNvSpPr>
          <p:nvPr/>
        </p:nvSpPr>
        <p:spPr bwMode="auto">
          <a:xfrm>
            <a:off x="3595175" y="6297560"/>
            <a:ext cx="2054667"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00FFFF"/>
                </a:solidFill>
                <a:effectLst/>
                <a:uLnTx/>
                <a:uFillTx/>
                <a:latin typeface="Arial" panose="020B0604020202020204" pitchFamily="34" charset="0"/>
                <a:cs typeface="Arial" panose="020B0604020202020204" pitchFamily="34" charset="0"/>
              </a:rPr>
              <a:t>التأكيد</a:t>
            </a:r>
            <a:endParaRPr kumimoji="0" lang="en-GB" sz="2400" b="1" i="0" u="none" strike="noStrike" kern="1200" cap="none" spc="0" normalizeH="0" baseline="0" noProof="0" dirty="0">
              <a:ln>
                <a:noFill/>
              </a:ln>
              <a:solidFill>
                <a:srgbClr val="00FFFF"/>
              </a:solidFill>
              <a:effectLst/>
              <a:uLnTx/>
              <a:uFillTx/>
              <a:latin typeface="Arial" panose="020B0604020202020204" pitchFamily="34" charset="0"/>
              <a:cs typeface="Arial" panose="020B0604020202020204" pitchFamily="34" charset="0"/>
            </a:endParaRPr>
          </a:p>
        </p:txBody>
      </p:sp>
      <p:sp>
        <p:nvSpPr>
          <p:cNvPr id="18" name="Text Box 1">
            <a:extLst>
              <a:ext uri="{FF2B5EF4-FFF2-40B4-BE49-F238E27FC236}">
                <a16:creationId xmlns:a16="http://schemas.microsoft.com/office/drawing/2014/main" id="{68B1B51C-F5E9-0D48-A8DC-6BA03CAE5204}"/>
              </a:ext>
            </a:extLst>
          </p:cNvPr>
          <p:cNvSpPr txBox="1">
            <a:spLocks noChangeArrowheads="1"/>
          </p:cNvSpPr>
          <p:nvPr/>
        </p:nvSpPr>
        <p:spPr bwMode="auto">
          <a:xfrm>
            <a:off x="79688" y="2814461"/>
            <a:ext cx="3574477" cy="1941730"/>
          </a:xfrm>
          <a:prstGeom prst="rect">
            <a:avLst/>
          </a:prstGeom>
          <a:solidFill>
            <a:schemeClr val="tx1"/>
          </a:solidFill>
          <a:ln w="28575">
            <a:solidFill>
              <a:schemeClr val="bg1"/>
            </a:solidFill>
          </a:ln>
          <a:extLst>
            <a:ext uri="{91240B29-F687-4f45-9708-019B960494DF}">
              <a14:hiddenLine xmlns="" xmlns:a14="http://schemas.microsoft.com/office/drawing/2010/main" w="9525">
                <a:solidFill>
                  <a:srgbClr val="000000"/>
                </a:solidFill>
                <a:round/>
                <a:headEnd/>
                <a:tailEnd/>
              </a14:hiddenLine>
            </a:ext>
          </a:ex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FF"/>
              </a:buClr>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ar-JO" sz="2800" b="1" dirty="0">
                <a:solidFill>
                  <a:srgbClr val="FFFF00"/>
                </a:solidFill>
                <a:latin typeface="Arial" panose="020B0604020202020204" pitchFamily="34" charset="0"/>
                <a:cs typeface="Arial" panose="020B0604020202020204" pitchFamily="34" charset="0"/>
              </a:rPr>
              <a:t>الغالبون فقط سيحكمون مع المسيح</a:t>
            </a:r>
            <a:endParaRPr kumimoji="0" lang="en-GB" sz="28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17" name="Text Box 1">
            <a:extLst>
              <a:ext uri="{FF2B5EF4-FFF2-40B4-BE49-F238E27FC236}">
                <a16:creationId xmlns:a16="http://schemas.microsoft.com/office/drawing/2014/main" id="{CBCD88A3-2305-7849-817E-8A7AE5806E13}"/>
              </a:ext>
            </a:extLst>
          </p:cNvPr>
          <p:cNvSpPr txBox="1">
            <a:spLocks noChangeArrowheads="1"/>
          </p:cNvSpPr>
          <p:nvPr/>
        </p:nvSpPr>
        <p:spPr bwMode="auto">
          <a:xfrm>
            <a:off x="79688" y="779184"/>
            <a:ext cx="3574477" cy="1941730"/>
          </a:xfrm>
          <a:prstGeom prst="rect">
            <a:avLst/>
          </a:prstGeom>
          <a:solidFill>
            <a:schemeClr val="tx1"/>
          </a:solidFill>
          <a:ln w="28575">
            <a:solidFill>
              <a:schemeClr val="bg1"/>
            </a:solidFill>
          </a:ln>
          <a:extLst>
            <a:ext uri="{91240B29-F687-4f45-9708-019B960494DF}">
              <a14:hiddenLine xmlns="" xmlns:a14="http://schemas.microsoft.com/office/drawing/2010/main" w="9525">
                <a:solidFill>
                  <a:srgbClr val="000000"/>
                </a:solidFill>
                <a:round/>
                <a:headEnd/>
                <a:tailEnd/>
              </a14:hiddenLine>
            </a:ext>
          </a:ex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FF"/>
              </a:buClr>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ar-JO" sz="2800" b="1" dirty="0">
                <a:solidFill>
                  <a:srgbClr val="FFFFFF"/>
                </a:solidFill>
                <a:latin typeface="Arial" panose="020B0604020202020204" pitchFamily="34" charset="0"/>
                <a:cs typeface="Arial" panose="020B0604020202020204" pitchFamily="34" charset="0"/>
              </a:rPr>
              <a:t>يميز الكتاب المقدس بين ميراثينا</a:t>
            </a:r>
            <a:endParaRPr kumimoji="0" lang="en-GB"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nvGrpSpPr>
          <p:cNvPr id="20" name="Group 19">
            <a:extLst>
              <a:ext uri="{FF2B5EF4-FFF2-40B4-BE49-F238E27FC236}">
                <a16:creationId xmlns:a16="http://schemas.microsoft.com/office/drawing/2014/main" id="{BBE4C18A-AB59-C641-9360-CEF25CCF2E76}"/>
              </a:ext>
            </a:extLst>
          </p:cNvPr>
          <p:cNvGrpSpPr/>
          <p:nvPr/>
        </p:nvGrpSpPr>
        <p:grpSpPr>
          <a:xfrm>
            <a:off x="5276393" y="4364120"/>
            <a:ext cx="3825164" cy="2139670"/>
            <a:chOff x="5276393" y="4364120"/>
            <a:chExt cx="3825164" cy="2139670"/>
          </a:xfrm>
        </p:grpSpPr>
        <p:sp>
          <p:nvSpPr>
            <p:cNvPr id="21" name="Left Arrow 20">
              <a:extLst>
                <a:ext uri="{FF2B5EF4-FFF2-40B4-BE49-F238E27FC236}">
                  <a16:creationId xmlns:a16="http://schemas.microsoft.com/office/drawing/2014/main" id="{0412935E-A51E-9449-8104-3074C64CE70A}"/>
                </a:ext>
              </a:extLst>
            </p:cNvPr>
            <p:cNvSpPr/>
            <p:nvPr/>
          </p:nvSpPr>
          <p:spPr bwMode="auto">
            <a:xfrm rot="19493858">
              <a:off x="5276393" y="5711603"/>
              <a:ext cx="1222231" cy="609600"/>
            </a:xfrm>
            <a:prstGeom prst="leftArrow">
              <a:avLst/>
            </a:prstGeom>
            <a:solidFill>
              <a:schemeClr val="tx1"/>
            </a:solidFill>
            <a:ln w="571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22" name="Left Arrow 21">
              <a:extLst>
                <a:ext uri="{FF2B5EF4-FFF2-40B4-BE49-F238E27FC236}">
                  <a16:creationId xmlns:a16="http://schemas.microsoft.com/office/drawing/2014/main" id="{5964A17D-AF0A-2543-B331-4FFA4039B0DA}"/>
                </a:ext>
              </a:extLst>
            </p:cNvPr>
            <p:cNvSpPr/>
            <p:nvPr/>
          </p:nvSpPr>
          <p:spPr bwMode="auto">
            <a:xfrm rot="2928008">
              <a:off x="5357673" y="4670436"/>
              <a:ext cx="1222231" cy="609600"/>
            </a:xfrm>
            <a:prstGeom prst="leftArrow">
              <a:avLst/>
            </a:prstGeom>
            <a:solidFill>
              <a:schemeClr val="tx1"/>
            </a:solidFill>
            <a:ln w="571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23" name="Text Box 1">
              <a:extLst>
                <a:ext uri="{FF2B5EF4-FFF2-40B4-BE49-F238E27FC236}">
                  <a16:creationId xmlns:a16="http://schemas.microsoft.com/office/drawing/2014/main" id="{99275094-F0EA-DD44-9580-14E88407295F}"/>
                </a:ext>
              </a:extLst>
            </p:cNvPr>
            <p:cNvSpPr txBox="1">
              <a:spLocks noChangeArrowheads="1"/>
            </p:cNvSpPr>
            <p:nvPr/>
          </p:nvSpPr>
          <p:spPr bwMode="auto">
            <a:xfrm>
              <a:off x="5965675" y="4931948"/>
              <a:ext cx="3135882" cy="1571842"/>
            </a:xfrm>
            <a:prstGeom prst="rect">
              <a:avLst/>
            </a:prstGeom>
            <a:solidFill>
              <a:schemeClr val="tx1"/>
            </a:solidFill>
            <a:ln w="28575">
              <a:solidFill>
                <a:schemeClr val="bg1"/>
              </a:solidFill>
            </a:ln>
            <a:extLs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FF"/>
                </a:buClr>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ar-JO" sz="2800" b="1" dirty="0">
                  <a:solidFill>
                    <a:srgbClr val="FFFFFF"/>
                  </a:solidFill>
                  <a:latin typeface="Arial" panose="020B0604020202020204" pitchFamily="34" charset="0"/>
                  <a:cs typeface="Arial" panose="020B0604020202020204" pitchFamily="34" charset="0"/>
                </a:rPr>
                <a:t>كيف نلائم بين التأكيد و الإرتداد ؟</a:t>
              </a:r>
              <a:endParaRPr kumimoji="0" lang="en-GB"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99731478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000" fill="hold"/>
                                        <p:tgtEl>
                                          <p:spTgt spid="18"/>
                                        </p:tgtEl>
                                        <p:attrNameLst>
                                          <p:attrName>ppt_w</p:attrName>
                                        </p:attrNameLst>
                                      </p:cBhvr>
                                      <p:tavLst>
                                        <p:tav tm="0">
                                          <p:val>
                                            <p:strVal val="#ppt_w*0.70"/>
                                          </p:val>
                                        </p:tav>
                                        <p:tav tm="100000">
                                          <p:val>
                                            <p:strVal val="#ppt_w"/>
                                          </p:val>
                                        </p:tav>
                                      </p:tavLst>
                                    </p:anim>
                                    <p:anim calcmode="lin" valueType="num">
                                      <p:cBhvr>
                                        <p:cTn id="8" dur="1000" fill="hold"/>
                                        <p:tgtEl>
                                          <p:spTgt spid="18"/>
                                        </p:tgtEl>
                                        <p:attrNameLst>
                                          <p:attrName>ppt_h</p:attrName>
                                        </p:attrNameLst>
                                      </p:cBhvr>
                                      <p:tavLst>
                                        <p:tav tm="0">
                                          <p:val>
                                            <p:strVal val="#ppt_h"/>
                                          </p:val>
                                        </p:tav>
                                        <p:tav tm="100000">
                                          <p:val>
                                            <p:strVal val="#ppt_h"/>
                                          </p:val>
                                        </p:tav>
                                      </p:tavLst>
                                    </p:anim>
                                    <p:animEffect transition="in" filter="fade">
                                      <p:cBhvr>
                                        <p:cTn id="9"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1853591"/>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الغالبون في رؤيا 2-3</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3" name="Picture 2"/>
          <p:cNvPicPr>
            <a:picLocks noChangeAspect="1"/>
          </p:cNvPicPr>
          <p:nvPr/>
        </p:nvPicPr>
        <p:blipFill>
          <a:blip r:embed="rId3"/>
          <a:stretch>
            <a:fillRect/>
          </a:stretch>
        </p:blipFill>
        <p:spPr>
          <a:xfrm>
            <a:off x="762000" y="1778000"/>
            <a:ext cx="7620000" cy="5080000"/>
          </a:xfrm>
          <a:prstGeom prst="rect">
            <a:avLst/>
          </a:prstGeom>
        </p:spPr>
      </p:pic>
    </p:spTree>
    <p:extLst>
      <p:ext uri="{BB962C8B-B14F-4D97-AF65-F5344CB8AC3E}">
        <p14:creationId xmlns:p14="http://schemas.microsoft.com/office/powerpoint/2010/main" val="2752874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7" name="Picture 3" descr="7 Churches Blank.jpg">
            <a:extLst>
              <a:ext uri="{FF2B5EF4-FFF2-40B4-BE49-F238E27FC236}">
                <a16:creationId xmlns:a16="http://schemas.microsoft.com/office/drawing/2014/main" id="{5BB296B2-7FB9-A29C-158B-393652CDA2EB}"/>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8" name="Text Box 37">
            <a:extLst>
              <a:ext uri="{FF2B5EF4-FFF2-40B4-BE49-F238E27FC236}">
                <a16:creationId xmlns:a16="http://schemas.microsoft.com/office/drawing/2014/main" id="{41F05E1A-76BE-287C-5515-37B184687410}"/>
              </a:ext>
            </a:extLst>
          </p:cNvPr>
          <p:cNvSpPr txBox="1">
            <a:spLocks noChangeArrowheads="1"/>
          </p:cNvSpPr>
          <p:nvPr/>
        </p:nvSpPr>
        <p:spPr bwMode="auto">
          <a:xfrm>
            <a:off x="8293128" y="76200"/>
            <a:ext cx="695270"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345</a:t>
            </a:r>
          </a:p>
        </p:txBody>
      </p:sp>
      <p:sp>
        <p:nvSpPr>
          <p:cNvPr id="26" name="TextBox 25"/>
          <p:cNvSpPr txBox="1"/>
          <p:nvPr/>
        </p:nvSpPr>
        <p:spPr>
          <a:xfrm>
            <a:off x="2252663" y="5343525"/>
            <a:ext cx="1887537"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ترايلس</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24" name="TextBox 23"/>
          <p:cNvSpPr txBox="1"/>
          <p:nvPr/>
        </p:nvSpPr>
        <p:spPr>
          <a:xfrm>
            <a:off x="3571081" y="4983163"/>
            <a:ext cx="1295400" cy="461962"/>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نيسا </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78244" name="Title 1"/>
          <p:cNvSpPr>
            <a:spLocks noGrp="1"/>
          </p:cNvSpPr>
          <p:nvPr>
            <p:ph type="title"/>
          </p:nvPr>
        </p:nvSpPr>
        <p:spPr>
          <a:xfrm>
            <a:off x="-31750" y="-26988"/>
            <a:ext cx="9212263" cy="719138"/>
          </a:xfrm>
        </p:spPr>
        <p:txBody>
          <a:bodyPr/>
          <a:lstStyle/>
          <a:p>
            <a:r>
              <a:rPr lang="ar-JO" b="1" dirty="0">
                <a:latin typeface="Arial" charset="0"/>
                <a:ea typeface="ＭＳ Ｐゴシック" charset="0"/>
              </a:rPr>
              <a:t>الكنائس السبعة (رؤيا 2-3 )</a:t>
            </a:r>
            <a:endParaRPr lang="en-US" b="1" dirty="0">
              <a:latin typeface="Arial" charset="0"/>
              <a:ea typeface="ＭＳ Ｐゴシック" charset="0"/>
            </a:endParaRPr>
          </a:p>
        </p:txBody>
      </p:sp>
      <p:sp>
        <p:nvSpPr>
          <p:cNvPr id="8" name="TextBox 7"/>
          <p:cNvSpPr txBox="1"/>
          <p:nvPr/>
        </p:nvSpPr>
        <p:spPr>
          <a:xfrm>
            <a:off x="1042988" y="5013325"/>
            <a:ext cx="1887537"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أفسس</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0" name="TextBox 9"/>
          <p:cNvSpPr txBox="1"/>
          <p:nvPr/>
        </p:nvSpPr>
        <p:spPr>
          <a:xfrm>
            <a:off x="4716463" y="4941888"/>
            <a:ext cx="1885950" cy="460375"/>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لادوكيا</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2" name="TextBox 11"/>
          <p:cNvSpPr txBox="1"/>
          <p:nvPr/>
        </p:nvSpPr>
        <p:spPr>
          <a:xfrm>
            <a:off x="3492500" y="4292600"/>
            <a:ext cx="2390775"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فيلادلفيا</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4" name="TextBox 13"/>
          <p:cNvSpPr txBox="1"/>
          <p:nvPr/>
        </p:nvSpPr>
        <p:spPr>
          <a:xfrm>
            <a:off x="2987675" y="3644900"/>
            <a:ext cx="1671638"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ساردس</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6" name="TextBox 15"/>
          <p:cNvSpPr txBox="1"/>
          <p:nvPr/>
        </p:nvSpPr>
        <p:spPr>
          <a:xfrm>
            <a:off x="2268538" y="2565400"/>
            <a:ext cx="1885950"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ثياتيرا</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8" name="TextBox 17"/>
          <p:cNvSpPr txBox="1"/>
          <p:nvPr/>
        </p:nvSpPr>
        <p:spPr>
          <a:xfrm>
            <a:off x="900113" y="1916113"/>
            <a:ext cx="1885950" cy="461962"/>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  </a:t>
            </a:r>
            <a:r>
              <a:rPr kumimoji="0" lang="ar-JO" sz="24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برغاموس</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20" name="TextBox 19"/>
          <p:cNvSpPr txBox="1"/>
          <p:nvPr/>
        </p:nvSpPr>
        <p:spPr>
          <a:xfrm>
            <a:off x="827088" y="3933825"/>
            <a:ext cx="1887537" cy="460375"/>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سميرنا</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78259" name="Oval 24"/>
          <p:cNvSpPr>
            <a:spLocks noChangeArrowheads="1"/>
          </p:cNvSpPr>
          <p:nvPr/>
        </p:nvSpPr>
        <p:spPr bwMode="auto">
          <a:xfrm>
            <a:off x="4716463" y="537368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78260" name="Oval 26"/>
          <p:cNvSpPr>
            <a:spLocks noChangeArrowheads="1"/>
          </p:cNvSpPr>
          <p:nvPr/>
        </p:nvSpPr>
        <p:spPr bwMode="auto">
          <a:xfrm>
            <a:off x="4067175" y="5373688"/>
            <a:ext cx="217488"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28" name="TextBox 27"/>
          <p:cNvSpPr txBox="1"/>
          <p:nvPr/>
        </p:nvSpPr>
        <p:spPr>
          <a:xfrm>
            <a:off x="-482600" y="3716338"/>
            <a:ext cx="1808480" cy="461962"/>
          </a:xfrm>
          <a:prstGeom prst="rect">
            <a:avLst/>
          </a:prstGeom>
          <a:noFill/>
        </p:spPr>
        <p:txBody>
          <a:bodyPr wrap="square">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ارثيرا</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78262" name="Oval 28"/>
          <p:cNvSpPr>
            <a:spLocks noChangeArrowheads="1"/>
          </p:cNvSpPr>
          <p:nvPr/>
        </p:nvSpPr>
        <p:spPr bwMode="auto">
          <a:xfrm>
            <a:off x="1258888" y="4076700"/>
            <a:ext cx="217487"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30" name="TextBox 29"/>
          <p:cNvSpPr txBox="1"/>
          <p:nvPr/>
        </p:nvSpPr>
        <p:spPr>
          <a:xfrm>
            <a:off x="4845050" y="5630863"/>
            <a:ext cx="2174875" cy="461962"/>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افروديسيس</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78264" name="Oval 30"/>
          <p:cNvSpPr>
            <a:spLocks noChangeArrowheads="1"/>
          </p:cNvSpPr>
          <p:nvPr/>
        </p:nvSpPr>
        <p:spPr bwMode="auto">
          <a:xfrm>
            <a:off x="6227763" y="55165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32" name="TextBox 31"/>
          <p:cNvSpPr txBox="1"/>
          <p:nvPr/>
        </p:nvSpPr>
        <p:spPr>
          <a:xfrm>
            <a:off x="2252663" y="3255963"/>
            <a:ext cx="1887537" cy="460375"/>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السنمة</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78266" name="Oval 32"/>
          <p:cNvSpPr>
            <a:spLocks noChangeArrowheads="1"/>
          </p:cNvSpPr>
          <p:nvPr/>
        </p:nvSpPr>
        <p:spPr bwMode="auto">
          <a:xfrm>
            <a:off x="2124075" y="328453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34" name="TextBox 33"/>
          <p:cNvSpPr txBox="1"/>
          <p:nvPr/>
        </p:nvSpPr>
        <p:spPr>
          <a:xfrm>
            <a:off x="7221538" y="5056188"/>
            <a:ext cx="1887537" cy="460375"/>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هيرابوليس</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36" name="TextBox 35"/>
          <p:cNvSpPr txBox="1"/>
          <p:nvPr/>
        </p:nvSpPr>
        <p:spPr>
          <a:xfrm>
            <a:off x="6659563" y="4149725"/>
            <a:ext cx="1887537" cy="460375"/>
          </a:xfrm>
          <a:prstGeom prst="rect">
            <a:avLst/>
          </a:prstGeom>
          <a:noFill/>
        </p:spPr>
        <p:txBody>
          <a:bodyPr wrap="square">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يومينيا</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78269" name="Oval 36"/>
          <p:cNvSpPr>
            <a:spLocks noChangeArrowheads="1"/>
          </p:cNvSpPr>
          <p:nvPr/>
        </p:nvSpPr>
        <p:spPr bwMode="auto">
          <a:xfrm>
            <a:off x="8532813" y="44370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38" name="TextBox 37"/>
          <p:cNvSpPr txBox="1"/>
          <p:nvPr/>
        </p:nvSpPr>
        <p:spPr>
          <a:xfrm>
            <a:off x="7005638" y="1700213"/>
            <a:ext cx="1887537"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ايزاني</a:t>
            </a:r>
            <a:r>
              <a:rPr kumimoji="0" lang="ar-JO"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 </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78271" name="Oval 38"/>
          <p:cNvSpPr>
            <a:spLocks noChangeArrowheads="1"/>
          </p:cNvSpPr>
          <p:nvPr/>
        </p:nvSpPr>
        <p:spPr bwMode="auto">
          <a:xfrm>
            <a:off x="6875463" y="1730375"/>
            <a:ext cx="217487"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40" name="TextBox 39"/>
          <p:cNvSpPr txBox="1"/>
          <p:nvPr/>
        </p:nvSpPr>
        <p:spPr>
          <a:xfrm>
            <a:off x="7250113" y="5630863"/>
            <a:ext cx="1887537"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كولوسي</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78273" name="Oval 40"/>
          <p:cNvSpPr>
            <a:spLocks noChangeArrowheads="1"/>
          </p:cNvSpPr>
          <p:nvPr/>
        </p:nvSpPr>
        <p:spPr bwMode="auto">
          <a:xfrm>
            <a:off x="7121525" y="5661025"/>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42" name="TextBox 41"/>
          <p:cNvSpPr txBox="1"/>
          <p:nvPr/>
        </p:nvSpPr>
        <p:spPr>
          <a:xfrm>
            <a:off x="4125913" y="6135688"/>
            <a:ext cx="1885950"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ألاباندا</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78275" name="Oval 42"/>
          <p:cNvSpPr>
            <a:spLocks noChangeArrowheads="1"/>
          </p:cNvSpPr>
          <p:nvPr/>
        </p:nvSpPr>
        <p:spPr bwMode="auto">
          <a:xfrm>
            <a:off x="3995738" y="6165850"/>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44" name="TextBox 43"/>
          <p:cNvSpPr txBox="1"/>
          <p:nvPr/>
        </p:nvSpPr>
        <p:spPr>
          <a:xfrm>
            <a:off x="2843213" y="5732463"/>
            <a:ext cx="1887537"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هيراكليا</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78277" name="Oval 44"/>
          <p:cNvSpPr>
            <a:spLocks noChangeArrowheads="1"/>
          </p:cNvSpPr>
          <p:nvPr/>
        </p:nvSpPr>
        <p:spPr bwMode="auto">
          <a:xfrm>
            <a:off x="3074988" y="612298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46" name="TextBox 45"/>
          <p:cNvSpPr txBox="1"/>
          <p:nvPr/>
        </p:nvSpPr>
        <p:spPr>
          <a:xfrm>
            <a:off x="2973388" y="6392863"/>
            <a:ext cx="1885950"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ميليتس</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78279" name="Oval 46"/>
          <p:cNvSpPr>
            <a:spLocks noChangeArrowheads="1"/>
          </p:cNvSpPr>
          <p:nvPr/>
        </p:nvSpPr>
        <p:spPr bwMode="auto">
          <a:xfrm>
            <a:off x="2843213" y="6423025"/>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48" name="TextBox 47"/>
          <p:cNvSpPr txBox="1"/>
          <p:nvPr/>
        </p:nvSpPr>
        <p:spPr>
          <a:xfrm>
            <a:off x="323850" y="4479925"/>
            <a:ext cx="1885950"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ليبدوس</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78281" name="Oval 48"/>
          <p:cNvSpPr>
            <a:spLocks noChangeArrowheads="1"/>
          </p:cNvSpPr>
          <p:nvPr/>
        </p:nvSpPr>
        <p:spPr bwMode="auto">
          <a:xfrm>
            <a:off x="2051050" y="4868863"/>
            <a:ext cx="217488"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50" name="TextBox 49"/>
          <p:cNvSpPr txBox="1"/>
          <p:nvPr/>
        </p:nvSpPr>
        <p:spPr>
          <a:xfrm>
            <a:off x="2627313" y="4581525"/>
            <a:ext cx="1887537"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كلوفون</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78283" name="Oval 50"/>
          <p:cNvSpPr>
            <a:spLocks noChangeArrowheads="1"/>
          </p:cNvSpPr>
          <p:nvPr/>
        </p:nvSpPr>
        <p:spPr bwMode="auto">
          <a:xfrm>
            <a:off x="2498725" y="47545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52" name="TextBox 51"/>
          <p:cNvSpPr txBox="1"/>
          <p:nvPr/>
        </p:nvSpPr>
        <p:spPr>
          <a:xfrm>
            <a:off x="2325688" y="1341438"/>
            <a:ext cx="2246312" cy="460375"/>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ادراميتيوم</a:t>
            </a:r>
            <a:r>
              <a:rPr kumimoji="0" lang="ar-JO"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  </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78285" name="Oval 52"/>
          <p:cNvSpPr>
            <a:spLocks noChangeArrowheads="1"/>
          </p:cNvSpPr>
          <p:nvPr/>
        </p:nvSpPr>
        <p:spPr bwMode="auto">
          <a:xfrm>
            <a:off x="2195513" y="137001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54" name="TextBox 53"/>
          <p:cNvSpPr txBox="1"/>
          <p:nvPr/>
        </p:nvSpPr>
        <p:spPr>
          <a:xfrm>
            <a:off x="0" y="6396038"/>
            <a:ext cx="1403350" cy="461962"/>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بطمس</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57" name="Freeform 56"/>
          <p:cNvSpPr>
            <a:spLocks/>
          </p:cNvSpPr>
          <p:nvPr/>
        </p:nvSpPr>
        <p:spPr bwMode="auto">
          <a:xfrm>
            <a:off x="2640013" y="4148138"/>
            <a:ext cx="284162" cy="1062037"/>
          </a:xfrm>
          <a:custGeom>
            <a:avLst/>
            <a:gdLst>
              <a:gd name="T0" fmla="*/ 270160 w 284787"/>
              <a:gd name="T1" fmla="*/ 1058725 h 1062181"/>
              <a:gd name="T2" fmla="*/ 240954 w 284787"/>
              <a:gd name="T3" fmla="*/ 1020369 h 1062181"/>
              <a:gd name="T4" fmla="*/ 219049 w 284787"/>
              <a:gd name="T5" fmla="*/ 997357 h 1062181"/>
              <a:gd name="T6" fmla="*/ 197147 w 284787"/>
              <a:gd name="T7" fmla="*/ 951328 h 1062181"/>
              <a:gd name="T8" fmla="*/ 175239 w 284787"/>
              <a:gd name="T9" fmla="*/ 928309 h 1062181"/>
              <a:gd name="T10" fmla="*/ 146033 w 284787"/>
              <a:gd name="T11" fmla="*/ 882271 h 1062181"/>
              <a:gd name="T12" fmla="*/ 131430 w 284787"/>
              <a:gd name="T13" fmla="*/ 859252 h 1062181"/>
              <a:gd name="T14" fmla="*/ 109524 w 284787"/>
              <a:gd name="T15" fmla="*/ 843911 h 1062181"/>
              <a:gd name="T16" fmla="*/ 87619 w 284787"/>
              <a:gd name="T17" fmla="*/ 836241 h 1062181"/>
              <a:gd name="T18" fmla="*/ 51112 w 284787"/>
              <a:gd name="T19" fmla="*/ 790220 h 1062181"/>
              <a:gd name="T20" fmla="*/ 36508 w 284787"/>
              <a:gd name="T21" fmla="*/ 736509 h 1062181"/>
              <a:gd name="T22" fmla="*/ 0 w 284787"/>
              <a:gd name="T23" fmla="*/ 667453 h 1062181"/>
              <a:gd name="T24" fmla="*/ 7302 w 284787"/>
              <a:gd name="T25" fmla="*/ 483325 h 1062181"/>
              <a:gd name="T26" fmla="*/ 14604 w 284787"/>
              <a:gd name="T27" fmla="*/ 460317 h 1062181"/>
              <a:gd name="T28" fmla="*/ 29205 w 284787"/>
              <a:gd name="T29" fmla="*/ 391273 h 1062181"/>
              <a:gd name="T30" fmla="*/ 36508 w 284787"/>
              <a:gd name="T31" fmla="*/ 268525 h 1062181"/>
              <a:gd name="T32" fmla="*/ 43810 w 284787"/>
              <a:gd name="T33" fmla="*/ 230165 h 1062181"/>
              <a:gd name="T34" fmla="*/ 36508 w 284787"/>
              <a:gd name="T35" fmla="*/ 61383 h 1062181"/>
              <a:gd name="T36" fmla="*/ 43810 w 284787"/>
              <a:gd name="T37" fmla="*/ 0 h 106218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84787" h="1062181">
                <a:moveTo>
                  <a:pt x="284787" y="1062181"/>
                </a:moveTo>
                <a:cubicBezTo>
                  <a:pt x="274525" y="1049353"/>
                  <a:pt x="264818" y="1036060"/>
                  <a:pt x="254000" y="1023697"/>
                </a:cubicBezTo>
                <a:cubicBezTo>
                  <a:pt x="246832" y="1015505"/>
                  <a:pt x="237878" y="1008968"/>
                  <a:pt x="230909" y="1000606"/>
                </a:cubicBezTo>
                <a:cubicBezTo>
                  <a:pt x="170353" y="927938"/>
                  <a:pt x="254103" y="1023852"/>
                  <a:pt x="207818" y="954424"/>
                </a:cubicBezTo>
                <a:cubicBezTo>
                  <a:pt x="201780" y="945367"/>
                  <a:pt x="191410" y="939925"/>
                  <a:pt x="184727" y="931333"/>
                </a:cubicBezTo>
                <a:cubicBezTo>
                  <a:pt x="173368" y="916729"/>
                  <a:pt x="164202" y="900545"/>
                  <a:pt x="153939" y="885151"/>
                </a:cubicBezTo>
                <a:cubicBezTo>
                  <a:pt x="148808" y="877454"/>
                  <a:pt x="146242" y="867191"/>
                  <a:pt x="138545" y="862060"/>
                </a:cubicBezTo>
                <a:cubicBezTo>
                  <a:pt x="130848" y="856929"/>
                  <a:pt x="123728" y="850803"/>
                  <a:pt x="115454" y="846666"/>
                </a:cubicBezTo>
                <a:cubicBezTo>
                  <a:pt x="108197" y="843038"/>
                  <a:pt x="100060" y="841535"/>
                  <a:pt x="92363" y="838969"/>
                </a:cubicBezTo>
                <a:cubicBezTo>
                  <a:pt x="74715" y="786025"/>
                  <a:pt x="100476" y="848705"/>
                  <a:pt x="53878" y="792788"/>
                </a:cubicBezTo>
                <a:cubicBezTo>
                  <a:pt x="49150" y="787114"/>
                  <a:pt x="39917" y="741774"/>
                  <a:pt x="38484" y="738909"/>
                </a:cubicBezTo>
                <a:cubicBezTo>
                  <a:pt x="-14448" y="633042"/>
                  <a:pt x="21285" y="733492"/>
                  <a:pt x="0" y="669636"/>
                </a:cubicBezTo>
                <a:cubicBezTo>
                  <a:pt x="2566" y="608060"/>
                  <a:pt x="3144" y="546370"/>
                  <a:pt x="7697" y="484909"/>
                </a:cubicBezTo>
                <a:cubicBezTo>
                  <a:pt x="8296" y="476818"/>
                  <a:pt x="13165" y="469619"/>
                  <a:pt x="15394" y="461818"/>
                </a:cubicBezTo>
                <a:cubicBezTo>
                  <a:pt x="22642" y="436449"/>
                  <a:pt x="25496" y="419005"/>
                  <a:pt x="30787" y="392545"/>
                </a:cubicBezTo>
                <a:cubicBezTo>
                  <a:pt x="33353" y="351495"/>
                  <a:pt x="34584" y="310339"/>
                  <a:pt x="38484" y="269394"/>
                </a:cubicBezTo>
                <a:cubicBezTo>
                  <a:pt x="39724" y="256371"/>
                  <a:pt x="46181" y="243991"/>
                  <a:pt x="46181" y="230909"/>
                </a:cubicBezTo>
                <a:cubicBezTo>
                  <a:pt x="46181" y="174406"/>
                  <a:pt x="42510" y="117934"/>
                  <a:pt x="38484" y="61575"/>
                </a:cubicBezTo>
                <a:cubicBezTo>
                  <a:pt x="34335" y="3495"/>
                  <a:pt x="17547" y="28634"/>
                  <a:pt x="46181" y="0"/>
                </a:cubicBezTo>
              </a:path>
            </a:pathLst>
          </a:custGeom>
          <a:noFill/>
          <a:ln w="76200" cmpd="sng">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59" name="Freeform 58"/>
          <p:cNvSpPr>
            <a:spLocks/>
          </p:cNvSpPr>
          <p:nvPr/>
        </p:nvSpPr>
        <p:spPr bwMode="auto">
          <a:xfrm>
            <a:off x="2162175" y="2270125"/>
            <a:ext cx="585788" cy="1724025"/>
          </a:xfrm>
          <a:custGeom>
            <a:avLst/>
            <a:gdLst>
              <a:gd name="T0" fmla="*/ 561737 w 585480"/>
              <a:gd name="T1" fmla="*/ 1721817 h 1724121"/>
              <a:gd name="T2" fmla="*/ 491585 w 585480"/>
              <a:gd name="T3" fmla="*/ 1683380 h 1724121"/>
              <a:gd name="T4" fmla="*/ 437022 w 585480"/>
              <a:gd name="T5" fmla="*/ 1606516 h 1724121"/>
              <a:gd name="T6" fmla="*/ 390254 w 585480"/>
              <a:gd name="T7" fmla="*/ 1568094 h 1724121"/>
              <a:gd name="T8" fmla="*/ 351281 w 585480"/>
              <a:gd name="T9" fmla="*/ 1552709 h 1724121"/>
              <a:gd name="T10" fmla="*/ 327895 w 585480"/>
              <a:gd name="T11" fmla="*/ 1521960 h 1724121"/>
              <a:gd name="T12" fmla="*/ 296717 w 585480"/>
              <a:gd name="T13" fmla="*/ 1506590 h 1724121"/>
              <a:gd name="T14" fmla="*/ 210977 w 585480"/>
              <a:gd name="T15" fmla="*/ 1491220 h 1724121"/>
              <a:gd name="T16" fmla="*/ 140822 w 585480"/>
              <a:gd name="T17" fmla="*/ 1422043 h 1724121"/>
              <a:gd name="T18" fmla="*/ 117437 w 585480"/>
              <a:gd name="T19" fmla="*/ 1398977 h 1724121"/>
              <a:gd name="T20" fmla="*/ 94050 w 585480"/>
              <a:gd name="T21" fmla="*/ 1352867 h 1724121"/>
              <a:gd name="T22" fmla="*/ 70671 w 585480"/>
              <a:gd name="T23" fmla="*/ 1337479 h 1724121"/>
              <a:gd name="T24" fmla="*/ 62878 w 585480"/>
              <a:gd name="T25" fmla="*/ 1314430 h 1724121"/>
              <a:gd name="T26" fmla="*/ 23899 w 585480"/>
              <a:gd name="T27" fmla="*/ 1275993 h 1724121"/>
              <a:gd name="T28" fmla="*/ 8303 w 585480"/>
              <a:gd name="T29" fmla="*/ 1229864 h 1724121"/>
              <a:gd name="T30" fmla="*/ 39499 w 585480"/>
              <a:gd name="T31" fmla="*/ 1053069 h 1724121"/>
              <a:gd name="T32" fmla="*/ 62878 w 585480"/>
              <a:gd name="T33" fmla="*/ 1045396 h 1724121"/>
              <a:gd name="T34" fmla="*/ 117437 w 585480"/>
              <a:gd name="T35" fmla="*/ 1006959 h 1724121"/>
              <a:gd name="T36" fmla="*/ 164206 w 585480"/>
              <a:gd name="T37" fmla="*/ 976219 h 1724121"/>
              <a:gd name="T38" fmla="*/ 195387 w 585480"/>
              <a:gd name="T39" fmla="*/ 930085 h 1724121"/>
              <a:gd name="T40" fmla="*/ 234360 w 585480"/>
              <a:gd name="T41" fmla="*/ 876279 h 1724121"/>
              <a:gd name="T42" fmla="*/ 257742 w 585480"/>
              <a:gd name="T43" fmla="*/ 853212 h 1724121"/>
              <a:gd name="T44" fmla="*/ 296717 w 585480"/>
              <a:gd name="T45" fmla="*/ 799405 h 1724121"/>
              <a:gd name="T46" fmla="*/ 351281 w 585480"/>
              <a:gd name="T47" fmla="*/ 760992 h 1724121"/>
              <a:gd name="T48" fmla="*/ 374665 w 585480"/>
              <a:gd name="T49" fmla="*/ 614942 h 1724121"/>
              <a:gd name="T50" fmla="*/ 390254 w 585480"/>
              <a:gd name="T51" fmla="*/ 576505 h 1724121"/>
              <a:gd name="T52" fmla="*/ 398049 w 585480"/>
              <a:gd name="T53" fmla="*/ 545765 h 1724121"/>
              <a:gd name="T54" fmla="*/ 390254 w 585480"/>
              <a:gd name="T55" fmla="*/ 484261 h 1724121"/>
              <a:gd name="T56" fmla="*/ 382460 w 585480"/>
              <a:gd name="T57" fmla="*/ 453521 h 1724121"/>
              <a:gd name="T58" fmla="*/ 359076 w 585480"/>
              <a:gd name="T59" fmla="*/ 438151 h 1724121"/>
              <a:gd name="T60" fmla="*/ 335690 w 585480"/>
              <a:gd name="T61" fmla="*/ 415084 h 1724121"/>
              <a:gd name="T62" fmla="*/ 288922 w 585480"/>
              <a:gd name="T63" fmla="*/ 399714 h 1724121"/>
              <a:gd name="T64" fmla="*/ 265537 w 585480"/>
              <a:gd name="T65" fmla="*/ 392018 h 1724121"/>
              <a:gd name="T66" fmla="*/ 257742 w 585480"/>
              <a:gd name="T67" fmla="*/ 368951 h 1724121"/>
              <a:gd name="T68" fmla="*/ 226565 w 585480"/>
              <a:gd name="T69" fmla="*/ 338211 h 1724121"/>
              <a:gd name="T70" fmla="*/ 265537 w 585480"/>
              <a:gd name="T71" fmla="*/ 276731 h 1724121"/>
              <a:gd name="T72" fmla="*/ 296717 w 585480"/>
              <a:gd name="T73" fmla="*/ 269034 h 1724121"/>
              <a:gd name="T74" fmla="*/ 320101 w 585480"/>
              <a:gd name="T75" fmla="*/ 245967 h 1724121"/>
              <a:gd name="T76" fmla="*/ 343486 w 585480"/>
              <a:gd name="T77" fmla="*/ 238294 h 1724121"/>
              <a:gd name="T78" fmla="*/ 366870 w 585480"/>
              <a:gd name="T79" fmla="*/ 222924 h 1724121"/>
              <a:gd name="T80" fmla="*/ 390254 w 585480"/>
              <a:gd name="T81" fmla="*/ 215227 h 1724121"/>
              <a:gd name="T82" fmla="*/ 437022 w 585480"/>
              <a:gd name="T83" fmla="*/ 192160 h 1724121"/>
              <a:gd name="T84" fmla="*/ 460407 w 585480"/>
              <a:gd name="T85" fmla="*/ 169117 h 1724121"/>
              <a:gd name="T86" fmla="*/ 483791 w 585480"/>
              <a:gd name="T87" fmla="*/ 153723 h 1724121"/>
              <a:gd name="T88" fmla="*/ 491585 w 585480"/>
              <a:gd name="T89" fmla="*/ 130681 h 1724121"/>
              <a:gd name="T90" fmla="*/ 530559 w 585480"/>
              <a:gd name="T91" fmla="*/ 92244 h 1724121"/>
              <a:gd name="T92" fmla="*/ 538354 w 585480"/>
              <a:gd name="T93" fmla="*/ 69177 h 1724121"/>
              <a:gd name="T94" fmla="*/ 577327 w 585480"/>
              <a:gd name="T95" fmla="*/ 7697 h 1724121"/>
              <a:gd name="T96" fmla="*/ 592916 w 585480"/>
              <a:gd name="T97" fmla="*/ 0 h 172412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85480" h="1724121">
                <a:moveTo>
                  <a:pt x="554692" y="1724121"/>
                </a:moveTo>
                <a:cubicBezTo>
                  <a:pt x="546635" y="1720093"/>
                  <a:pt x="497892" y="1698108"/>
                  <a:pt x="485420" y="1685636"/>
                </a:cubicBezTo>
                <a:cubicBezTo>
                  <a:pt x="440745" y="1640961"/>
                  <a:pt x="467220" y="1656239"/>
                  <a:pt x="431541" y="1608667"/>
                </a:cubicBezTo>
                <a:cubicBezTo>
                  <a:pt x="421327" y="1595049"/>
                  <a:pt x="401004" y="1578005"/>
                  <a:pt x="385359" y="1570182"/>
                </a:cubicBezTo>
                <a:cubicBezTo>
                  <a:pt x="373001" y="1564003"/>
                  <a:pt x="359702" y="1559919"/>
                  <a:pt x="346874" y="1554788"/>
                </a:cubicBezTo>
                <a:cubicBezTo>
                  <a:pt x="339177" y="1544525"/>
                  <a:pt x="333523" y="1532349"/>
                  <a:pt x="323783" y="1524000"/>
                </a:cubicBezTo>
                <a:cubicBezTo>
                  <a:pt x="315071" y="1516533"/>
                  <a:pt x="303541" y="1513126"/>
                  <a:pt x="292995" y="1508606"/>
                </a:cubicBezTo>
                <a:cubicBezTo>
                  <a:pt x="263681" y="1496043"/>
                  <a:pt x="243790" y="1497645"/>
                  <a:pt x="208329" y="1493212"/>
                </a:cubicBezTo>
                <a:lnTo>
                  <a:pt x="139056" y="1423939"/>
                </a:lnTo>
                <a:lnTo>
                  <a:pt x="115965" y="1400849"/>
                </a:lnTo>
                <a:cubicBezTo>
                  <a:pt x="109705" y="1382069"/>
                  <a:pt x="107795" y="1369588"/>
                  <a:pt x="92874" y="1354667"/>
                </a:cubicBezTo>
                <a:cubicBezTo>
                  <a:pt x="86333" y="1348126"/>
                  <a:pt x="77480" y="1344404"/>
                  <a:pt x="69783" y="1339273"/>
                </a:cubicBezTo>
                <a:cubicBezTo>
                  <a:pt x="67217" y="1331576"/>
                  <a:pt x="67154" y="1322517"/>
                  <a:pt x="62086" y="1316182"/>
                </a:cubicBezTo>
                <a:cubicBezTo>
                  <a:pt x="28732" y="1274490"/>
                  <a:pt x="46692" y="1329652"/>
                  <a:pt x="23601" y="1277697"/>
                </a:cubicBezTo>
                <a:cubicBezTo>
                  <a:pt x="17011" y="1262869"/>
                  <a:pt x="8207" y="1231515"/>
                  <a:pt x="8207" y="1231515"/>
                </a:cubicBezTo>
                <a:cubicBezTo>
                  <a:pt x="13122" y="1128306"/>
                  <a:pt x="-28424" y="1088194"/>
                  <a:pt x="38995" y="1054485"/>
                </a:cubicBezTo>
                <a:cubicBezTo>
                  <a:pt x="46252" y="1050857"/>
                  <a:pt x="54389" y="1049354"/>
                  <a:pt x="62086" y="1046788"/>
                </a:cubicBezTo>
                <a:cubicBezTo>
                  <a:pt x="102901" y="1005973"/>
                  <a:pt x="65310" y="1038696"/>
                  <a:pt x="115965" y="1008303"/>
                </a:cubicBezTo>
                <a:cubicBezTo>
                  <a:pt x="131830" y="998784"/>
                  <a:pt x="162147" y="977515"/>
                  <a:pt x="162147" y="977515"/>
                </a:cubicBezTo>
                <a:lnTo>
                  <a:pt x="192935" y="931333"/>
                </a:lnTo>
                <a:cubicBezTo>
                  <a:pt x="205120" y="913055"/>
                  <a:pt x="217095" y="894167"/>
                  <a:pt x="231420" y="877455"/>
                </a:cubicBezTo>
                <a:cubicBezTo>
                  <a:pt x="238504" y="869191"/>
                  <a:pt x="247542" y="862726"/>
                  <a:pt x="254510" y="854364"/>
                </a:cubicBezTo>
                <a:cubicBezTo>
                  <a:pt x="276359" y="828145"/>
                  <a:pt x="265271" y="828209"/>
                  <a:pt x="292995" y="800485"/>
                </a:cubicBezTo>
                <a:cubicBezTo>
                  <a:pt x="302542" y="790938"/>
                  <a:pt x="333763" y="770741"/>
                  <a:pt x="346874" y="762000"/>
                </a:cubicBezTo>
                <a:cubicBezTo>
                  <a:pt x="382967" y="653721"/>
                  <a:pt x="340160" y="794588"/>
                  <a:pt x="369965" y="615758"/>
                </a:cubicBezTo>
                <a:cubicBezTo>
                  <a:pt x="372236" y="602129"/>
                  <a:pt x="380990" y="590381"/>
                  <a:pt x="385359" y="577273"/>
                </a:cubicBezTo>
                <a:cubicBezTo>
                  <a:pt x="388704" y="567237"/>
                  <a:pt x="390490" y="556748"/>
                  <a:pt x="393056" y="546485"/>
                </a:cubicBezTo>
                <a:cubicBezTo>
                  <a:pt x="390490" y="525960"/>
                  <a:pt x="388760" y="505313"/>
                  <a:pt x="385359" y="484909"/>
                </a:cubicBezTo>
                <a:cubicBezTo>
                  <a:pt x="383620" y="474474"/>
                  <a:pt x="383530" y="462923"/>
                  <a:pt x="377662" y="454121"/>
                </a:cubicBezTo>
                <a:cubicBezTo>
                  <a:pt x="372531" y="446424"/>
                  <a:pt x="361678" y="444649"/>
                  <a:pt x="354571" y="438727"/>
                </a:cubicBezTo>
                <a:cubicBezTo>
                  <a:pt x="346209" y="431758"/>
                  <a:pt x="340995" y="420922"/>
                  <a:pt x="331480" y="415636"/>
                </a:cubicBezTo>
                <a:cubicBezTo>
                  <a:pt x="317295" y="407756"/>
                  <a:pt x="300692" y="405373"/>
                  <a:pt x="285298" y="400242"/>
                </a:cubicBezTo>
                <a:lnTo>
                  <a:pt x="262207" y="392546"/>
                </a:lnTo>
                <a:cubicBezTo>
                  <a:pt x="259641" y="384849"/>
                  <a:pt x="260247" y="375192"/>
                  <a:pt x="254510" y="369455"/>
                </a:cubicBezTo>
                <a:cubicBezTo>
                  <a:pt x="213460" y="328404"/>
                  <a:pt x="244249" y="400244"/>
                  <a:pt x="223723" y="338667"/>
                </a:cubicBezTo>
                <a:cubicBezTo>
                  <a:pt x="233890" y="313249"/>
                  <a:pt x="236650" y="291695"/>
                  <a:pt x="262207" y="277091"/>
                </a:cubicBezTo>
                <a:cubicBezTo>
                  <a:pt x="271392" y="271843"/>
                  <a:pt x="282732" y="271960"/>
                  <a:pt x="292995" y="269394"/>
                </a:cubicBezTo>
                <a:cubicBezTo>
                  <a:pt x="300692" y="261697"/>
                  <a:pt x="307029" y="252341"/>
                  <a:pt x="316086" y="246303"/>
                </a:cubicBezTo>
                <a:cubicBezTo>
                  <a:pt x="322837" y="241803"/>
                  <a:pt x="331920" y="242234"/>
                  <a:pt x="339177" y="238606"/>
                </a:cubicBezTo>
                <a:cubicBezTo>
                  <a:pt x="347451" y="234469"/>
                  <a:pt x="353994" y="227349"/>
                  <a:pt x="362268" y="223212"/>
                </a:cubicBezTo>
                <a:cubicBezTo>
                  <a:pt x="369525" y="219584"/>
                  <a:pt x="378102" y="219143"/>
                  <a:pt x="385359" y="215515"/>
                </a:cubicBezTo>
                <a:cubicBezTo>
                  <a:pt x="445042" y="185673"/>
                  <a:pt x="373501" y="211771"/>
                  <a:pt x="431541" y="192424"/>
                </a:cubicBezTo>
                <a:cubicBezTo>
                  <a:pt x="439238" y="184727"/>
                  <a:pt x="446270" y="176302"/>
                  <a:pt x="454632" y="169333"/>
                </a:cubicBezTo>
                <a:cubicBezTo>
                  <a:pt x="461739" y="163411"/>
                  <a:pt x="471944" y="161162"/>
                  <a:pt x="477723" y="153939"/>
                </a:cubicBezTo>
                <a:cubicBezTo>
                  <a:pt x="482791" y="147604"/>
                  <a:pt x="481792" y="138105"/>
                  <a:pt x="485420" y="130849"/>
                </a:cubicBezTo>
                <a:cubicBezTo>
                  <a:pt x="498248" y="105193"/>
                  <a:pt x="500814" y="107758"/>
                  <a:pt x="523904" y="92364"/>
                </a:cubicBezTo>
                <a:cubicBezTo>
                  <a:pt x="526470" y="84667"/>
                  <a:pt x="528405" y="76730"/>
                  <a:pt x="531601" y="69273"/>
                </a:cubicBezTo>
                <a:cubicBezTo>
                  <a:pt x="540747" y="47933"/>
                  <a:pt x="553511" y="24272"/>
                  <a:pt x="570086" y="7697"/>
                </a:cubicBezTo>
                <a:cubicBezTo>
                  <a:pt x="574143" y="3640"/>
                  <a:pt x="580349" y="2566"/>
                  <a:pt x="585480" y="0"/>
                </a:cubicBezTo>
              </a:path>
            </a:pathLst>
          </a:custGeom>
          <a:noFill/>
          <a:ln w="76200" cmpd="sng">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60" name="Freeform 59"/>
          <p:cNvSpPr>
            <a:spLocks/>
          </p:cNvSpPr>
          <p:nvPr/>
        </p:nvSpPr>
        <p:spPr bwMode="auto">
          <a:xfrm>
            <a:off x="2947988" y="2235200"/>
            <a:ext cx="1208087" cy="546100"/>
          </a:xfrm>
          <a:custGeom>
            <a:avLst/>
            <a:gdLst>
              <a:gd name="T0" fmla="*/ 0 w 1208425"/>
              <a:gd name="T1" fmla="*/ 22683 h 545152"/>
              <a:gd name="T2" fmla="*/ 496955 w 1208425"/>
              <a:gd name="T3" fmla="*/ 22683 h 545152"/>
              <a:gd name="T4" fmla="*/ 603992 w 1208425"/>
              <a:gd name="T5" fmla="*/ 14659 h 545152"/>
              <a:gd name="T6" fmla="*/ 848645 w 1208425"/>
              <a:gd name="T7" fmla="*/ 22683 h 545152"/>
              <a:gd name="T8" fmla="*/ 856291 w 1208425"/>
              <a:gd name="T9" fmla="*/ 46758 h 545152"/>
              <a:gd name="T10" fmla="*/ 863938 w 1208425"/>
              <a:gd name="T11" fmla="*/ 78858 h 545152"/>
              <a:gd name="T12" fmla="*/ 879230 w 1208425"/>
              <a:gd name="T13" fmla="*/ 127006 h 545152"/>
              <a:gd name="T14" fmla="*/ 886875 w 1208425"/>
              <a:gd name="T15" fmla="*/ 239352 h 545152"/>
              <a:gd name="T16" fmla="*/ 917457 w 1208425"/>
              <a:gd name="T17" fmla="*/ 279474 h 545152"/>
              <a:gd name="T18" fmla="*/ 932748 w 1208425"/>
              <a:gd name="T19" fmla="*/ 303548 h 545152"/>
              <a:gd name="T20" fmla="*/ 955683 w 1208425"/>
              <a:gd name="T21" fmla="*/ 327623 h 545152"/>
              <a:gd name="T22" fmla="*/ 993911 w 1208425"/>
              <a:gd name="T23" fmla="*/ 367747 h 545152"/>
              <a:gd name="T24" fmla="*/ 1062721 w 1208425"/>
              <a:gd name="T25" fmla="*/ 431945 h 545152"/>
              <a:gd name="T26" fmla="*/ 1085656 w 1208425"/>
              <a:gd name="T27" fmla="*/ 439970 h 545152"/>
              <a:gd name="T28" fmla="*/ 1154466 w 1208425"/>
              <a:gd name="T29" fmla="*/ 480093 h 545152"/>
              <a:gd name="T30" fmla="*/ 1185047 w 1208425"/>
              <a:gd name="T31" fmla="*/ 520217 h 545152"/>
              <a:gd name="T32" fmla="*/ 1192693 w 1208425"/>
              <a:gd name="T33" fmla="*/ 552315 h 545152"/>
              <a:gd name="T34" fmla="*/ 1200339 w 1208425"/>
              <a:gd name="T35" fmla="*/ 568366 h 54515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208425" h="545152">
                <a:moveTo>
                  <a:pt x="0" y="21758"/>
                </a:moveTo>
                <a:cubicBezTo>
                  <a:pt x="250468" y="886"/>
                  <a:pt x="-37883" y="21758"/>
                  <a:pt x="500303" y="21758"/>
                </a:cubicBezTo>
                <a:cubicBezTo>
                  <a:pt x="536314" y="21758"/>
                  <a:pt x="572142" y="16627"/>
                  <a:pt x="608061" y="14061"/>
                </a:cubicBezTo>
                <a:cubicBezTo>
                  <a:pt x="703177" y="-4962"/>
                  <a:pt x="694465" y="-6796"/>
                  <a:pt x="854364" y="21758"/>
                </a:cubicBezTo>
                <a:cubicBezTo>
                  <a:pt x="862351" y="23184"/>
                  <a:pt x="859832" y="37048"/>
                  <a:pt x="862061" y="44849"/>
                </a:cubicBezTo>
                <a:cubicBezTo>
                  <a:pt x="864967" y="55020"/>
                  <a:pt x="866718" y="65505"/>
                  <a:pt x="869758" y="75637"/>
                </a:cubicBezTo>
                <a:cubicBezTo>
                  <a:pt x="874421" y="91179"/>
                  <a:pt x="885152" y="121819"/>
                  <a:pt x="885152" y="121819"/>
                </a:cubicBezTo>
                <a:cubicBezTo>
                  <a:pt x="887718" y="157738"/>
                  <a:pt x="883685" y="194751"/>
                  <a:pt x="892849" y="229576"/>
                </a:cubicBezTo>
                <a:cubicBezTo>
                  <a:pt x="897030" y="245463"/>
                  <a:pt x="913780" y="254918"/>
                  <a:pt x="923637" y="268061"/>
                </a:cubicBezTo>
                <a:cubicBezTo>
                  <a:pt x="929187" y="275462"/>
                  <a:pt x="933109" y="284045"/>
                  <a:pt x="939031" y="291152"/>
                </a:cubicBezTo>
                <a:cubicBezTo>
                  <a:pt x="946000" y="299514"/>
                  <a:pt x="955153" y="305881"/>
                  <a:pt x="962122" y="314243"/>
                </a:cubicBezTo>
                <a:cubicBezTo>
                  <a:pt x="1024431" y="389014"/>
                  <a:pt x="928037" y="288221"/>
                  <a:pt x="1000606" y="352728"/>
                </a:cubicBezTo>
                <a:cubicBezTo>
                  <a:pt x="1026833" y="376041"/>
                  <a:pt x="1039933" y="399331"/>
                  <a:pt x="1069879" y="414304"/>
                </a:cubicBezTo>
                <a:cubicBezTo>
                  <a:pt x="1077136" y="417932"/>
                  <a:pt x="1085878" y="418061"/>
                  <a:pt x="1092970" y="422001"/>
                </a:cubicBezTo>
                <a:cubicBezTo>
                  <a:pt x="1172369" y="466111"/>
                  <a:pt x="1109994" y="443069"/>
                  <a:pt x="1162243" y="460485"/>
                </a:cubicBezTo>
                <a:cubicBezTo>
                  <a:pt x="1187406" y="535973"/>
                  <a:pt x="1146611" y="429339"/>
                  <a:pt x="1193031" y="498970"/>
                </a:cubicBezTo>
                <a:cubicBezTo>
                  <a:pt x="1198899" y="507772"/>
                  <a:pt x="1197383" y="519722"/>
                  <a:pt x="1200728" y="529758"/>
                </a:cubicBezTo>
                <a:cubicBezTo>
                  <a:pt x="1202542" y="535201"/>
                  <a:pt x="1205859" y="540021"/>
                  <a:pt x="1208425" y="545152"/>
                </a:cubicBezTo>
              </a:path>
            </a:pathLst>
          </a:custGeom>
          <a:noFill/>
          <a:ln w="76200" cmpd="sng">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61" name="Freeform 60"/>
          <p:cNvSpPr>
            <a:spLocks/>
          </p:cNvSpPr>
          <p:nvPr/>
        </p:nvSpPr>
        <p:spPr bwMode="auto">
          <a:xfrm>
            <a:off x="4284663" y="2924175"/>
            <a:ext cx="431800" cy="1009650"/>
          </a:xfrm>
          <a:custGeom>
            <a:avLst/>
            <a:gdLst>
              <a:gd name="T0" fmla="*/ 0 w 400243"/>
              <a:gd name="T1" fmla="*/ 0 h 908243"/>
              <a:gd name="T2" fmla="*/ 205402 w 400243"/>
              <a:gd name="T3" fmla="*/ 1733798 h 908243"/>
              <a:gd name="T4" fmla="*/ 513503 w 400243"/>
              <a:gd name="T5" fmla="*/ 3034157 h 908243"/>
              <a:gd name="T6" fmla="*/ 616208 w 400243"/>
              <a:gd name="T7" fmla="*/ 3467587 h 908243"/>
              <a:gd name="T8" fmla="*/ 718902 w 400243"/>
              <a:gd name="T9" fmla="*/ 3792668 h 908243"/>
              <a:gd name="T10" fmla="*/ 924297 w 400243"/>
              <a:gd name="T11" fmla="*/ 4659580 h 908243"/>
              <a:gd name="T12" fmla="*/ 1027010 w 400243"/>
              <a:gd name="T13" fmla="*/ 5309754 h 908243"/>
              <a:gd name="T14" fmla="*/ 1181055 w 400243"/>
              <a:gd name="T15" fmla="*/ 5634838 h 908243"/>
              <a:gd name="T16" fmla="*/ 1232401 w 400243"/>
              <a:gd name="T17" fmla="*/ 5959916 h 908243"/>
              <a:gd name="T18" fmla="*/ 1489153 w 400243"/>
              <a:gd name="T19" fmla="*/ 6718447 h 908243"/>
              <a:gd name="T20" fmla="*/ 1591857 w 400243"/>
              <a:gd name="T21" fmla="*/ 7476990 h 908243"/>
              <a:gd name="T22" fmla="*/ 1694549 w 400243"/>
              <a:gd name="T23" fmla="*/ 7802081 h 908243"/>
              <a:gd name="T24" fmla="*/ 2002657 w 400243"/>
              <a:gd name="T25" fmla="*/ 8777333 h 908243"/>
              <a:gd name="T26" fmla="*/ 2054007 w 400243"/>
              <a:gd name="T27" fmla="*/ 9319167 h 908243"/>
              <a:gd name="T28" fmla="*/ 2105365 w 400243"/>
              <a:gd name="T29" fmla="*/ 9644240 h 908243"/>
              <a:gd name="T30" fmla="*/ 2156706 w 400243"/>
              <a:gd name="T31" fmla="*/ 10294396 h 908243"/>
              <a:gd name="T32" fmla="*/ 2259405 w 400243"/>
              <a:gd name="T33" fmla="*/ 11486385 h 908243"/>
              <a:gd name="T34" fmla="*/ 2413460 w 400243"/>
              <a:gd name="T35" fmla="*/ 11919834 h 908243"/>
              <a:gd name="T36" fmla="*/ 2464809 w 400243"/>
              <a:gd name="T37" fmla="*/ 12244921 h 908243"/>
              <a:gd name="T38" fmla="*/ 2670212 w 400243"/>
              <a:gd name="T39" fmla="*/ 12786751 h 90824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00243" h="908243">
                <a:moveTo>
                  <a:pt x="0" y="0"/>
                </a:moveTo>
                <a:cubicBezTo>
                  <a:pt x="10263" y="41051"/>
                  <a:pt x="19163" y="82466"/>
                  <a:pt x="30788" y="123152"/>
                </a:cubicBezTo>
                <a:cubicBezTo>
                  <a:pt x="41276" y="159860"/>
                  <a:pt x="58173" y="181054"/>
                  <a:pt x="76970" y="215515"/>
                </a:cubicBezTo>
                <a:cubicBezTo>
                  <a:pt x="82464" y="225588"/>
                  <a:pt x="86671" y="236341"/>
                  <a:pt x="92364" y="246303"/>
                </a:cubicBezTo>
                <a:cubicBezTo>
                  <a:pt x="96954" y="254335"/>
                  <a:pt x="103328" y="261273"/>
                  <a:pt x="107758" y="269394"/>
                </a:cubicBezTo>
                <a:cubicBezTo>
                  <a:pt x="118747" y="289540"/>
                  <a:pt x="131289" y="309200"/>
                  <a:pt x="138546" y="330970"/>
                </a:cubicBezTo>
                <a:cubicBezTo>
                  <a:pt x="143677" y="346364"/>
                  <a:pt x="142466" y="365678"/>
                  <a:pt x="153940" y="377152"/>
                </a:cubicBezTo>
                <a:lnTo>
                  <a:pt x="177031" y="400243"/>
                </a:lnTo>
                <a:cubicBezTo>
                  <a:pt x="179597" y="407940"/>
                  <a:pt x="181100" y="416077"/>
                  <a:pt x="184728" y="423334"/>
                </a:cubicBezTo>
                <a:cubicBezTo>
                  <a:pt x="190359" y="434596"/>
                  <a:pt x="217976" y="470230"/>
                  <a:pt x="223212" y="477212"/>
                </a:cubicBezTo>
                <a:cubicBezTo>
                  <a:pt x="225678" y="487077"/>
                  <a:pt x="233085" y="520049"/>
                  <a:pt x="238606" y="531091"/>
                </a:cubicBezTo>
                <a:cubicBezTo>
                  <a:pt x="242743" y="539365"/>
                  <a:pt x="249097" y="546337"/>
                  <a:pt x="254000" y="554182"/>
                </a:cubicBezTo>
                <a:cubicBezTo>
                  <a:pt x="291114" y="613564"/>
                  <a:pt x="261750" y="572212"/>
                  <a:pt x="300182" y="623455"/>
                </a:cubicBezTo>
                <a:cubicBezTo>
                  <a:pt x="302748" y="636283"/>
                  <a:pt x="304706" y="649248"/>
                  <a:pt x="307879" y="661940"/>
                </a:cubicBezTo>
                <a:cubicBezTo>
                  <a:pt x="309847" y="669811"/>
                  <a:pt x="313816" y="677111"/>
                  <a:pt x="315576" y="685031"/>
                </a:cubicBezTo>
                <a:cubicBezTo>
                  <a:pt x="318961" y="700265"/>
                  <a:pt x="321066" y="715763"/>
                  <a:pt x="323273" y="731212"/>
                </a:cubicBezTo>
                <a:cubicBezTo>
                  <a:pt x="324991" y="743239"/>
                  <a:pt x="327169" y="795757"/>
                  <a:pt x="338667" y="815879"/>
                </a:cubicBezTo>
                <a:cubicBezTo>
                  <a:pt x="345032" y="827017"/>
                  <a:pt x="354061" y="836404"/>
                  <a:pt x="361758" y="846667"/>
                </a:cubicBezTo>
                <a:cubicBezTo>
                  <a:pt x="364324" y="854364"/>
                  <a:pt x="365827" y="862501"/>
                  <a:pt x="369455" y="869758"/>
                </a:cubicBezTo>
                <a:cubicBezTo>
                  <a:pt x="379165" y="889177"/>
                  <a:pt x="385925" y="893925"/>
                  <a:pt x="400243" y="908243"/>
                </a:cubicBezTo>
              </a:path>
            </a:pathLst>
          </a:custGeom>
          <a:noFill/>
          <a:ln w="76200" cmpd="sng">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62" name="Freeform 61"/>
          <p:cNvSpPr>
            <a:spLocks/>
          </p:cNvSpPr>
          <p:nvPr/>
        </p:nvSpPr>
        <p:spPr bwMode="auto">
          <a:xfrm rot="196550">
            <a:off x="4643438" y="3968750"/>
            <a:ext cx="1238250" cy="433388"/>
          </a:xfrm>
          <a:custGeom>
            <a:avLst/>
            <a:gdLst>
              <a:gd name="T0" fmla="*/ 0 w 1116061"/>
              <a:gd name="T1" fmla="*/ 0 h 469515"/>
              <a:gd name="T2" fmla="*/ 1240526 w 1116061"/>
              <a:gd name="T3" fmla="*/ 2081 h 469515"/>
              <a:gd name="T4" fmla="*/ 1654022 w 1116061"/>
              <a:gd name="T5" fmla="*/ 4167 h 469515"/>
              <a:gd name="T6" fmla="*/ 2791178 w 1116061"/>
              <a:gd name="T7" fmla="*/ 6249 h 469515"/>
              <a:gd name="T8" fmla="*/ 3204668 w 1116061"/>
              <a:gd name="T9" fmla="*/ 7290 h 469515"/>
              <a:gd name="T10" fmla="*/ 3824935 w 1116061"/>
              <a:gd name="T11" fmla="*/ 9374 h 469515"/>
              <a:gd name="T12" fmla="*/ 4651957 w 1116061"/>
              <a:gd name="T13" fmla="*/ 10414 h 469515"/>
              <a:gd name="T14" fmla="*/ 4962079 w 1116061"/>
              <a:gd name="T15" fmla="*/ 11455 h 469515"/>
              <a:gd name="T16" fmla="*/ 5789091 w 1116061"/>
              <a:gd name="T17" fmla="*/ 13538 h 469515"/>
              <a:gd name="T18" fmla="*/ 6099224 w 1116061"/>
              <a:gd name="T19" fmla="*/ 14579 h 469515"/>
              <a:gd name="T20" fmla="*/ 6822842 w 1116061"/>
              <a:gd name="T21" fmla="*/ 16662 h 469515"/>
              <a:gd name="T22" fmla="*/ 7236371 w 1116061"/>
              <a:gd name="T23" fmla="*/ 18744 h 469515"/>
              <a:gd name="T24" fmla="*/ 7960000 w 1116061"/>
              <a:gd name="T25" fmla="*/ 21869 h 469515"/>
              <a:gd name="T26" fmla="*/ 8270137 w 1116061"/>
              <a:gd name="T27" fmla="*/ 23951 h 469515"/>
              <a:gd name="T28" fmla="*/ 8787018 w 1116061"/>
              <a:gd name="T29" fmla="*/ 24994 h 469515"/>
              <a:gd name="T30" fmla="*/ 9717390 w 1116061"/>
              <a:gd name="T31" fmla="*/ 29158 h 469515"/>
              <a:gd name="T32" fmla="*/ 10337654 w 1116061"/>
              <a:gd name="T33" fmla="*/ 31243 h 469515"/>
              <a:gd name="T34" fmla="*/ 10647799 w 1116061"/>
              <a:gd name="T35" fmla="*/ 32283 h 469515"/>
              <a:gd name="T36" fmla="*/ 10957920 w 1116061"/>
              <a:gd name="T37" fmla="*/ 33325 h 469515"/>
              <a:gd name="T38" fmla="*/ 11578197 w 1116061"/>
              <a:gd name="T39" fmla="*/ 37489 h 469515"/>
              <a:gd name="T40" fmla="*/ 11888322 w 1116061"/>
              <a:gd name="T41" fmla="*/ 39572 h 469515"/>
              <a:gd name="T42" fmla="*/ 12922073 w 1116061"/>
              <a:gd name="T43" fmla="*/ 49986 h 469515"/>
              <a:gd name="T44" fmla="*/ 13232205 w 1116061"/>
              <a:gd name="T45" fmla="*/ 53111 h 469515"/>
              <a:gd name="T46" fmla="*/ 13438961 w 1116061"/>
              <a:gd name="T47" fmla="*/ 56235 h 469515"/>
              <a:gd name="T48" fmla="*/ 14059216 w 1116061"/>
              <a:gd name="T49" fmla="*/ 60400 h 469515"/>
              <a:gd name="T50" fmla="*/ 14782871 w 1116061"/>
              <a:gd name="T51" fmla="*/ 62482 h 469515"/>
              <a:gd name="T52" fmla="*/ 14989620 w 1116061"/>
              <a:gd name="T53" fmla="*/ 63525 h 46951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16061" h="469515">
                <a:moveTo>
                  <a:pt x="0" y="0"/>
                </a:moveTo>
                <a:cubicBezTo>
                  <a:pt x="30788" y="5131"/>
                  <a:pt x="62083" y="7824"/>
                  <a:pt x="92364" y="15394"/>
                </a:cubicBezTo>
                <a:cubicBezTo>
                  <a:pt x="103495" y="18177"/>
                  <a:pt x="112267" y="27160"/>
                  <a:pt x="123152" y="30788"/>
                </a:cubicBezTo>
                <a:cubicBezTo>
                  <a:pt x="135536" y="34916"/>
                  <a:pt x="198124" y="44243"/>
                  <a:pt x="207818" y="46182"/>
                </a:cubicBezTo>
                <a:cubicBezTo>
                  <a:pt x="218191" y="48257"/>
                  <a:pt x="228474" y="50839"/>
                  <a:pt x="238606" y="53879"/>
                </a:cubicBezTo>
                <a:cubicBezTo>
                  <a:pt x="254148" y="58542"/>
                  <a:pt x="268687" y="67260"/>
                  <a:pt x="284788" y="69273"/>
                </a:cubicBezTo>
                <a:lnTo>
                  <a:pt x="346364" y="76970"/>
                </a:lnTo>
                <a:cubicBezTo>
                  <a:pt x="354061" y="79536"/>
                  <a:pt x="361628" y="82532"/>
                  <a:pt x="369455" y="84667"/>
                </a:cubicBezTo>
                <a:cubicBezTo>
                  <a:pt x="389866" y="90234"/>
                  <a:pt x="410959" y="93371"/>
                  <a:pt x="431030" y="100061"/>
                </a:cubicBezTo>
                <a:cubicBezTo>
                  <a:pt x="438727" y="102627"/>
                  <a:pt x="446320" y="105529"/>
                  <a:pt x="454121" y="107758"/>
                </a:cubicBezTo>
                <a:cubicBezTo>
                  <a:pt x="473650" y="113338"/>
                  <a:pt x="489545" y="115243"/>
                  <a:pt x="508000" y="123152"/>
                </a:cubicBezTo>
                <a:cubicBezTo>
                  <a:pt x="518546" y="127672"/>
                  <a:pt x="528242" y="134026"/>
                  <a:pt x="538788" y="138546"/>
                </a:cubicBezTo>
                <a:cubicBezTo>
                  <a:pt x="581964" y="157050"/>
                  <a:pt x="541612" y="132462"/>
                  <a:pt x="592667" y="161637"/>
                </a:cubicBezTo>
                <a:cubicBezTo>
                  <a:pt x="600699" y="166227"/>
                  <a:pt x="607096" y="173783"/>
                  <a:pt x="615758" y="177031"/>
                </a:cubicBezTo>
                <a:cubicBezTo>
                  <a:pt x="628007" y="181624"/>
                  <a:pt x="641712" y="180969"/>
                  <a:pt x="654242" y="184728"/>
                </a:cubicBezTo>
                <a:cubicBezTo>
                  <a:pt x="706190" y="200313"/>
                  <a:pt x="678036" y="197324"/>
                  <a:pt x="723515" y="215515"/>
                </a:cubicBezTo>
                <a:cubicBezTo>
                  <a:pt x="738581" y="221541"/>
                  <a:pt x="754303" y="225778"/>
                  <a:pt x="769697" y="230909"/>
                </a:cubicBezTo>
                <a:lnTo>
                  <a:pt x="792788" y="238606"/>
                </a:lnTo>
                <a:cubicBezTo>
                  <a:pt x="800485" y="241172"/>
                  <a:pt x="809128" y="241803"/>
                  <a:pt x="815879" y="246303"/>
                </a:cubicBezTo>
                <a:lnTo>
                  <a:pt x="862061" y="277091"/>
                </a:lnTo>
                <a:cubicBezTo>
                  <a:pt x="869758" y="282222"/>
                  <a:pt x="878611" y="285944"/>
                  <a:pt x="885152" y="292485"/>
                </a:cubicBezTo>
                <a:lnTo>
                  <a:pt x="962121" y="369455"/>
                </a:lnTo>
                <a:cubicBezTo>
                  <a:pt x="969818" y="377152"/>
                  <a:pt x="979174" y="383489"/>
                  <a:pt x="985212" y="392546"/>
                </a:cubicBezTo>
                <a:cubicBezTo>
                  <a:pt x="990343" y="400243"/>
                  <a:pt x="993644" y="409545"/>
                  <a:pt x="1000606" y="415637"/>
                </a:cubicBezTo>
                <a:cubicBezTo>
                  <a:pt x="1014530" y="427820"/>
                  <a:pt x="1028839" y="441938"/>
                  <a:pt x="1046788" y="446425"/>
                </a:cubicBezTo>
                <a:cubicBezTo>
                  <a:pt x="1066255" y="451292"/>
                  <a:pt x="1082260" y="454457"/>
                  <a:pt x="1100667" y="461819"/>
                </a:cubicBezTo>
                <a:cubicBezTo>
                  <a:pt x="1105994" y="463949"/>
                  <a:pt x="1110930" y="466950"/>
                  <a:pt x="1116061" y="469515"/>
                </a:cubicBezTo>
              </a:path>
            </a:pathLst>
          </a:custGeom>
          <a:noFill/>
          <a:ln w="76200" cmpd="sng">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63" name="Freeform 62"/>
          <p:cNvSpPr>
            <a:spLocks/>
          </p:cNvSpPr>
          <p:nvPr/>
        </p:nvSpPr>
        <p:spPr bwMode="auto">
          <a:xfrm>
            <a:off x="6011863" y="4595813"/>
            <a:ext cx="1208087" cy="777875"/>
          </a:xfrm>
          <a:custGeom>
            <a:avLst/>
            <a:gdLst>
              <a:gd name="T0" fmla="*/ 0 w 1154546"/>
              <a:gd name="T1" fmla="*/ 0 h 777394"/>
              <a:gd name="T2" fmla="*/ 47790 w 1154546"/>
              <a:gd name="T3" fmla="*/ 39061 h 777394"/>
              <a:gd name="T4" fmla="*/ 95582 w 1154546"/>
              <a:gd name="T5" fmla="*/ 62494 h 777394"/>
              <a:gd name="T6" fmla="*/ 143370 w 1154546"/>
              <a:gd name="T7" fmla="*/ 109369 h 777394"/>
              <a:gd name="T8" fmla="*/ 215061 w 1154546"/>
              <a:gd name="T9" fmla="*/ 156240 h 777394"/>
              <a:gd name="T10" fmla="*/ 262850 w 1154546"/>
              <a:gd name="T11" fmla="*/ 179679 h 777394"/>
              <a:gd name="T12" fmla="*/ 382328 w 1154546"/>
              <a:gd name="T13" fmla="*/ 242175 h 777394"/>
              <a:gd name="T14" fmla="*/ 501809 w 1154546"/>
              <a:gd name="T15" fmla="*/ 304671 h 777394"/>
              <a:gd name="T16" fmla="*/ 788553 w 1154546"/>
              <a:gd name="T17" fmla="*/ 335920 h 777394"/>
              <a:gd name="T18" fmla="*/ 931929 w 1154546"/>
              <a:gd name="T19" fmla="*/ 367167 h 777394"/>
              <a:gd name="T20" fmla="*/ 1027512 w 1154546"/>
              <a:gd name="T21" fmla="*/ 374980 h 777394"/>
              <a:gd name="T22" fmla="*/ 1290363 w 1154546"/>
              <a:gd name="T23" fmla="*/ 421852 h 777394"/>
              <a:gd name="T24" fmla="*/ 1338158 w 1154546"/>
              <a:gd name="T25" fmla="*/ 445287 h 777394"/>
              <a:gd name="T26" fmla="*/ 1362046 w 1154546"/>
              <a:gd name="T27" fmla="*/ 468725 h 777394"/>
              <a:gd name="T28" fmla="*/ 1505427 w 1154546"/>
              <a:gd name="T29" fmla="*/ 492161 h 777394"/>
              <a:gd name="T30" fmla="*/ 1577112 w 1154546"/>
              <a:gd name="T31" fmla="*/ 484348 h 777394"/>
              <a:gd name="T32" fmla="*/ 2078920 w 1154546"/>
              <a:gd name="T33" fmla="*/ 499973 h 777394"/>
              <a:gd name="T34" fmla="*/ 2222290 w 1154546"/>
              <a:gd name="T35" fmla="*/ 515597 h 777394"/>
              <a:gd name="T36" fmla="*/ 2365662 w 1154546"/>
              <a:gd name="T37" fmla="*/ 531220 h 777394"/>
              <a:gd name="T38" fmla="*/ 2532938 w 1154546"/>
              <a:gd name="T39" fmla="*/ 546846 h 777394"/>
              <a:gd name="T40" fmla="*/ 3225908 w 1154546"/>
              <a:gd name="T41" fmla="*/ 562471 h 777394"/>
              <a:gd name="T42" fmla="*/ 3393181 w 1154546"/>
              <a:gd name="T43" fmla="*/ 570283 h 777394"/>
              <a:gd name="T44" fmla="*/ 3464865 w 1154546"/>
              <a:gd name="T45" fmla="*/ 578094 h 777394"/>
              <a:gd name="T46" fmla="*/ 3512655 w 1154546"/>
              <a:gd name="T47" fmla="*/ 601531 h 777394"/>
              <a:gd name="T48" fmla="*/ 3584342 w 1154546"/>
              <a:gd name="T49" fmla="*/ 624965 h 777394"/>
              <a:gd name="T50" fmla="*/ 3560444 w 1154546"/>
              <a:gd name="T51" fmla="*/ 726523 h 777394"/>
              <a:gd name="T52" fmla="*/ 3345390 w 1154546"/>
              <a:gd name="T53" fmla="*/ 765584 h 777394"/>
              <a:gd name="T54" fmla="*/ 3273706 w 1154546"/>
              <a:gd name="T55" fmla="*/ 781208 h 777394"/>
              <a:gd name="T56" fmla="*/ 2843580 w 1154546"/>
              <a:gd name="T57" fmla="*/ 789020 h 777394"/>
              <a:gd name="T58" fmla="*/ 2270077 w 1154546"/>
              <a:gd name="T59" fmla="*/ 773396 h 777394"/>
              <a:gd name="T60" fmla="*/ 2198396 w 1154546"/>
              <a:gd name="T61" fmla="*/ 765584 h 777394"/>
              <a:gd name="T62" fmla="*/ 2031133 w 1154546"/>
              <a:gd name="T63" fmla="*/ 742148 h 77739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154546" h="777394">
                <a:moveTo>
                  <a:pt x="0" y="0"/>
                </a:moveTo>
                <a:cubicBezTo>
                  <a:pt x="5131" y="12828"/>
                  <a:pt x="9215" y="26127"/>
                  <a:pt x="15394" y="38485"/>
                </a:cubicBezTo>
                <a:cubicBezTo>
                  <a:pt x="19531" y="46759"/>
                  <a:pt x="27031" y="53123"/>
                  <a:pt x="30788" y="61576"/>
                </a:cubicBezTo>
                <a:cubicBezTo>
                  <a:pt x="37378" y="76404"/>
                  <a:pt x="37181" y="94256"/>
                  <a:pt x="46182" y="107757"/>
                </a:cubicBezTo>
                <a:cubicBezTo>
                  <a:pt x="90299" y="173933"/>
                  <a:pt x="37406" y="90205"/>
                  <a:pt x="69273" y="153939"/>
                </a:cubicBezTo>
                <a:cubicBezTo>
                  <a:pt x="73410" y="162213"/>
                  <a:pt x="80910" y="168577"/>
                  <a:pt x="84667" y="177030"/>
                </a:cubicBezTo>
                <a:cubicBezTo>
                  <a:pt x="111664" y="237773"/>
                  <a:pt x="81613" y="210913"/>
                  <a:pt x="123152" y="238606"/>
                </a:cubicBezTo>
                <a:cubicBezTo>
                  <a:pt x="141471" y="293564"/>
                  <a:pt x="125045" y="275787"/>
                  <a:pt x="161636" y="300182"/>
                </a:cubicBezTo>
                <a:cubicBezTo>
                  <a:pt x="196865" y="353025"/>
                  <a:pt x="152405" y="299222"/>
                  <a:pt x="254000" y="330970"/>
                </a:cubicBezTo>
                <a:cubicBezTo>
                  <a:pt x="271659" y="336488"/>
                  <a:pt x="282233" y="357270"/>
                  <a:pt x="300182" y="361757"/>
                </a:cubicBezTo>
                <a:cubicBezTo>
                  <a:pt x="310445" y="364323"/>
                  <a:pt x="321205" y="365385"/>
                  <a:pt x="330970" y="369454"/>
                </a:cubicBezTo>
                <a:cubicBezTo>
                  <a:pt x="377539" y="388858"/>
                  <a:pt x="382837" y="393769"/>
                  <a:pt x="415636" y="415636"/>
                </a:cubicBezTo>
                <a:cubicBezTo>
                  <a:pt x="420767" y="423333"/>
                  <a:pt x="426893" y="430453"/>
                  <a:pt x="431030" y="438727"/>
                </a:cubicBezTo>
                <a:cubicBezTo>
                  <a:pt x="434658" y="445984"/>
                  <a:pt x="433659" y="455483"/>
                  <a:pt x="438727" y="461818"/>
                </a:cubicBezTo>
                <a:cubicBezTo>
                  <a:pt x="449579" y="475382"/>
                  <a:pt x="469698" y="479839"/>
                  <a:pt x="484909" y="484909"/>
                </a:cubicBezTo>
                <a:cubicBezTo>
                  <a:pt x="492606" y="482343"/>
                  <a:pt x="499887" y="477212"/>
                  <a:pt x="508000" y="477212"/>
                </a:cubicBezTo>
                <a:cubicBezTo>
                  <a:pt x="546916" y="477212"/>
                  <a:pt x="621765" y="479550"/>
                  <a:pt x="669636" y="492606"/>
                </a:cubicBezTo>
                <a:cubicBezTo>
                  <a:pt x="685291" y="496876"/>
                  <a:pt x="700424" y="502869"/>
                  <a:pt x="715818" y="508000"/>
                </a:cubicBezTo>
                <a:lnTo>
                  <a:pt x="762000" y="523394"/>
                </a:lnTo>
                <a:cubicBezTo>
                  <a:pt x="781784" y="529989"/>
                  <a:pt x="794616" y="534922"/>
                  <a:pt x="815879" y="538788"/>
                </a:cubicBezTo>
                <a:cubicBezTo>
                  <a:pt x="894317" y="553050"/>
                  <a:pt x="949352" y="550103"/>
                  <a:pt x="1039091" y="554182"/>
                </a:cubicBezTo>
                <a:cubicBezTo>
                  <a:pt x="1057051" y="556748"/>
                  <a:pt x="1075180" y="558321"/>
                  <a:pt x="1092970" y="561879"/>
                </a:cubicBezTo>
                <a:cubicBezTo>
                  <a:pt x="1100926" y="563470"/>
                  <a:pt x="1109726" y="564508"/>
                  <a:pt x="1116061" y="569576"/>
                </a:cubicBezTo>
                <a:cubicBezTo>
                  <a:pt x="1123285" y="575355"/>
                  <a:pt x="1125533" y="585561"/>
                  <a:pt x="1131455" y="592667"/>
                </a:cubicBezTo>
                <a:cubicBezTo>
                  <a:pt x="1138423" y="601029"/>
                  <a:pt x="1146849" y="608060"/>
                  <a:pt x="1154546" y="615757"/>
                </a:cubicBezTo>
                <a:cubicBezTo>
                  <a:pt x="1151980" y="649111"/>
                  <a:pt x="1159586" y="684885"/>
                  <a:pt x="1146849" y="715818"/>
                </a:cubicBezTo>
                <a:cubicBezTo>
                  <a:pt x="1134265" y="746379"/>
                  <a:pt x="1100525" y="742829"/>
                  <a:pt x="1077576" y="754303"/>
                </a:cubicBezTo>
                <a:cubicBezTo>
                  <a:pt x="1069302" y="758440"/>
                  <a:pt x="1063643" y="768389"/>
                  <a:pt x="1054485" y="769697"/>
                </a:cubicBezTo>
                <a:cubicBezTo>
                  <a:pt x="1008697" y="776238"/>
                  <a:pt x="962122" y="774828"/>
                  <a:pt x="915940" y="777394"/>
                </a:cubicBezTo>
                <a:cubicBezTo>
                  <a:pt x="810769" y="772135"/>
                  <a:pt x="799627" y="781547"/>
                  <a:pt x="731212" y="762000"/>
                </a:cubicBezTo>
                <a:cubicBezTo>
                  <a:pt x="723411" y="759771"/>
                  <a:pt x="715213" y="758243"/>
                  <a:pt x="708121" y="754303"/>
                </a:cubicBezTo>
                <a:cubicBezTo>
                  <a:pt x="655407" y="725017"/>
                  <a:pt x="675711" y="709744"/>
                  <a:pt x="654243" y="731212"/>
                </a:cubicBezTo>
              </a:path>
            </a:pathLst>
          </a:custGeom>
          <a:noFill/>
          <a:ln w="76200" cmpd="sng">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cxnSp>
        <p:nvCxnSpPr>
          <p:cNvPr id="65" name="Straight Connector 64"/>
          <p:cNvCxnSpPr>
            <a:cxnSpLocks noChangeShapeType="1"/>
          </p:cNvCxnSpPr>
          <p:nvPr/>
        </p:nvCxnSpPr>
        <p:spPr bwMode="auto">
          <a:xfrm flipV="1">
            <a:off x="1547813" y="5373688"/>
            <a:ext cx="1295400" cy="1223962"/>
          </a:xfrm>
          <a:prstGeom prst="line">
            <a:avLst/>
          </a:prstGeom>
          <a:noFill/>
          <a:ln w="76200">
            <a:solidFill>
              <a:srgbClr val="FFFFFF"/>
            </a:solidFill>
            <a:round/>
            <a:headEnd/>
            <a:tailEnd type="stealth" w="lg" len="lg"/>
          </a:ln>
          <a:extLst>
            <a:ext uri="{909E8E84-426E-40dd-AFC4-6F175D3DCCD1}">
              <a14:hiddenFill xmlns="" xmlns:a14="http://schemas.microsoft.com/office/drawing/2010/main">
                <a:noFill/>
              </a14:hiddenFill>
            </a:ext>
          </a:extLst>
        </p:spPr>
      </p:cxnSp>
      <p:sp>
        <p:nvSpPr>
          <p:cNvPr id="778295" name="Oval 34"/>
          <p:cNvSpPr>
            <a:spLocks noChangeArrowheads="1"/>
          </p:cNvSpPr>
          <p:nvPr/>
        </p:nvSpPr>
        <p:spPr bwMode="auto">
          <a:xfrm>
            <a:off x="7092950" y="50847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5" name="Diamond 4"/>
          <p:cNvSpPr>
            <a:spLocks noChangeArrowheads="1"/>
          </p:cNvSpPr>
          <p:nvPr/>
        </p:nvSpPr>
        <p:spPr bwMode="auto">
          <a:xfrm>
            <a:off x="2555875" y="3933825"/>
            <a:ext cx="287338"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9" name="Diamond 8"/>
          <p:cNvSpPr>
            <a:spLocks noChangeArrowheads="1"/>
          </p:cNvSpPr>
          <p:nvPr/>
        </p:nvSpPr>
        <p:spPr bwMode="auto">
          <a:xfrm>
            <a:off x="2843213" y="5157788"/>
            <a:ext cx="288925" cy="287337"/>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11" name="Diamond 10"/>
          <p:cNvSpPr>
            <a:spLocks noChangeArrowheads="1"/>
          </p:cNvSpPr>
          <p:nvPr/>
        </p:nvSpPr>
        <p:spPr bwMode="auto">
          <a:xfrm>
            <a:off x="6516688" y="5157788"/>
            <a:ext cx="287337" cy="287337"/>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13" name="Diamond 12"/>
          <p:cNvSpPr>
            <a:spLocks noChangeArrowheads="1"/>
          </p:cNvSpPr>
          <p:nvPr/>
        </p:nvSpPr>
        <p:spPr bwMode="auto">
          <a:xfrm>
            <a:off x="5795963" y="4365625"/>
            <a:ext cx="288925"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15" name="Diamond 14"/>
          <p:cNvSpPr>
            <a:spLocks noChangeArrowheads="1"/>
          </p:cNvSpPr>
          <p:nvPr/>
        </p:nvSpPr>
        <p:spPr bwMode="auto">
          <a:xfrm>
            <a:off x="4572000" y="3789363"/>
            <a:ext cx="287338" cy="287337"/>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17" name="Diamond 16"/>
          <p:cNvSpPr>
            <a:spLocks noChangeArrowheads="1"/>
          </p:cNvSpPr>
          <p:nvPr/>
        </p:nvSpPr>
        <p:spPr bwMode="auto">
          <a:xfrm>
            <a:off x="4067175" y="2708275"/>
            <a:ext cx="288925" cy="288925"/>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19" name="Diamond 18"/>
          <p:cNvSpPr>
            <a:spLocks noChangeArrowheads="1"/>
          </p:cNvSpPr>
          <p:nvPr/>
        </p:nvSpPr>
        <p:spPr bwMode="auto">
          <a:xfrm>
            <a:off x="2700338" y="2133600"/>
            <a:ext cx="287337"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78287" name="Diamond 54"/>
          <p:cNvSpPr>
            <a:spLocks noChangeArrowheads="1"/>
          </p:cNvSpPr>
          <p:nvPr/>
        </p:nvSpPr>
        <p:spPr bwMode="auto">
          <a:xfrm>
            <a:off x="1331913" y="6540500"/>
            <a:ext cx="287337"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pic>
        <p:nvPicPr>
          <p:cNvPr id="64" name="Picture 63" descr="NTS345 Map of 7 Churches.png"/>
          <p:cNvPicPr>
            <a:picLocks noChangeAspect="1"/>
          </p:cNvPicPr>
          <p:nvPr/>
        </p:nvPicPr>
        <p:blipFill rotWithShape="1">
          <a:blip r:embed="rId5" cstate="screen">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a:ext>
            </a:extLst>
          </a:blip>
          <a:srcRect/>
          <a:stretch/>
        </p:blipFill>
        <p:spPr>
          <a:xfrm>
            <a:off x="9281983" y="690398"/>
            <a:ext cx="9180514" cy="6164427"/>
          </a:xfrm>
          <a:prstGeom prst="rect">
            <a:avLst/>
          </a:prstGeom>
        </p:spPr>
      </p:pic>
      <p:pic>
        <p:nvPicPr>
          <p:cNvPr id="66" name="Picture 65" descr="NTS345 Map of 7 Churches Gray Bkgd.png"/>
          <p:cNvPicPr>
            <a:picLocks noChangeAspect="1"/>
          </p:cNvPicPr>
          <p:nvPr/>
        </p:nvPicPr>
        <p:blipFill>
          <a:blip r:embed="rId7">
            <a:extLst>
              <a:ext uri="{BEBA8EAE-BF5A-486C-A8C5-ECC9F3942E4B}">
                <a14:imgProps xmlns:a14="http://schemas.microsoft.com/office/drawing/2010/main">
                  <a14:imgLayer r:embed="rId8">
                    <a14:imgEffect>
                      <a14:brightnessContrast bright="-20000"/>
                    </a14:imgEffect>
                  </a14:imgLayer>
                </a14:imgProps>
              </a:ext>
              <a:ext uri="{28A0092B-C50C-407E-A947-70E740481C1C}">
                <a14:useLocalDpi xmlns:a14="http://schemas.microsoft.com/office/drawing/2010/main"/>
              </a:ext>
            </a:extLst>
          </a:blip>
          <a:stretch>
            <a:fillRect/>
          </a:stretch>
        </p:blipFill>
        <p:spPr>
          <a:xfrm>
            <a:off x="9366438" y="-375196"/>
            <a:ext cx="9144000" cy="6023644"/>
          </a:xfrm>
          <a:prstGeom prst="rect">
            <a:avLst/>
          </a:prstGeom>
        </p:spPr>
      </p:pic>
    </p:spTree>
    <p:extLst>
      <p:ext uri="{BB962C8B-B14F-4D97-AF65-F5344CB8AC3E}">
        <p14:creationId xmlns:p14="http://schemas.microsoft.com/office/powerpoint/2010/main" val="210405536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wipe(down)">
                                      <p:cBhvr>
                                        <p:cTn id="7" dur="500"/>
                                        <p:tgtEl>
                                          <p:spTgt spid="65"/>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par>
                          <p:cTn id="11" fill="hold" nodeType="afterGroup">
                            <p:stCondLst>
                              <p:cond delay="500"/>
                            </p:stCondLst>
                            <p:childTnLst>
                              <p:par>
                                <p:cTn id="12" presetID="1" presetClass="entr" presetSubtype="0"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57"/>
                                        </p:tgtEl>
                                        <p:attrNameLst>
                                          <p:attrName>style.visibility</p:attrName>
                                        </p:attrNameLst>
                                      </p:cBhvr>
                                      <p:to>
                                        <p:strVal val="visible"/>
                                      </p:to>
                                    </p:set>
                                    <p:animEffect transition="in" filter="wipe(down)">
                                      <p:cBhvr>
                                        <p:cTn id="18" dur="500"/>
                                        <p:tgtEl>
                                          <p:spTgt spid="57"/>
                                        </p:tgtEl>
                                      </p:cBhvr>
                                    </p:animEffect>
                                  </p:childTnLst>
                                </p:cTn>
                              </p:par>
                            </p:childTnLst>
                          </p:cTn>
                        </p:par>
                        <p:par>
                          <p:cTn id="19" fill="hold" nodeType="afterGroup">
                            <p:stCondLst>
                              <p:cond delay="500"/>
                            </p:stCondLst>
                            <p:childTnLst>
                              <p:par>
                                <p:cTn id="20" presetID="1" presetClass="entr" presetSubtype="0" fill="hold" grpId="0" nodeType="afterEffect">
                                  <p:stCondLst>
                                    <p:cond delay="0"/>
                                  </p:stCondLst>
                                  <p:childTnLst>
                                    <p:set>
                                      <p:cBhvr>
                                        <p:cTn id="21" dur="1" fill="hold">
                                          <p:stCondLst>
                                            <p:cond delay="0"/>
                                          </p:stCondLst>
                                        </p:cTn>
                                        <p:tgtEl>
                                          <p:spTgt spid="5"/>
                                        </p:tgtEl>
                                        <p:attrNameLst>
                                          <p:attrName>style.visibility</p:attrName>
                                        </p:attrNameLst>
                                      </p:cBhvr>
                                      <p:to>
                                        <p:strVal val="visible"/>
                                      </p:to>
                                    </p:set>
                                  </p:childTnLst>
                                </p:cTn>
                              </p:par>
                            </p:childTnLst>
                          </p:cTn>
                        </p:par>
                        <p:par>
                          <p:cTn id="22" fill="hold" nodeType="afterGroup">
                            <p:stCondLst>
                              <p:cond delay="500"/>
                            </p:stCondLst>
                            <p:childTnLst>
                              <p:par>
                                <p:cTn id="23" presetID="1" presetClass="entr" presetSubtype="0" fill="hold" grpId="0" nodeType="after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59"/>
                                        </p:tgtEl>
                                        <p:attrNameLst>
                                          <p:attrName>style.visibility</p:attrName>
                                        </p:attrNameLst>
                                      </p:cBhvr>
                                      <p:to>
                                        <p:strVal val="visible"/>
                                      </p:to>
                                    </p:set>
                                    <p:animEffect transition="in" filter="wipe(down)">
                                      <p:cBhvr>
                                        <p:cTn id="29" dur="500"/>
                                        <p:tgtEl>
                                          <p:spTgt spid="59"/>
                                        </p:tgtEl>
                                      </p:cBhvr>
                                    </p:animEffect>
                                  </p:childTnLst>
                                </p:cTn>
                              </p:par>
                            </p:childTnLst>
                          </p:cTn>
                        </p:par>
                        <p:par>
                          <p:cTn id="30" fill="hold" nodeType="afterGroup">
                            <p:stCondLst>
                              <p:cond delay="500"/>
                            </p:stCondLst>
                            <p:childTnLst>
                              <p:par>
                                <p:cTn id="31" presetID="1" presetClass="entr" presetSubtype="0" fill="hold" grpId="0" nodeType="after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childTnLst>
                          </p:cTn>
                        </p:par>
                        <p:par>
                          <p:cTn id="33" fill="hold" nodeType="afterGroup">
                            <p:stCondLst>
                              <p:cond delay="500"/>
                            </p:stCondLst>
                            <p:childTnLst>
                              <p:par>
                                <p:cTn id="34" presetID="1" presetClass="entr" presetSubtype="0" fill="hold" grpId="0" nodeType="afterEffect">
                                  <p:stCondLst>
                                    <p:cond delay="0"/>
                                  </p:stCondLst>
                                  <p:childTnLst>
                                    <p:set>
                                      <p:cBhvr>
                                        <p:cTn id="35" dur="1" fill="hold">
                                          <p:stCondLst>
                                            <p:cond delay="0"/>
                                          </p:stCondLst>
                                        </p:cTn>
                                        <p:tgtEl>
                                          <p:spTgt spid="18"/>
                                        </p:tgtEl>
                                        <p:attrNameLst>
                                          <p:attrName>style.visibility</p:attrName>
                                        </p:attrNameLst>
                                      </p:cBhvr>
                                      <p:to>
                                        <p:strVal val="visible"/>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60"/>
                                        </p:tgtEl>
                                        <p:attrNameLst>
                                          <p:attrName>style.visibility</p:attrName>
                                        </p:attrNameLst>
                                      </p:cBhvr>
                                      <p:to>
                                        <p:strVal val="visible"/>
                                      </p:to>
                                    </p:set>
                                    <p:animEffect transition="in" filter="wipe(left)">
                                      <p:cBhvr>
                                        <p:cTn id="40" dur="500"/>
                                        <p:tgtEl>
                                          <p:spTgt spid="60"/>
                                        </p:tgtEl>
                                      </p:cBhvr>
                                    </p:animEffect>
                                  </p:childTnLst>
                                </p:cTn>
                              </p:par>
                            </p:childTnLst>
                          </p:cTn>
                        </p:par>
                        <p:par>
                          <p:cTn id="41" fill="hold" nodeType="afterGroup">
                            <p:stCondLst>
                              <p:cond delay="500"/>
                            </p:stCondLst>
                            <p:childTnLst>
                              <p:par>
                                <p:cTn id="42" presetID="1" presetClass="entr" presetSubtype="0" fill="hold" grpId="0" nodeType="afterEffect">
                                  <p:stCondLst>
                                    <p:cond delay="0"/>
                                  </p:stCondLst>
                                  <p:childTnLst>
                                    <p:set>
                                      <p:cBhvr>
                                        <p:cTn id="43" dur="1" fill="hold">
                                          <p:stCondLst>
                                            <p:cond delay="0"/>
                                          </p:stCondLst>
                                        </p:cTn>
                                        <p:tgtEl>
                                          <p:spTgt spid="17"/>
                                        </p:tgtEl>
                                        <p:attrNameLst>
                                          <p:attrName>style.visibility</p:attrName>
                                        </p:attrNameLst>
                                      </p:cBhvr>
                                      <p:to>
                                        <p:strVal val="visible"/>
                                      </p:to>
                                    </p:set>
                                  </p:childTnLst>
                                </p:cTn>
                              </p:par>
                            </p:childTnLst>
                          </p:cTn>
                        </p:par>
                        <p:par>
                          <p:cTn id="44" fill="hold" nodeType="afterGroup">
                            <p:stCondLst>
                              <p:cond delay="500"/>
                            </p:stCondLst>
                            <p:childTnLst>
                              <p:par>
                                <p:cTn id="45" presetID="1" presetClass="entr" presetSubtype="0" fill="hold" grpId="0" nodeType="afterEffect">
                                  <p:stCondLst>
                                    <p:cond delay="0"/>
                                  </p:stCondLst>
                                  <p:childTnLst>
                                    <p:set>
                                      <p:cBhvr>
                                        <p:cTn id="46" dur="1" fill="hold">
                                          <p:stCondLst>
                                            <p:cond delay="0"/>
                                          </p:stCondLst>
                                        </p:cTn>
                                        <p:tgtEl>
                                          <p:spTgt spid="16"/>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22" presetClass="entr" presetSubtype="1" fill="hold" grpId="0" nodeType="clickEffect">
                                  <p:stCondLst>
                                    <p:cond delay="0"/>
                                  </p:stCondLst>
                                  <p:childTnLst>
                                    <p:set>
                                      <p:cBhvr>
                                        <p:cTn id="50" dur="1" fill="hold">
                                          <p:stCondLst>
                                            <p:cond delay="0"/>
                                          </p:stCondLst>
                                        </p:cTn>
                                        <p:tgtEl>
                                          <p:spTgt spid="61"/>
                                        </p:tgtEl>
                                        <p:attrNameLst>
                                          <p:attrName>style.visibility</p:attrName>
                                        </p:attrNameLst>
                                      </p:cBhvr>
                                      <p:to>
                                        <p:strVal val="visible"/>
                                      </p:to>
                                    </p:set>
                                    <p:animEffect transition="in" filter="wipe(up)">
                                      <p:cBhvr>
                                        <p:cTn id="51" dur="500"/>
                                        <p:tgtEl>
                                          <p:spTgt spid="61"/>
                                        </p:tgtEl>
                                      </p:cBhvr>
                                    </p:animEffect>
                                  </p:childTnLst>
                                </p:cTn>
                              </p:par>
                            </p:childTnLst>
                          </p:cTn>
                        </p:par>
                        <p:par>
                          <p:cTn id="52" fill="hold" nodeType="afterGroup">
                            <p:stCondLst>
                              <p:cond delay="500"/>
                            </p:stCondLst>
                            <p:childTnLst>
                              <p:par>
                                <p:cTn id="53" presetID="1" presetClass="entr" presetSubtype="0" fill="hold" grpId="0" nodeType="afterEffect">
                                  <p:stCondLst>
                                    <p:cond delay="0"/>
                                  </p:stCondLst>
                                  <p:childTnLst>
                                    <p:set>
                                      <p:cBhvr>
                                        <p:cTn id="54" dur="1" fill="hold">
                                          <p:stCondLst>
                                            <p:cond delay="0"/>
                                          </p:stCondLst>
                                        </p:cTn>
                                        <p:tgtEl>
                                          <p:spTgt spid="15"/>
                                        </p:tgtEl>
                                        <p:attrNameLst>
                                          <p:attrName>style.visibility</p:attrName>
                                        </p:attrNameLst>
                                      </p:cBhvr>
                                      <p:to>
                                        <p:strVal val="visible"/>
                                      </p:to>
                                    </p:set>
                                  </p:childTnLst>
                                </p:cTn>
                              </p:par>
                            </p:childTnLst>
                          </p:cTn>
                        </p:par>
                        <p:par>
                          <p:cTn id="55" fill="hold" nodeType="afterGroup">
                            <p:stCondLst>
                              <p:cond delay="500"/>
                            </p:stCondLst>
                            <p:childTnLst>
                              <p:par>
                                <p:cTn id="56" presetID="1" presetClass="entr" presetSubtype="0" fill="hold" grpId="0" nodeType="afterEffect">
                                  <p:stCondLst>
                                    <p:cond delay="0"/>
                                  </p:stCondLst>
                                  <p:childTnLst>
                                    <p:set>
                                      <p:cBhvr>
                                        <p:cTn id="57" dur="1" fill="hold">
                                          <p:stCondLst>
                                            <p:cond delay="0"/>
                                          </p:stCondLst>
                                        </p:cTn>
                                        <p:tgtEl>
                                          <p:spTgt spid="14"/>
                                        </p:tgtEl>
                                        <p:attrNameLst>
                                          <p:attrName>style.visibility</p:attrName>
                                        </p:attrNameLst>
                                      </p:cBhvr>
                                      <p:to>
                                        <p:strVal val="visible"/>
                                      </p:to>
                                    </p:set>
                                  </p:childTnLst>
                                </p:cTn>
                              </p:par>
                            </p:childTnLst>
                          </p:cTn>
                        </p:par>
                      </p:childTnLst>
                    </p:cTn>
                  </p:par>
                  <p:par>
                    <p:cTn id="58" fill="hold" nodeType="clickPar">
                      <p:stCondLst>
                        <p:cond delay="indefinite"/>
                      </p:stCondLst>
                      <p:childTnLst>
                        <p:par>
                          <p:cTn id="59" fill="hold" nodeType="withGroup">
                            <p:stCondLst>
                              <p:cond delay="0"/>
                            </p:stCondLst>
                            <p:childTnLst>
                              <p:par>
                                <p:cTn id="60" presetID="22" presetClass="entr" presetSubtype="1" fill="hold" grpId="0" nodeType="clickEffect">
                                  <p:stCondLst>
                                    <p:cond delay="0"/>
                                  </p:stCondLst>
                                  <p:childTnLst>
                                    <p:set>
                                      <p:cBhvr>
                                        <p:cTn id="61" dur="1" fill="hold">
                                          <p:stCondLst>
                                            <p:cond delay="0"/>
                                          </p:stCondLst>
                                        </p:cTn>
                                        <p:tgtEl>
                                          <p:spTgt spid="62"/>
                                        </p:tgtEl>
                                        <p:attrNameLst>
                                          <p:attrName>style.visibility</p:attrName>
                                        </p:attrNameLst>
                                      </p:cBhvr>
                                      <p:to>
                                        <p:strVal val="visible"/>
                                      </p:to>
                                    </p:set>
                                    <p:animEffect transition="in" filter="wipe(up)">
                                      <p:cBhvr>
                                        <p:cTn id="62" dur="500"/>
                                        <p:tgtEl>
                                          <p:spTgt spid="62"/>
                                        </p:tgtEl>
                                      </p:cBhvr>
                                    </p:animEffect>
                                  </p:childTnLst>
                                </p:cTn>
                              </p:par>
                            </p:childTnLst>
                          </p:cTn>
                        </p:par>
                        <p:par>
                          <p:cTn id="63" fill="hold" nodeType="afterGroup">
                            <p:stCondLst>
                              <p:cond delay="500"/>
                            </p:stCondLst>
                            <p:childTnLst>
                              <p:par>
                                <p:cTn id="64" presetID="1" presetClass="entr" presetSubtype="0" fill="hold" grpId="0" nodeType="afterEffect">
                                  <p:stCondLst>
                                    <p:cond delay="0"/>
                                  </p:stCondLst>
                                  <p:childTnLst>
                                    <p:set>
                                      <p:cBhvr>
                                        <p:cTn id="65" dur="1" fill="hold">
                                          <p:stCondLst>
                                            <p:cond delay="0"/>
                                          </p:stCondLst>
                                        </p:cTn>
                                        <p:tgtEl>
                                          <p:spTgt spid="13"/>
                                        </p:tgtEl>
                                        <p:attrNameLst>
                                          <p:attrName>style.visibility</p:attrName>
                                        </p:attrNameLst>
                                      </p:cBhvr>
                                      <p:to>
                                        <p:strVal val="visible"/>
                                      </p:to>
                                    </p:set>
                                  </p:childTnLst>
                                </p:cTn>
                              </p:par>
                            </p:childTnLst>
                          </p:cTn>
                        </p:par>
                        <p:par>
                          <p:cTn id="66" fill="hold" nodeType="afterGroup">
                            <p:stCondLst>
                              <p:cond delay="500"/>
                            </p:stCondLst>
                            <p:childTnLst>
                              <p:par>
                                <p:cTn id="67" presetID="1" presetClass="entr" presetSubtype="0" fill="hold" grpId="0" nodeType="afterEffect">
                                  <p:stCondLst>
                                    <p:cond delay="0"/>
                                  </p:stCondLst>
                                  <p:childTnLst>
                                    <p:set>
                                      <p:cBhvr>
                                        <p:cTn id="68" dur="1" fill="hold">
                                          <p:stCondLst>
                                            <p:cond delay="0"/>
                                          </p:stCondLst>
                                        </p:cTn>
                                        <p:tgtEl>
                                          <p:spTgt spid="12"/>
                                        </p:tgtEl>
                                        <p:attrNameLst>
                                          <p:attrName>style.visibility</p:attrName>
                                        </p:attrNameLst>
                                      </p:cBhvr>
                                      <p:to>
                                        <p:strVal val="visible"/>
                                      </p:to>
                                    </p:set>
                                  </p:childTnLst>
                                </p:cTn>
                              </p:par>
                            </p:childTnLst>
                          </p:cTn>
                        </p:par>
                      </p:childTnLst>
                    </p:cTn>
                  </p:par>
                  <p:par>
                    <p:cTn id="69" fill="hold" nodeType="clickPar">
                      <p:stCondLst>
                        <p:cond delay="indefinite"/>
                      </p:stCondLst>
                      <p:childTnLst>
                        <p:par>
                          <p:cTn id="70" fill="hold" nodeType="withGroup">
                            <p:stCondLst>
                              <p:cond delay="0"/>
                            </p:stCondLst>
                            <p:childTnLst>
                              <p:par>
                                <p:cTn id="71" presetID="22" presetClass="entr" presetSubtype="1" fill="hold" grpId="0" nodeType="clickEffect">
                                  <p:stCondLst>
                                    <p:cond delay="0"/>
                                  </p:stCondLst>
                                  <p:childTnLst>
                                    <p:set>
                                      <p:cBhvr>
                                        <p:cTn id="72" dur="1" fill="hold">
                                          <p:stCondLst>
                                            <p:cond delay="0"/>
                                          </p:stCondLst>
                                        </p:cTn>
                                        <p:tgtEl>
                                          <p:spTgt spid="63"/>
                                        </p:tgtEl>
                                        <p:attrNameLst>
                                          <p:attrName>style.visibility</p:attrName>
                                        </p:attrNameLst>
                                      </p:cBhvr>
                                      <p:to>
                                        <p:strVal val="visible"/>
                                      </p:to>
                                    </p:set>
                                    <p:animEffect transition="in" filter="wipe(up)">
                                      <p:cBhvr>
                                        <p:cTn id="73" dur="500"/>
                                        <p:tgtEl>
                                          <p:spTgt spid="63"/>
                                        </p:tgtEl>
                                      </p:cBhvr>
                                    </p:animEffect>
                                  </p:childTnLst>
                                </p:cTn>
                              </p:par>
                            </p:childTnLst>
                          </p:cTn>
                        </p:par>
                        <p:par>
                          <p:cTn id="74" fill="hold" nodeType="afterGroup">
                            <p:stCondLst>
                              <p:cond delay="500"/>
                            </p:stCondLst>
                            <p:childTnLst>
                              <p:par>
                                <p:cTn id="75" presetID="1" presetClass="entr" presetSubtype="0" fill="hold" grpId="0" nodeType="afterEffect">
                                  <p:stCondLst>
                                    <p:cond delay="0"/>
                                  </p:stCondLst>
                                  <p:childTnLst>
                                    <p:set>
                                      <p:cBhvr>
                                        <p:cTn id="76" dur="1" fill="hold">
                                          <p:stCondLst>
                                            <p:cond delay="0"/>
                                          </p:stCondLst>
                                        </p:cTn>
                                        <p:tgtEl>
                                          <p:spTgt spid="11"/>
                                        </p:tgtEl>
                                        <p:attrNameLst>
                                          <p:attrName>style.visibility</p:attrName>
                                        </p:attrNameLst>
                                      </p:cBhvr>
                                      <p:to>
                                        <p:strVal val="visible"/>
                                      </p:to>
                                    </p:set>
                                  </p:childTnLst>
                                </p:cTn>
                              </p:par>
                            </p:childTnLst>
                          </p:cTn>
                        </p:par>
                        <p:par>
                          <p:cTn id="77" fill="hold" nodeType="afterGroup">
                            <p:stCondLst>
                              <p:cond delay="500"/>
                            </p:stCondLst>
                            <p:childTnLst>
                              <p:par>
                                <p:cTn id="78" presetID="1" presetClass="entr" presetSubtype="0" fill="hold" grpId="0" nodeType="afterEffect">
                                  <p:stCondLst>
                                    <p:cond delay="0"/>
                                  </p:stCondLst>
                                  <p:childTnLst>
                                    <p:set>
                                      <p:cBhvr>
                                        <p:cTn id="79"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2" grpId="0"/>
      <p:bldP spid="14" grpId="0"/>
      <p:bldP spid="16" grpId="0"/>
      <p:bldP spid="18" grpId="0"/>
      <p:bldP spid="20" grpId="0"/>
      <p:bldP spid="57" grpId="0" animBg="1"/>
      <p:bldP spid="59" grpId="0" animBg="1"/>
      <p:bldP spid="60" grpId="0" animBg="1"/>
      <p:bldP spid="61" grpId="0" animBg="1"/>
      <p:bldP spid="62" grpId="0" animBg="1"/>
      <p:bldP spid="63" grpId="0" animBg="1"/>
      <p:bldP spid="5" grpId="0" animBg="1"/>
      <p:bldP spid="9" grpId="0" animBg="1"/>
      <p:bldP spid="11" grpId="0" animBg="1"/>
      <p:bldP spid="13" grpId="0" animBg="1"/>
      <p:bldP spid="15" grpId="0" animBg="1"/>
      <p:bldP spid="17" grpId="0" animBg="1"/>
      <p:bldP spid="1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4865" name="Picture 3" descr="7 Churches Blan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 name="5-Point Star 21">
            <a:extLst>
              <a:ext uri="{FF2B5EF4-FFF2-40B4-BE49-F238E27FC236}">
                <a16:creationId xmlns:a16="http://schemas.microsoft.com/office/drawing/2014/main" id="{D8E3BB9E-2DB7-964B-8653-466D4782FC41}"/>
              </a:ext>
            </a:extLst>
          </p:cNvPr>
          <p:cNvSpPr>
            <a:spLocks noChangeAspect="1"/>
          </p:cNvSpPr>
          <p:nvPr/>
        </p:nvSpPr>
        <p:spPr bwMode="auto">
          <a:xfrm>
            <a:off x="2696066" y="50663"/>
            <a:ext cx="7522590" cy="6360283"/>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wrap="square"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Arial" panose="020B0604020202020204" pitchFamily="34" charset="0"/>
            </a:endParaRPr>
          </a:p>
        </p:txBody>
      </p:sp>
      <p:sp>
        <p:nvSpPr>
          <p:cNvPr id="23" name="TextBox 22">
            <a:extLst>
              <a:ext uri="{FF2B5EF4-FFF2-40B4-BE49-F238E27FC236}">
                <a16:creationId xmlns:a16="http://schemas.microsoft.com/office/drawing/2014/main" id="{45D64725-BDD0-CD4E-98C8-FAA051F2F83B}"/>
              </a:ext>
            </a:extLst>
          </p:cNvPr>
          <p:cNvSpPr txBox="1">
            <a:spLocks noChangeArrowheads="1"/>
          </p:cNvSpPr>
          <p:nvPr/>
        </p:nvSpPr>
        <p:spPr bwMode="auto">
          <a:xfrm>
            <a:off x="4886714" y="2809187"/>
            <a:ext cx="3141295" cy="18158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الغالب يحفظ كلمة صبري (رؤ 3: 10)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و يحفظ أعمالي إلى النهاية (رؤ 2: 26)</a:t>
            </a:r>
            <a:r>
              <a:rPr kumimoji="0" lang="en-US"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p>
        </p:txBody>
      </p:sp>
      <p:sp>
        <p:nvSpPr>
          <p:cNvPr id="12" name="TextBox 11">
            <a:extLst>
              <a:ext uri="{FF2B5EF4-FFF2-40B4-BE49-F238E27FC236}">
                <a16:creationId xmlns:a16="http://schemas.microsoft.com/office/drawing/2014/main" id="{26BF9246-CB30-4B4D-8ABE-0C617101B067}"/>
              </a:ext>
            </a:extLst>
          </p:cNvPr>
          <p:cNvSpPr txBox="1">
            <a:spLocks noChangeArrowheads="1"/>
          </p:cNvSpPr>
          <p:nvPr/>
        </p:nvSpPr>
        <p:spPr bwMode="auto">
          <a:xfrm>
            <a:off x="1595724" y="5232857"/>
            <a:ext cx="2375962" cy="1077218"/>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defPPr>
              <a:defRPr lang="en-US"/>
            </a:defPPr>
            <a:lvl1pPr marR="0" lvl="0" indent="0" algn="r" defTabSz="914400" eaLnBrk="0" fontAlgn="base" hangingPunct="0">
              <a:lnSpc>
                <a:spcPct val="100000"/>
              </a:lnSpc>
              <a:spcBef>
                <a:spcPct val="0"/>
              </a:spcBef>
              <a:spcAft>
                <a:spcPct val="0"/>
              </a:spcAft>
              <a:buClrTx/>
              <a:buSzTx/>
              <a:buFontTx/>
              <a:buNone/>
              <a:tabLst/>
              <a:defRPr kumimoji="0" sz="2400" b="1" i="0" u="none" strike="noStrike" cap="none" spc="0" normalizeH="0" baseline="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rPr>
              <a:t>كل مؤمن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rPr>
              <a:t>يغلب</a:t>
            </a:r>
            <a:endPar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endParaRPr>
          </a:p>
        </p:txBody>
      </p:sp>
      <p:sp>
        <p:nvSpPr>
          <p:cNvPr id="25" name="TextBox 24">
            <a:extLst>
              <a:ext uri="{FF2B5EF4-FFF2-40B4-BE49-F238E27FC236}">
                <a16:creationId xmlns:a16="http://schemas.microsoft.com/office/drawing/2014/main" id="{A6CCDA33-ACA4-894C-9D55-C04D5352F7C2}"/>
              </a:ext>
            </a:extLst>
          </p:cNvPr>
          <p:cNvSpPr txBox="1">
            <a:spLocks noChangeArrowheads="1"/>
          </p:cNvSpPr>
          <p:nvPr/>
        </p:nvSpPr>
        <p:spPr bwMode="auto">
          <a:xfrm>
            <a:off x="5269380" y="5232857"/>
            <a:ext cx="2375962" cy="1077218"/>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defPPr>
              <a:defRPr lang="en-US"/>
            </a:defPPr>
            <a:lvl1pPr marR="0" lvl="0" indent="0" algn="r" defTabSz="914400" eaLnBrk="0" fontAlgn="base" hangingPunct="0">
              <a:lnSpc>
                <a:spcPct val="100000"/>
              </a:lnSpc>
              <a:spcBef>
                <a:spcPct val="0"/>
              </a:spcBef>
              <a:spcAft>
                <a:spcPct val="0"/>
              </a:spcAft>
              <a:buClrTx/>
              <a:buSzTx/>
              <a:buFontTx/>
              <a:buNone/>
              <a:tabLst/>
              <a:defRPr kumimoji="0" sz="2400" b="1" i="0" u="none" strike="noStrike" cap="none" spc="0" normalizeH="0" baseline="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rPr>
              <a:t>المؤمنون الأمناء يغلبون</a:t>
            </a:r>
            <a:endPar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endParaRPr>
          </a:p>
        </p:txBody>
      </p:sp>
      <p:sp>
        <p:nvSpPr>
          <p:cNvPr id="3" name="5-Point Star 2"/>
          <p:cNvSpPr>
            <a:spLocks noChangeAspect="1"/>
          </p:cNvSpPr>
          <p:nvPr/>
        </p:nvSpPr>
        <p:spPr bwMode="auto">
          <a:xfrm>
            <a:off x="-1319753" y="-793396"/>
            <a:ext cx="8206917" cy="6938875"/>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wrap="square"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Arial" panose="020B0604020202020204" pitchFamily="34" charset="0"/>
            </a:endParaRPr>
          </a:p>
        </p:txBody>
      </p:sp>
      <p:sp>
        <p:nvSpPr>
          <p:cNvPr id="5" name="TextBox 4"/>
          <p:cNvSpPr txBox="1">
            <a:spLocks noChangeArrowheads="1"/>
          </p:cNvSpPr>
          <p:nvPr/>
        </p:nvSpPr>
        <p:spPr bwMode="auto">
          <a:xfrm>
            <a:off x="1084286" y="1797022"/>
            <a:ext cx="3398839" cy="26776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لأن كل من ولد من الله يغلب العالم و هذه هي الغلبة التي تغلب العالم إيماننا من هو الذي يغلب العالم إلا الذي يؤمن أن يسوع هو ابن الله</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 يو 5: 4-5)</a:t>
            </a:r>
            <a:endParaRPr kumimoji="0" lang="en-US" sz="2800" b="1" i="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804866" name="Title 1"/>
          <p:cNvSpPr>
            <a:spLocks noGrp="1"/>
          </p:cNvSpPr>
          <p:nvPr>
            <p:ph type="title"/>
          </p:nvPr>
        </p:nvSpPr>
        <p:spPr>
          <a:xfrm>
            <a:off x="-31750" y="-26988"/>
            <a:ext cx="9212263" cy="719138"/>
          </a:xfrm>
          <a:solidFill>
            <a:schemeClr val="accent4">
              <a:lumMod val="10000"/>
            </a:schemeClr>
          </a:solidFill>
        </p:spPr>
        <p:txBody>
          <a:bodyPr/>
          <a:lstStyle/>
          <a:p>
            <a:r>
              <a:rPr lang="ar-JO" dirty="0">
                <a:latin typeface="Arial" charset="0"/>
                <a:ea typeface="ＭＳ Ｐゴシック" charset="0"/>
              </a:rPr>
              <a:t>الغالبون (رؤيا 2-3)</a:t>
            </a:r>
            <a:endParaRPr lang="en-US" dirty="0">
              <a:latin typeface="Arial" charset="0"/>
              <a:ea typeface="ＭＳ Ｐゴシック" charset="0"/>
            </a:endParaRPr>
          </a:p>
        </p:txBody>
      </p:sp>
      <p:sp>
        <p:nvSpPr>
          <p:cNvPr id="13" name="Text Box 1041"/>
          <p:cNvSpPr txBox="1">
            <a:spLocks noChangeArrowheads="1"/>
          </p:cNvSpPr>
          <p:nvPr/>
        </p:nvSpPr>
        <p:spPr bwMode="auto">
          <a:xfrm>
            <a:off x="8436049" y="44450"/>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cs typeface="Arial"/>
              </a:rPr>
              <a:t>365</a:t>
            </a:r>
            <a:endParaRPr kumimoji="0" lang="en-US" sz="2400" b="1" i="0" u="none" strike="noStrike" kern="1200" cap="none" spc="0" normalizeH="0" baseline="0" noProof="0" dirty="0">
              <a:ln>
                <a:noFill/>
              </a:ln>
              <a:solidFill>
                <a:srgbClr val="000000"/>
              </a:solidFill>
              <a:effectLst/>
              <a:uLnTx/>
              <a:uFillTx/>
              <a:latin typeface="Arial"/>
              <a:cs typeface="Arial"/>
            </a:endParaRPr>
          </a:p>
        </p:txBody>
      </p:sp>
    </p:spTree>
    <p:extLst>
      <p:ext uri="{BB962C8B-B14F-4D97-AF65-F5344CB8AC3E}">
        <p14:creationId xmlns:p14="http://schemas.microsoft.com/office/powerpoint/2010/main" val="426297238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par>
                          <p:cTn id="10" fill="hold" nodeType="afterGroup">
                            <p:stCondLst>
                              <p:cond delay="1000"/>
                            </p:stCondLst>
                            <p:childTnLst>
                              <p:par>
                                <p:cTn id="11" presetID="55"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ppt_w</p:attrName>
                                        </p:attrNameLst>
                                      </p:cBhvr>
                                      <p:tavLst>
                                        <p:tav tm="0">
                                          <p:val>
                                            <p:strVal val="#ppt_w*0.70"/>
                                          </p:val>
                                        </p:tav>
                                        <p:tav tm="100000">
                                          <p:val>
                                            <p:strVal val="#ppt_w"/>
                                          </p:val>
                                        </p:tav>
                                      </p:tavLst>
                                    </p:anim>
                                    <p:anim calcmode="lin" valueType="num">
                                      <p:cBhvr>
                                        <p:cTn id="14" dur="1000" fill="hold"/>
                                        <p:tgtEl>
                                          <p:spTgt spid="5"/>
                                        </p:tgtEl>
                                        <p:attrNameLst>
                                          <p:attrName>ppt_h</p:attrName>
                                        </p:attrNameLst>
                                      </p:cBhvr>
                                      <p:tavLst>
                                        <p:tav tm="0">
                                          <p:val>
                                            <p:strVal val="#ppt_h"/>
                                          </p:val>
                                        </p:tav>
                                        <p:tav tm="100000">
                                          <p:val>
                                            <p:strVal val="#ppt_h"/>
                                          </p:val>
                                        </p:tav>
                                      </p:tavLst>
                                    </p:anim>
                                    <p:animEffect transition="in" filter="fade">
                                      <p:cBhvr>
                                        <p:cTn id="15" dur="10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55" presetClass="entr" presetSubtype="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p:cTn id="20" dur="1000" fill="hold"/>
                                        <p:tgtEl>
                                          <p:spTgt spid="12"/>
                                        </p:tgtEl>
                                        <p:attrNameLst>
                                          <p:attrName>ppt_w</p:attrName>
                                        </p:attrNameLst>
                                      </p:cBhvr>
                                      <p:tavLst>
                                        <p:tav tm="0">
                                          <p:val>
                                            <p:strVal val="#ppt_w*0.70"/>
                                          </p:val>
                                        </p:tav>
                                        <p:tav tm="100000">
                                          <p:val>
                                            <p:strVal val="#ppt_w"/>
                                          </p:val>
                                        </p:tav>
                                      </p:tavLst>
                                    </p:anim>
                                    <p:anim calcmode="lin" valueType="num">
                                      <p:cBhvr>
                                        <p:cTn id="21" dur="1000" fill="hold"/>
                                        <p:tgtEl>
                                          <p:spTgt spid="12"/>
                                        </p:tgtEl>
                                        <p:attrNameLst>
                                          <p:attrName>ppt_h</p:attrName>
                                        </p:attrNameLst>
                                      </p:cBhvr>
                                      <p:tavLst>
                                        <p:tav tm="0">
                                          <p:val>
                                            <p:strVal val="#ppt_h"/>
                                          </p:val>
                                        </p:tav>
                                        <p:tav tm="100000">
                                          <p:val>
                                            <p:strVal val="#ppt_h"/>
                                          </p:val>
                                        </p:tav>
                                      </p:tavLst>
                                    </p:anim>
                                    <p:animEffect transition="in" filter="fade">
                                      <p:cBhvr>
                                        <p:cTn id="22" dur="10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55" presetClass="entr" presetSubtype="0"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anim calcmode="lin" valueType="num">
                                      <p:cBhvr>
                                        <p:cTn id="27" dur="1000" fill="hold"/>
                                        <p:tgtEl>
                                          <p:spTgt spid="22"/>
                                        </p:tgtEl>
                                        <p:attrNameLst>
                                          <p:attrName>ppt_w</p:attrName>
                                        </p:attrNameLst>
                                      </p:cBhvr>
                                      <p:tavLst>
                                        <p:tav tm="0">
                                          <p:val>
                                            <p:strVal val="#ppt_w*0.70"/>
                                          </p:val>
                                        </p:tav>
                                        <p:tav tm="100000">
                                          <p:val>
                                            <p:strVal val="#ppt_w"/>
                                          </p:val>
                                        </p:tav>
                                      </p:tavLst>
                                    </p:anim>
                                    <p:anim calcmode="lin" valueType="num">
                                      <p:cBhvr>
                                        <p:cTn id="28" dur="1000" fill="hold"/>
                                        <p:tgtEl>
                                          <p:spTgt spid="22"/>
                                        </p:tgtEl>
                                        <p:attrNameLst>
                                          <p:attrName>ppt_h</p:attrName>
                                        </p:attrNameLst>
                                      </p:cBhvr>
                                      <p:tavLst>
                                        <p:tav tm="0">
                                          <p:val>
                                            <p:strVal val="#ppt_h"/>
                                          </p:val>
                                        </p:tav>
                                        <p:tav tm="100000">
                                          <p:val>
                                            <p:strVal val="#ppt_h"/>
                                          </p:val>
                                        </p:tav>
                                      </p:tavLst>
                                    </p:anim>
                                    <p:animEffect transition="in" filter="fade">
                                      <p:cBhvr>
                                        <p:cTn id="29" dur="1000"/>
                                        <p:tgtEl>
                                          <p:spTgt spid="22"/>
                                        </p:tgtEl>
                                      </p:cBhvr>
                                    </p:animEffect>
                                  </p:childTnLst>
                                </p:cTn>
                              </p:par>
                            </p:childTnLst>
                          </p:cTn>
                        </p:par>
                        <p:par>
                          <p:cTn id="30" fill="hold">
                            <p:stCondLst>
                              <p:cond delay="1000"/>
                            </p:stCondLst>
                            <p:childTnLst>
                              <p:par>
                                <p:cTn id="31" presetID="55" presetClass="entr" presetSubtype="0" fill="hold" grpId="0" nodeType="afterEffect">
                                  <p:stCondLst>
                                    <p:cond delay="0"/>
                                  </p:stCondLst>
                                  <p:childTnLst>
                                    <p:set>
                                      <p:cBhvr>
                                        <p:cTn id="32" dur="1" fill="hold">
                                          <p:stCondLst>
                                            <p:cond delay="0"/>
                                          </p:stCondLst>
                                        </p:cTn>
                                        <p:tgtEl>
                                          <p:spTgt spid="23"/>
                                        </p:tgtEl>
                                        <p:attrNameLst>
                                          <p:attrName>style.visibility</p:attrName>
                                        </p:attrNameLst>
                                      </p:cBhvr>
                                      <p:to>
                                        <p:strVal val="visible"/>
                                      </p:to>
                                    </p:set>
                                    <p:anim calcmode="lin" valueType="num">
                                      <p:cBhvr>
                                        <p:cTn id="33" dur="1000" fill="hold"/>
                                        <p:tgtEl>
                                          <p:spTgt spid="23"/>
                                        </p:tgtEl>
                                        <p:attrNameLst>
                                          <p:attrName>ppt_w</p:attrName>
                                        </p:attrNameLst>
                                      </p:cBhvr>
                                      <p:tavLst>
                                        <p:tav tm="0">
                                          <p:val>
                                            <p:strVal val="#ppt_w*0.70"/>
                                          </p:val>
                                        </p:tav>
                                        <p:tav tm="100000">
                                          <p:val>
                                            <p:strVal val="#ppt_w"/>
                                          </p:val>
                                        </p:tav>
                                      </p:tavLst>
                                    </p:anim>
                                    <p:anim calcmode="lin" valueType="num">
                                      <p:cBhvr>
                                        <p:cTn id="34" dur="1000" fill="hold"/>
                                        <p:tgtEl>
                                          <p:spTgt spid="23"/>
                                        </p:tgtEl>
                                        <p:attrNameLst>
                                          <p:attrName>ppt_h</p:attrName>
                                        </p:attrNameLst>
                                      </p:cBhvr>
                                      <p:tavLst>
                                        <p:tav tm="0">
                                          <p:val>
                                            <p:strVal val="#ppt_h"/>
                                          </p:val>
                                        </p:tav>
                                        <p:tav tm="100000">
                                          <p:val>
                                            <p:strVal val="#ppt_h"/>
                                          </p:val>
                                        </p:tav>
                                      </p:tavLst>
                                    </p:anim>
                                    <p:animEffect transition="in" filter="fade">
                                      <p:cBhvr>
                                        <p:cTn id="35" dur="1000"/>
                                        <p:tgtEl>
                                          <p:spTgt spid="23"/>
                                        </p:tgtEl>
                                      </p:cBhvr>
                                    </p:animEffect>
                                  </p:childTnLst>
                                </p:cTn>
                              </p:par>
                            </p:childTnLst>
                          </p:cTn>
                        </p:par>
                      </p:childTnLst>
                    </p:cTn>
                  </p:par>
                  <p:par>
                    <p:cTn id="36" fill="hold">
                      <p:stCondLst>
                        <p:cond delay="indefinite"/>
                      </p:stCondLst>
                      <p:childTnLst>
                        <p:par>
                          <p:cTn id="37" fill="hold">
                            <p:stCondLst>
                              <p:cond delay="0"/>
                            </p:stCondLst>
                            <p:childTnLst>
                              <p:par>
                                <p:cTn id="38" presetID="55" presetClass="entr" presetSubtype="0" fill="hold" grpId="0" nodeType="clickEffect">
                                  <p:stCondLst>
                                    <p:cond delay="0"/>
                                  </p:stCondLst>
                                  <p:childTnLst>
                                    <p:set>
                                      <p:cBhvr>
                                        <p:cTn id="39" dur="1" fill="hold">
                                          <p:stCondLst>
                                            <p:cond delay="0"/>
                                          </p:stCondLst>
                                        </p:cTn>
                                        <p:tgtEl>
                                          <p:spTgt spid="25"/>
                                        </p:tgtEl>
                                        <p:attrNameLst>
                                          <p:attrName>style.visibility</p:attrName>
                                        </p:attrNameLst>
                                      </p:cBhvr>
                                      <p:to>
                                        <p:strVal val="visible"/>
                                      </p:to>
                                    </p:set>
                                    <p:anim calcmode="lin" valueType="num">
                                      <p:cBhvr>
                                        <p:cTn id="40" dur="1000" fill="hold"/>
                                        <p:tgtEl>
                                          <p:spTgt spid="25"/>
                                        </p:tgtEl>
                                        <p:attrNameLst>
                                          <p:attrName>ppt_w</p:attrName>
                                        </p:attrNameLst>
                                      </p:cBhvr>
                                      <p:tavLst>
                                        <p:tav tm="0">
                                          <p:val>
                                            <p:strVal val="#ppt_w*0.70"/>
                                          </p:val>
                                        </p:tav>
                                        <p:tav tm="100000">
                                          <p:val>
                                            <p:strVal val="#ppt_w"/>
                                          </p:val>
                                        </p:tav>
                                      </p:tavLst>
                                    </p:anim>
                                    <p:anim calcmode="lin" valueType="num">
                                      <p:cBhvr>
                                        <p:cTn id="41" dur="1000" fill="hold"/>
                                        <p:tgtEl>
                                          <p:spTgt spid="25"/>
                                        </p:tgtEl>
                                        <p:attrNameLst>
                                          <p:attrName>ppt_h</p:attrName>
                                        </p:attrNameLst>
                                      </p:cBhvr>
                                      <p:tavLst>
                                        <p:tav tm="0">
                                          <p:val>
                                            <p:strVal val="#ppt_h"/>
                                          </p:val>
                                        </p:tav>
                                        <p:tav tm="100000">
                                          <p:val>
                                            <p:strVal val="#ppt_h"/>
                                          </p:val>
                                        </p:tav>
                                      </p:tavLst>
                                    </p:anim>
                                    <p:animEffect transition="in" filter="fade">
                                      <p:cBhvr>
                                        <p:cTn id="42" dur="1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12" grpId="0"/>
      <p:bldP spid="25" grpId="0"/>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4865" name="Picture 3" descr="7 Churches Blan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04866" name="Title 1"/>
          <p:cNvSpPr>
            <a:spLocks noGrp="1"/>
          </p:cNvSpPr>
          <p:nvPr>
            <p:ph type="title"/>
          </p:nvPr>
        </p:nvSpPr>
        <p:spPr>
          <a:xfrm>
            <a:off x="-31750" y="-26988"/>
            <a:ext cx="9212263" cy="719138"/>
          </a:xfrm>
        </p:spPr>
        <p:txBody>
          <a:bodyPr/>
          <a:lstStyle/>
          <a:p>
            <a:r>
              <a:rPr lang="ar-JO" dirty="0">
                <a:latin typeface="Arial" charset="0"/>
                <a:ea typeface="ＭＳ Ｐゴシック" charset="0"/>
              </a:rPr>
              <a:t>الغالبون (رؤيا 2-3)</a:t>
            </a:r>
            <a:endParaRPr lang="en-US" dirty="0">
              <a:latin typeface="Arial" charset="0"/>
              <a:ea typeface="ＭＳ Ｐゴシック" charset="0"/>
            </a:endParaRPr>
          </a:p>
        </p:txBody>
      </p:sp>
      <p:sp>
        <p:nvSpPr>
          <p:cNvPr id="8" name="TextBox 7"/>
          <p:cNvSpPr txBox="1"/>
          <p:nvPr/>
        </p:nvSpPr>
        <p:spPr>
          <a:xfrm>
            <a:off x="133572" y="3618597"/>
            <a:ext cx="2635138" cy="1569660"/>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كل المؤمنون يغلبون حسب 1 يو 5: 4-5 مع أن البعض سيخجلون منه (1 يو 2: 28)</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4" name="TextBox 13"/>
          <p:cNvSpPr txBox="1"/>
          <p:nvPr/>
        </p:nvSpPr>
        <p:spPr>
          <a:xfrm>
            <a:off x="6532775" y="3618596"/>
            <a:ext cx="2538883" cy="1569660"/>
          </a:xfrm>
          <a:prstGeom prst="rect">
            <a:avLst/>
          </a:prstGeom>
          <a:noFill/>
        </p:spPr>
        <p:txBody>
          <a:bodyPr wrap="square">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و جعلتنا لإلهنا ملوكاً و كهنة فسنملك على الأرض</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(رؤ 5: 10)</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6" name="TextBox 15"/>
          <p:cNvSpPr txBox="1"/>
          <p:nvPr/>
        </p:nvSpPr>
        <p:spPr>
          <a:xfrm>
            <a:off x="5781675" y="836613"/>
            <a:ext cx="3289983" cy="1200329"/>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فقط الكنيسة التي كوفئت و توجت سوف تحكم في السماء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(ديلو، 664)</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3" name="5-Point Star 2"/>
          <p:cNvSpPr>
            <a:spLocks/>
          </p:cNvSpPr>
          <p:nvPr/>
        </p:nvSpPr>
        <p:spPr bwMode="auto">
          <a:xfrm>
            <a:off x="755650" y="44450"/>
            <a:ext cx="7921625" cy="6697663"/>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5" name="TextBox 4"/>
          <p:cNvSpPr txBox="1">
            <a:spLocks noChangeArrowheads="1"/>
          </p:cNvSpPr>
          <p:nvPr/>
        </p:nvSpPr>
        <p:spPr bwMode="auto">
          <a:xfrm>
            <a:off x="3163093" y="2428774"/>
            <a:ext cx="3106737"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هل كل المسيحيون غالبون ؟</a:t>
            </a:r>
            <a:endParaRPr kumimoji="0" lang="en-US" sz="3600" b="1" i="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3" name="Text Box 1041"/>
          <p:cNvSpPr txBox="1">
            <a:spLocks noChangeArrowheads="1"/>
          </p:cNvSpPr>
          <p:nvPr/>
        </p:nvSpPr>
        <p:spPr bwMode="auto">
          <a:xfrm>
            <a:off x="8436049" y="44450"/>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365</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18" name="TextBox 17"/>
          <p:cNvSpPr txBox="1"/>
          <p:nvPr/>
        </p:nvSpPr>
        <p:spPr>
          <a:xfrm>
            <a:off x="24716" y="692150"/>
            <a:ext cx="4820333" cy="1569660"/>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و أما من يبغض أخاه فهو في الظلمة و في الظلمة يسلك و لا يعلم أين يمضي لأن الظلمة أعمت عينيه</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(1 يو 2: 11)</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5" name="TextBox 14">
            <a:extLst>
              <a:ext uri="{FF2B5EF4-FFF2-40B4-BE49-F238E27FC236}">
                <a16:creationId xmlns:a16="http://schemas.microsoft.com/office/drawing/2014/main" id="{2F77CFD5-0783-264A-B8D6-A1E2F2D84B43}"/>
              </a:ext>
            </a:extLst>
          </p:cNvPr>
          <p:cNvSpPr txBox="1">
            <a:spLocks noChangeArrowheads="1"/>
          </p:cNvSpPr>
          <p:nvPr/>
        </p:nvSpPr>
        <p:spPr bwMode="auto">
          <a:xfrm>
            <a:off x="3181349" y="4090767"/>
            <a:ext cx="3106737"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لا، فقط</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الأمناء منهم</a:t>
            </a:r>
            <a:endParaRPr kumimoji="0" lang="en-US" sz="3600" b="1" i="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85148848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par>
                          <p:cTn id="10" fill="hold" nodeType="afterGroup">
                            <p:stCondLst>
                              <p:cond delay="1000"/>
                            </p:stCondLst>
                            <p:childTnLst>
                              <p:par>
                                <p:cTn id="11" presetID="55"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ppt_w</p:attrName>
                                        </p:attrNameLst>
                                      </p:cBhvr>
                                      <p:tavLst>
                                        <p:tav tm="0">
                                          <p:val>
                                            <p:strVal val="#ppt_w*0.70"/>
                                          </p:val>
                                        </p:tav>
                                        <p:tav tm="100000">
                                          <p:val>
                                            <p:strVal val="#ppt_w"/>
                                          </p:val>
                                        </p:tav>
                                      </p:tavLst>
                                    </p:anim>
                                    <p:anim calcmode="lin" valueType="num">
                                      <p:cBhvr>
                                        <p:cTn id="14" dur="1000" fill="hold"/>
                                        <p:tgtEl>
                                          <p:spTgt spid="5"/>
                                        </p:tgtEl>
                                        <p:attrNameLst>
                                          <p:attrName>ppt_h</p:attrName>
                                        </p:attrNameLst>
                                      </p:cBhvr>
                                      <p:tavLst>
                                        <p:tav tm="0">
                                          <p:val>
                                            <p:strVal val="#ppt_h"/>
                                          </p:val>
                                        </p:tav>
                                        <p:tav tm="100000">
                                          <p:val>
                                            <p:strVal val="#ppt_h"/>
                                          </p:val>
                                        </p:tav>
                                      </p:tavLst>
                                    </p:anim>
                                    <p:animEffect transition="in" filter="fade">
                                      <p:cBhvr>
                                        <p:cTn id="15" dur="10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55" presetClass="entr" presetSubtype="0"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p:cTn id="20" dur="1000" fill="hold"/>
                                        <p:tgtEl>
                                          <p:spTgt spid="15"/>
                                        </p:tgtEl>
                                        <p:attrNameLst>
                                          <p:attrName>ppt_w</p:attrName>
                                        </p:attrNameLst>
                                      </p:cBhvr>
                                      <p:tavLst>
                                        <p:tav tm="0">
                                          <p:val>
                                            <p:strVal val="#ppt_w*0.70"/>
                                          </p:val>
                                        </p:tav>
                                        <p:tav tm="100000">
                                          <p:val>
                                            <p:strVal val="#ppt_w"/>
                                          </p:val>
                                        </p:tav>
                                      </p:tavLst>
                                    </p:anim>
                                    <p:anim calcmode="lin" valueType="num">
                                      <p:cBhvr>
                                        <p:cTn id="21" dur="1000" fill="hold"/>
                                        <p:tgtEl>
                                          <p:spTgt spid="15"/>
                                        </p:tgtEl>
                                        <p:attrNameLst>
                                          <p:attrName>ppt_h</p:attrName>
                                        </p:attrNameLst>
                                      </p:cBhvr>
                                      <p:tavLst>
                                        <p:tav tm="0">
                                          <p:val>
                                            <p:strVal val="#ppt_h"/>
                                          </p:val>
                                        </p:tav>
                                        <p:tav tm="100000">
                                          <p:val>
                                            <p:strVal val="#ppt_h"/>
                                          </p:val>
                                        </p:tav>
                                      </p:tavLst>
                                    </p:anim>
                                    <p:animEffect transition="in" filter="fade">
                                      <p:cBhvr>
                                        <p:cTn id="22" dur="10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4" grpId="0"/>
      <p:bldP spid="16" grpId="0"/>
      <p:bldP spid="5" grpId="0"/>
      <p:bldP spid="18" grpId="0"/>
      <p:bldP spid="1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1249" name="Picture 3" descr="7 Churches Blan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21250" name="Title 1"/>
          <p:cNvSpPr>
            <a:spLocks noGrp="1"/>
          </p:cNvSpPr>
          <p:nvPr>
            <p:ph type="title"/>
          </p:nvPr>
        </p:nvSpPr>
        <p:spPr>
          <a:xfrm>
            <a:off x="-31750" y="-26988"/>
            <a:ext cx="9212263" cy="719138"/>
          </a:xfrm>
        </p:spPr>
        <p:txBody>
          <a:bodyPr/>
          <a:lstStyle/>
          <a:p>
            <a:r>
              <a:rPr lang="ar-JO" dirty="0">
                <a:latin typeface="Arial" charset="0"/>
                <a:ea typeface="ＭＳ Ｐゴシック" charset="0"/>
              </a:rPr>
              <a:t>الغالبون (رؤيا 2-3)</a:t>
            </a:r>
            <a:endParaRPr lang="en-US" dirty="0">
              <a:latin typeface="Arial" charset="0"/>
              <a:ea typeface="ＭＳ Ｐゴシック" charset="0"/>
            </a:endParaRPr>
          </a:p>
        </p:txBody>
      </p:sp>
      <p:sp>
        <p:nvSpPr>
          <p:cNvPr id="18" name="TextBox 17"/>
          <p:cNvSpPr txBox="1"/>
          <p:nvPr/>
        </p:nvSpPr>
        <p:spPr>
          <a:xfrm>
            <a:off x="971550" y="908050"/>
            <a:ext cx="2808288" cy="830997"/>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سياق رؤ 21: 6-8 يقدم ثلاثة أنواع من الناس :</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3" name="5-Point Star 2"/>
          <p:cNvSpPr>
            <a:spLocks/>
          </p:cNvSpPr>
          <p:nvPr/>
        </p:nvSpPr>
        <p:spPr bwMode="auto">
          <a:xfrm>
            <a:off x="755650" y="44450"/>
            <a:ext cx="7921625" cy="6697663"/>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5" name="TextBox 4"/>
          <p:cNvSpPr txBox="1">
            <a:spLocks noChangeArrowheads="1"/>
          </p:cNvSpPr>
          <p:nvPr/>
        </p:nvSpPr>
        <p:spPr bwMode="auto">
          <a:xfrm>
            <a:off x="3017548" y="2852738"/>
            <a:ext cx="3313112" cy="20621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من يغلب </a:t>
            </a:r>
            <a:r>
              <a:rPr kumimoji="0" lang="ar-JO" sz="32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يرث كل شيء و أكون له إلهاً و هو يكون لي ابناً   </a:t>
            </a:r>
            <a:r>
              <a:rPr kumimoji="0" lang="ar-JO"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(21: 7)</a:t>
            </a: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4" name="Text Box 1041"/>
          <p:cNvSpPr txBox="1">
            <a:spLocks noChangeArrowheads="1"/>
          </p:cNvSpPr>
          <p:nvPr/>
        </p:nvSpPr>
        <p:spPr bwMode="auto">
          <a:xfrm>
            <a:off x="8436049" y="44450"/>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365</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8" name="TextBox 7"/>
          <p:cNvSpPr txBox="1"/>
          <p:nvPr/>
        </p:nvSpPr>
        <p:spPr>
          <a:xfrm>
            <a:off x="48761" y="2636005"/>
            <a:ext cx="3017384" cy="2308324"/>
          </a:xfrm>
          <a:prstGeom prst="rect">
            <a:avLst/>
          </a:prstGeom>
          <a:solidFill>
            <a:schemeClr val="tx1"/>
          </a:solidFill>
        </p:spPr>
        <p:txBody>
          <a:bodyPr wrap="square">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كل القديسين : </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ثم قال لي قد تم أنا هو الألف و الياء البداية و النهاية أنا أعطي العطشان من ينبوع ماء الحياة مجاناً </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(رؤ 21: 6)</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4" name="TextBox 13"/>
          <p:cNvSpPr txBox="1"/>
          <p:nvPr/>
        </p:nvSpPr>
        <p:spPr>
          <a:xfrm>
            <a:off x="6282395" y="730930"/>
            <a:ext cx="2808288" cy="4154984"/>
          </a:xfrm>
          <a:prstGeom prst="rect">
            <a:avLst/>
          </a:prstGeom>
          <a:solidFill>
            <a:schemeClr val="tx1"/>
          </a:solidFill>
        </p:spPr>
        <p:txBody>
          <a:bodyPr wrap="square">
            <a:spAutoFit/>
          </a:bodyPr>
          <a:lstStyle>
            <a:defPPr>
              <a:defRPr lang="en-US"/>
            </a:defPPr>
            <a:lvl1pPr defTabSz="914400" eaLnBrk="0" fontAlgn="base" hangingPunct="0">
              <a:spcBef>
                <a:spcPct val="0"/>
              </a:spcBef>
              <a:spcAft>
                <a:spcPct val="0"/>
              </a:spcAft>
              <a:defRPr sz="2400" b="1">
                <a:solidFill>
                  <a:srgbClr val="FFFFFF"/>
                </a:solidFill>
                <a:effectLst>
                  <a:outerShdw blurRad="38100" dist="38100" dir="2700000" algn="tl">
                    <a:srgbClr val="000000">
                      <a:alpha val="43137"/>
                    </a:srgbClr>
                  </a:outerShdw>
                </a:effectLst>
                <a:latin typeface="Arial"/>
                <a:ea typeface="ＭＳ Ｐゴシック" charset="0"/>
                <a:cs typeface="Arial"/>
              </a:defRPr>
            </a:lvl1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غير المؤمنين :</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و أما الخائفون و غير المؤمنين و الرجسون و القاتلون و الزناة و السحرة و عبدة الأوثان و جميع الكذبة فنصيبهم في البحيرة المتقدة بنار و كبريت الذي هو الموت الثاني</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(رؤ 21: 8)</a:t>
            </a:r>
            <a:r>
              <a:rPr kumimoji="0" lang="ar-JO"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 </a:t>
            </a:r>
          </a:p>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SG" sz="24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Tree>
    <p:extLst>
      <p:ext uri="{BB962C8B-B14F-4D97-AF65-F5344CB8AC3E}">
        <p14:creationId xmlns:p14="http://schemas.microsoft.com/office/powerpoint/2010/main" val="40346459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5" grpId="0"/>
      <p:bldP spid="8" grpId="0" animBg="1"/>
      <p:bldP spid="1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4865" name="Picture 3" descr="7 Churches Blan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04866" name="Title 1"/>
          <p:cNvSpPr>
            <a:spLocks noGrp="1"/>
          </p:cNvSpPr>
          <p:nvPr>
            <p:ph type="title"/>
          </p:nvPr>
        </p:nvSpPr>
        <p:spPr>
          <a:xfrm>
            <a:off x="-31750" y="-26988"/>
            <a:ext cx="9212263" cy="719138"/>
          </a:xfrm>
        </p:spPr>
        <p:txBody>
          <a:bodyPr/>
          <a:lstStyle/>
          <a:p>
            <a:r>
              <a:rPr lang="ar-JO" dirty="0">
                <a:latin typeface="Arial" charset="0"/>
                <a:ea typeface="ＭＳ Ｐゴシック" charset="0"/>
              </a:rPr>
              <a:t>الغالبون (رؤيا 2-3)</a:t>
            </a:r>
            <a:endParaRPr lang="en-US" dirty="0">
              <a:latin typeface="Arial" charset="0"/>
              <a:ea typeface="ＭＳ Ｐゴシック" charset="0"/>
            </a:endParaRPr>
          </a:p>
        </p:txBody>
      </p:sp>
      <p:sp>
        <p:nvSpPr>
          <p:cNvPr id="8" name="TextBox 7"/>
          <p:cNvSpPr txBox="1"/>
          <p:nvPr/>
        </p:nvSpPr>
        <p:spPr>
          <a:xfrm>
            <a:off x="133572" y="3618597"/>
            <a:ext cx="2635138" cy="830997"/>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إذا كنا كلنا سنغلب فلماذا التحذيرات و الوعود ؟</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4" name="TextBox 13"/>
          <p:cNvSpPr txBox="1"/>
          <p:nvPr/>
        </p:nvSpPr>
        <p:spPr>
          <a:xfrm>
            <a:off x="6728846" y="3958772"/>
            <a:ext cx="2289858" cy="830997"/>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و لن أمحو اسمه من سفر الحياة (3: 5)</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6" name="TextBox 15"/>
          <p:cNvSpPr txBox="1"/>
          <p:nvPr/>
        </p:nvSpPr>
        <p:spPr>
          <a:xfrm>
            <a:off x="5475517" y="692150"/>
            <a:ext cx="3683229" cy="1569660"/>
          </a:xfrm>
          <a:prstGeom prst="rect">
            <a:avLst/>
          </a:prstGeom>
          <a:noFill/>
        </p:spPr>
        <p:txBody>
          <a:bodyPr wrap="square">
            <a:spAutoFit/>
          </a:bodyPr>
          <a:lstStyle/>
          <a:p>
            <a:pPr lvl="0" algn="ctr" defTabSz="914400" eaLnBrk="0" fontAlgn="base" hangingPunct="0">
              <a:spcBef>
                <a:spcPct val="0"/>
              </a:spcBef>
              <a:spcAft>
                <a:spcPct val="0"/>
              </a:spcAft>
              <a:defRPr/>
            </a:pPr>
            <a:r>
              <a:rPr lang="ar-JO" sz="2400" b="1" dirty="0">
                <a:solidFill>
                  <a:srgbClr val="FFFFFF"/>
                </a:solidFill>
                <a:latin typeface="Arial" panose="020B0604020202020204" pitchFamily="34" charset="0"/>
                <a:cs typeface="Arial" panose="020B0604020202020204" pitchFamily="34" charset="0"/>
              </a:rPr>
              <a:t>"الرسائل </a:t>
            </a: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السبعة تتعامل مع الأعمال المسيحية وليس الخلاص (2: 2 ، 9 ، 13 ، 19 ؛ 3: 1 ، 8 ، 15)" - ييتس ، بيبساك (2006): 227 </a:t>
            </a:r>
          </a:p>
        </p:txBody>
      </p:sp>
      <p:sp>
        <p:nvSpPr>
          <p:cNvPr id="3" name="5-Point Star 2"/>
          <p:cNvSpPr>
            <a:spLocks/>
          </p:cNvSpPr>
          <p:nvPr/>
        </p:nvSpPr>
        <p:spPr bwMode="auto">
          <a:xfrm>
            <a:off x="755650" y="44450"/>
            <a:ext cx="7921625" cy="6697663"/>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5" name="TextBox 4"/>
          <p:cNvSpPr txBox="1">
            <a:spLocks noChangeArrowheads="1"/>
          </p:cNvSpPr>
          <p:nvPr/>
        </p:nvSpPr>
        <p:spPr bwMode="auto">
          <a:xfrm>
            <a:off x="3163093" y="2608886"/>
            <a:ext cx="3106737"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هل كل المسيحيون غالبون ؟</a:t>
            </a:r>
            <a:endParaRPr kumimoji="0" lang="en-US" sz="3600" b="1" i="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3" name="Text Box 1041"/>
          <p:cNvSpPr txBox="1">
            <a:spLocks noChangeArrowheads="1"/>
          </p:cNvSpPr>
          <p:nvPr/>
        </p:nvSpPr>
        <p:spPr bwMode="auto">
          <a:xfrm>
            <a:off x="8436049" y="44450"/>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365</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18" name="TextBox 17"/>
          <p:cNvSpPr txBox="1"/>
          <p:nvPr/>
        </p:nvSpPr>
        <p:spPr>
          <a:xfrm>
            <a:off x="24716" y="692150"/>
            <a:ext cx="4820333" cy="830997"/>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ها أنا آتي سريعاً تمسك بما عندك لئلا يأخذ أحد أكليلك (3: 11)</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5" name="TextBox 14">
            <a:extLst>
              <a:ext uri="{FF2B5EF4-FFF2-40B4-BE49-F238E27FC236}">
                <a16:creationId xmlns:a16="http://schemas.microsoft.com/office/drawing/2014/main" id="{2F77CFD5-0783-264A-B8D6-A1E2F2D84B43}"/>
              </a:ext>
            </a:extLst>
          </p:cNvPr>
          <p:cNvSpPr txBox="1">
            <a:spLocks noChangeArrowheads="1"/>
          </p:cNvSpPr>
          <p:nvPr/>
        </p:nvSpPr>
        <p:spPr bwMode="auto">
          <a:xfrm>
            <a:off x="3098219" y="4090767"/>
            <a:ext cx="3106737"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لا، فقط الأمناء منهم</a:t>
            </a:r>
            <a:endParaRPr kumimoji="0" lang="en-US" sz="3600" b="1" i="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5355060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par>
                          <p:cTn id="10" fill="hold" nodeType="afterGroup">
                            <p:stCondLst>
                              <p:cond delay="1000"/>
                            </p:stCondLst>
                            <p:childTnLst>
                              <p:par>
                                <p:cTn id="11" presetID="55"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ppt_w</p:attrName>
                                        </p:attrNameLst>
                                      </p:cBhvr>
                                      <p:tavLst>
                                        <p:tav tm="0">
                                          <p:val>
                                            <p:strVal val="#ppt_w*0.70"/>
                                          </p:val>
                                        </p:tav>
                                        <p:tav tm="100000">
                                          <p:val>
                                            <p:strVal val="#ppt_w"/>
                                          </p:val>
                                        </p:tav>
                                      </p:tavLst>
                                    </p:anim>
                                    <p:anim calcmode="lin" valueType="num">
                                      <p:cBhvr>
                                        <p:cTn id="14" dur="1000" fill="hold"/>
                                        <p:tgtEl>
                                          <p:spTgt spid="5"/>
                                        </p:tgtEl>
                                        <p:attrNameLst>
                                          <p:attrName>ppt_h</p:attrName>
                                        </p:attrNameLst>
                                      </p:cBhvr>
                                      <p:tavLst>
                                        <p:tav tm="0">
                                          <p:val>
                                            <p:strVal val="#ppt_h"/>
                                          </p:val>
                                        </p:tav>
                                        <p:tav tm="100000">
                                          <p:val>
                                            <p:strVal val="#ppt_h"/>
                                          </p:val>
                                        </p:tav>
                                      </p:tavLst>
                                    </p:anim>
                                    <p:animEffect transition="in" filter="fade">
                                      <p:cBhvr>
                                        <p:cTn id="15" dur="10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55" presetClass="entr" presetSubtype="0"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p:cTn id="20" dur="1000" fill="hold"/>
                                        <p:tgtEl>
                                          <p:spTgt spid="15"/>
                                        </p:tgtEl>
                                        <p:attrNameLst>
                                          <p:attrName>ppt_w</p:attrName>
                                        </p:attrNameLst>
                                      </p:cBhvr>
                                      <p:tavLst>
                                        <p:tav tm="0">
                                          <p:val>
                                            <p:strVal val="#ppt_w*0.70"/>
                                          </p:val>
                                        </p:tav>
                                        <p:tav tm="100000">
                                          <p:val>
                                            <p:strVal val="#ppt_w"/>
                                          </p:val>
                                        </p:tav>
                                      </p:tavLst>
                                    </p:anim>
                                    <p:anim calcmode="lin" valueType="num">
                                      <p:cBhvr>
                                        <p:cTn id="21" dur="1000" fill="hold"/>
                                        <p:tgtEl>
                                          <p:spTgt spid="15"/>
                                        </p:tgtEl>
                                        <p:attrNameLst>
                                          <p:attrName>ppt_h</p:attrName>
                                        </p:attrNameLst>
                                      </p:cBhvr>
                                      <p:tavLst>
                                        <p:tav tm="0">
                                          <p:val>
                                            <p:strVal val="#ppt_h"/>
                                          </p:val>
                                        </p:tav>
                                        <p:tav tm="100000">
                                          <p:val>
                                            <p:strVal val="#ppt_h"/>
                                          </p:val>
                                        </p:tav>
                                      </p:tavLst>
                                    </p:anim>
                                    <p:animEffect transition="in" filter="fade">
                                      <p:cBhvr>
                                        <p:cTn id="22" dur="10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4" grpId="0"/>
      <p:bldP spid="16" grpId="0"/>
      <p:bldP spid="5" grpId="0"/>
      <p:bldP spid="18" grpId="0"/>
      <p:bldP spid="1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4865" name="Picture 3" descr="7 Churches Blan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04866" name="Title 1"/>
          <p:cNvSpPr>
            <a:spLocks noGrp="1"/>
          </p:cNvSpPr>
          <p:nvPr>
            <p:ph type="title"/>
          </p:nvPr>
        </p:nvSpPr>
        <p:spPr>
          <a:xfrm>
            <a:off x="-31750" y="-26988"/>
            <a:ext cx="9212263" cy="719138"/>
          </a:xfrm>
        </p:spPr>
        <p:txBody>
          <a:bodyPr/>
          <a:lstStyle/>
          <a:p>
            <a:r>
              <a:rPr lang="ar-JO" dirty="0">
                <a:latin typeface="Arial" charset="0"/>
                <a:ea typeface="ＭＳ Ｐゴシック" charset="0"/>
              </a:rPr>
              <a:t>الغالبون (رؤيا 2-3)</a:t>
            </a:r>
            <a:endParaRPr lang="en-US" dirty="0">
              <a:latin typeface="Arial" charset="0"/>
              <a:ea typeface="ＭＳ Ｐゴシック" charset="0"/>
            </a:endParaRPr>
          </a:p>
        </p:txBody>
      </p:sp>
      <p:sp>
        <p:nvSpPr>
          <p:cNvPr id="8" name="TextBox 7"/>
          <p:cNvSpPr txBox="1"/>
          <p:nvPr/>
        </p:nvSpPr>
        <p:spPr>
          <a:xfrm>
            <a:off x="107950" y="5013325"/>
            <a:ext cx="1885950"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أفسس</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0" name="TextBox 9"/>
          <p:cNvSpPr txBox="1"/>
          <p:nvPr/>
        </p:nvSpPr>
        <p:spPr>
          <a:xfrm>
            <a:off x="3492500" y="6423025"/>
            <a:ext cx="1885950" cy="461963"/>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لاودكية</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2" name="TextBox 11"/>
          <p:cNvSpPr txBox="1"/>
          <p:nvPr/>
        </p:nvSpPr>
        <p:spPr>
          <a:xfrm>
            <a:off x="6861175" y="5127625"/>
            <a:ext cx="2174875"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فيلادلفيا</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4" name="TextBox 13"/>
          <p:cNvSpPr txBox="1"/>
          <p:nvPr/>
        </p:nvSpPr>
        <p:spPr>
          <a:xfrm>
            <a:off x="7292975" y="3327400"/>
            <a:ext cx="1671638"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ساردس</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6" name="TextBox 15"/>
          <p:cNvSpPr txBox="1"/>
          <p:nvPr/>
        </p:nvSpPr>
        <p:spPr>
          <a:xfrm>
            <a:off x="5781675" y="836613"/>
            <a:ext cx="1958975"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ثياتيرا</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8" name="TextBox 17"/>
          <p:cNvSpPr txBox="1"/>
          <p:nvPr/>
        </p:nvSpPr>
        <p:spPr>
          <a:xfrm>
            <a:off x="971550" y="908050"/>
            <a:ext cx="1887538"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برغامس</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20" name="TextBox 19"/>
          <p:cNvSpPr txBox="1"/>
          <p:nvPr/>
        </p:nvSpPr>
        <p:spPr>
          <a:xfrm>
            <a:off x="0" y="2924175"/>
            <a:ext cx="1476375"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سميرنا</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3" name="5-Point Star 2"/>
          <p:cNvSpPr>
            <a:spLocks/>
          </p:cNvSpPr>
          <p:nvPr/>
        </p:nvSpPr>
        <p:spPr bwMode="auto">
          <a:xfrm>
            <a:off x="755650" y="44450"/>
            <a:ext cx="7921625" cy="6697663"/>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Arial" panose="020B0604020202020204" pitchFamily="34" charset="0"/>
            </a:endParaRPr>
          </a:p>
        </p:txBody>
      </p:sp>
      <p:sp>
        <p:nvSpPr>
          <p:cNvPr id="5" name="TextBox 4"/>
          <p:cNvSpPr txBox="1">
            <a:spLocks noChangeArrowheads="1"/>
          </p:cNvSpPr>
          <p:nvPr/>
        </p:nvSpPr>
        <p:spPr bwMode="auto">
          <a:xfrm>
            <a:off x="3132138" y="2426850"/>
            <a:ext cx="3106737" cy="3046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من يغلب </a:t>
            </a:r>
            <a:r>
              <a:rPr kumimoji="0" lang="ar-JO"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استخدمت مرة واحدة لكل من الكنائس السبعة بالإضافة إلى 21: 7 بمجموع 8 مرات في سفر الرؤيا</a:t>
            </a: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3" name="Text Box 1041"/>
          <p:cNvSpPr txBox="1">
            <a:spLocks noChangeArrowheads="1"/>
          </p:cNvSpPr>
          <p:nvPr/>
        </p:nvSpPr>
        <p:spPr bwMode="auto">
          <a:xfrm>
            <a:off x="8436049" y="44450"/>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cs typeface="Arial"/>
              </a:rPr>
              <a:t>365</a:t>
            </a:r>
            <a:endParaRPr kumimoji="0" lang="en-US" sz="2400" b="1" i="0" u="none" strike="noStrike" kern="1200" cap="none" spc="0" normalizeH="0" baseline="0" noProof="0" dirty="0">
              <a:ln>
                <a:noFill/>
              </a:ln>
              <a:solidFill>
                <a:srgbClr val="000000"/>
              </a:solidFill>
              <a:effectLst/>
              <a:uLnTx/>
              <a:uFillTx/>
              <a:latin typeface="Arial"/>
              <a:cs typeface="Arial"/>
            </a:endParaRPr>
          </a:p>
        </p:txBody>
      </p:sp>
    </p:spTree>
    <p:extLst>
      <p:ext uri="{BB962C8B-B14F-4D97-AF65-F5344CB8AC3E}">
        <p14:creationId xmlns:p14="http://schemas.microsoft.com/office/powerpoint/2010/main" val="384263115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par>
                          <p:cTn id="10" fill="hold" nodeType="afterGroup">
                            <p:stCondLst>
                              <p:cond delay="1000"/>
                            </p:stCondLst>
                            <p:childTnLst>
                              <p:par>
                                <p:cTn id="11" presetID="55"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ppt_w</p:attrName>
                                        </p:attrNameLst>
                                      </p:cBhvr>
                                      <p:tavLst>
                                        <p:tav tm="0">
                                          <p:val>
                                            <p:strVal val="#ppt_w*0.70"/>
                                          </p:val>
                                        </p:tav>
                                        <p:tav tm="100000">
                                          <p:val>
                                            <p:strVal val="#ppt_w"/>
                                          </p:val>
                                        </p:tav>
                                      </p:tavLst>
                                    </p:anim>
                                    <p:anim calcmode="lin" valueType="num">
                                      <p:cBhvr>
                                        <p:cTn id="14" dur="1000" fill="hold"/>
                                        <p:tgtEl>
                                          <p:spTgt spid="5"/>
                                        </p:tgtEl>
                                        <p:attrNameLst>
                                          <p:attrName>ppt_h</p:attrName>
                                        </p:attrNameLst>
                                      </p:cBhvr>
                                      <p:tavLst>
                                        <p:tav tm="0">
                                          <p:val>
                                            <p:strVal val="#ppt_h"/>
                                          </p:val>
                                        </p:tav>
                                        <p:tav tm="100000">
                                          <p:val>
                                            <p:strVal val="#ppt_h"/>
                                          </p:val>
                                        </p:tav>
                                      </p:tavLst>
                                    </p:anim>
                                    <p:animEffect transition="in" filter="fade">
                                      <p:cBhvr>
                                        <p:cTn id="15"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6913" name="Picture 3" descr="7 Churches Blan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06914" name="Title 1"/>
          <p:cNvSpPr>
            <a:spLocks noGrp="1"/>
          </p:cNvSpPr>
          <p:nvPr>
            <p:ph type="title"/>
          </p:nvPr>
        </p:nvSpPr>
        <p:spPr>
          <a:xfrm>
            <a:off x="-31750" y="-26988"/>
            <a:ext cx="9212263" cy="719138"/>
          </a:xfrm>
        </p:spPr>
        <p:txBody>
          <a:bodyPr/>
          <a:lstStyle/>
          <a:p>
            <a:r>
              <a:rPr lang="ar-JO" dirty="0">
                <a:latin typeface="Arial" charset="0"/>
                <a:ea typeface="ＭＳ Ｐゴシック" charset="0"/>
              </a:rPr>
              <a:t>الغالبون (رؤيا 2-3)</a:t>
            </a:r>
            <a:endParaRPr lang="en-US" dirty="0">
              <a:latin typeface="Arial" charset="0"/>
              <a:ea typeface="ＭＳ Ｐゴシック" charset="0"/>
            </a:endParaRPr>
          </a:p>
        </p:txBody>
      </p:sp>
      <p:sp>
        <p:nvSpPr>
          <p:cNvPr id="8" name="TextBox 7"/>
          <p:cNvSpPr txBox="1"/>
          <p:nvPr/>
        </p:nvSpPr>
        <p:spPr>
          <a:xfrm>
            <a:off x="107950" y="5013325"/>
            <a:ext cx="1885950"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أفسس</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0" name="TextBox 9"/>
          <p:cNvSpPr txBox="1"/>
          <p:nvPr/>
        </p:nvSpPr>
        <p:spPr>
          <a:xfrm>
            <a:off x="3492500" y="6423025"/>
            <a:ext cx="1885950" cy="461963"/>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لاودكية</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2" name="TextBox 11"/>
          <p:cNvSpPr txBox="1"/>
          <p:nvPr/>
        </p:nvSpPr>
        <p:spPr>
          <a:xfrm>
            <a:off x="6861175" y="5127625"/>
            <a:ext cx="2174875"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فيلادلفيا</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4" name="TextBox 13"/>
          <p:cNvSpPr txBox="1"/>
          <p:nvPr/>
        </p:nvSpPr>
        <p:spPr>
          <a:xfrm>
            <a:off x="7292975" y="3327400"/>
            <a:ext cx="1671638"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ساردس</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6" name="TextBox 15"/>
          <p:cNvSpPr txBox="1"/>
          <p:nvPr/>
        </p:nvSpPr>
        <p:spPr>
          <a:xfrm>
            <a:off x="5781675" y="836613"/>
            <a:ext cx="1958975"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ثياتيرا</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8" name="TextBox 17"/>
          <p:cNvSpPr txBox="1"/>
          <p:nvPr/>
        </p:nvSpPr>
        <p:spPr>
          <a:xfrm>
            <a:off x="971550" y="908050"/>
            <a:ext cx="1887538"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برغامس</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20" name="TextBox 19"/>
          <p:cNvSpPr txBox="1"/>
          <p:nvPr/>
        </p:nvSpPr>
        <p:spPr>
          <a:xfrm>
            <a:off x="0" y="2924175"/>
            <a:ext cx="1476375"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سميرنا</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3" name="5-Point Star 2"/>
          <p:cNvSpPr>
            <a:spLocks/>
          </p:cNvSpPr>
          <p:nvPr/>
        </p:nvSpPr>
        <p:spPr bwMode="auto">
          <a:xfrm>
            <a:off x="755650" y="44450"/>
            <a:ext cx="7921625" cy="6697663"/>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grpSp>
        <p:nvGrpSpPr>
          <p:cNvPr id="4" name="Group 3"/>
          <p:cNvGrpSpPr>
            <a:grpSpLocks/>
          </p:cNvGrpSpPr>
          <p:nvPr/>
        </p:nvGrpSpPr>
        <p:grpSpPr bwMode="auto">
          <a:xfrm>
            <a:off x="1116013" y="5157788"/>
            <a:ext cx="1727200" cy="1295400"/>
            <a:chOff x="1115616" y="5157192"/>
            <a:chExt cx="1728192" cy="1296144"/>
          </a:xfrm>
        </p:grpSpPr>
        <p:sp>
          <p:nvSpPr>
            <p:cNvPr id="13" name="5-Point Star 12"/>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806927" name="TextBox 1"/>
            <p:cNvSpPr txBox="1">
              <a:spLocks noChangeArrowheads="1"/>
            </p:cNvSpPr>
            <p:nvPr/>
          </p:nvSpPr>
          <p:spPr bwMode="auto">
            <a:xfrm>
              <a:off x="1619672" y="5631631"/>
              <a:ext cx="698028" cy="4619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 7</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5" name="TextBox 4"/>
          <p:cNvSpPr txBox="1">
            <a:spLocks noChangeArrowheads="1"/>
          </p:cNvSpPr>
          <p:nvPr/>
        </p:nvSpPr>
        <p:spPr bwMode="auto">
          <a:xfrm>
            <a:off x="3132138" y="2511130"/>
            <a:ext cx="3106737" cy="28623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من يغلب فسأعطيه أن </a:t>
            </a:r>
            <a:r>
              <a:rPr kumimoji="0" lang="ar-JO" sz="3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يأكل من شجرة الحياة</a:t>
            </a:r>
            <a:r>
              <a:rPr kumimoji="0" lang="ar-JO" sz="3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التي في وسط فردوس الله (2: 7)</a:t>
            </a:r>
            <a:endParaRPr kumimoji="0" lang="en-US" sz="3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9" name="Text Box 1041"/>
          <p:cNvSpPr txBox="1">
            <a:spLocks noChangeArrowheads="1"/>
          </p:cNvSpPr>
          <p:nvPr/>
        </p:nvSpPr>
        <p:spPr bwMode="auto">
          <a:xfrm>
            <a:off x="8436049" y="44450"/>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365</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Tree>
    <p:extLst>
      <p:ext uri="{BB962C8B-B14F-4D97-AF65-F5344CB8AC3E}">
        <p14:creationId xmlns:p14="http://schemas.microsoft.com/office/powerpoint/2010/main" val="15949173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par>
                          <p:cTn id="10" fill="hold" nodeType="afterGroup">
                            <p:stCondLst>
                              <p:cond delay="1000"/>
                            </p:stCondLst>
                            <p:childTnLst>
                              <p:par>
                                <p:cTn id="11" presetID="6" presetClass="entr" presetSubtype="16"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circle(in)">
                                      <p:cBhvr>
                                        <p:cTn id="13"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61" name="Rectangle 2"/>
          <p:cNvSpPr>
            <a:spLocks noGrp="1" noChangeArrowheads="1"/>
          </p:cNvSpPr>
          <p:nvPr>
            <p:ph type="title" idx="4294967295"/>
          </p:nvPr>
        </p:nvSpPr>
        <p:spPr>
          <a:xfrm>
            <a:off x="0" y="-13205"/>
            <a:ext cx="9144000" cy="685800"/>
          </a:xfrm>
          <a:solidFill>
            <a:srgbClr val="000000"/>
          </a:solidFill>
        </p:spPr>
        <p:txBody>
          <a:bodyPr/>
          <a:lstStyle/>
          <a:p>
            <a:r>
              <a:rPr lang="ar-JO" dirty="0">
                <a:solidFill>
                  <a:srgbClr val="EAEAEA"/>
                </a:solidFill>
                <a:latin typeface="Arial" panose="020B0604020202020204" pitchFamily="34" charset="0"/>
                <a:ea typeface="ＭＳ Ｐゴシック" charset="0"/>
                <a:cs typeface="Arial" panose="020B0604020202020204" pitchFamily="34" charset="0"/>
              </a:rPr>
              <a:t>تمييز المصطلحات</a:t>
            </a:r>
            <a:endParaRPr lang="en-US" dirty="0">
              <a:solidFill>
                <a:srgbClr val="EAEAEA"/>
              </a:solidFill>
              <a:latin typeface="Arial" panose="020B0604020202020204" pitchFamily="34" charset="0"/>
              <a:ea typeface="ＭＳ Ｐゴシック" charset="0"/>
              <a:cs typeface="Arial" panose="020B0604020202020204" pitchFamily="34" charset="0"/>
            </a:endParaRPr>
          </a:p>
        </p:txBody>
      </p:sp>
      <p:graphicFrame>
        <p:nvGraphicFramePr>
          <p:cNvPr id="72825" name="Group 121"/>
          <p:cNvGraphicFramePr>
            <a:graphicFrameLocks noGrp="1"/>
          </p:cNvGraphicFramePr>
          <p:nvPr>
            <p:extLst>
              <p:ext uri="{D42A27DB-BD31-4B8C-83A1-F6EECF244321}">
                <p14:modId xmlns:p14="http://schemas.microsoft.com/office/powerpoint/2010/main" val="325178478"/>
              </p:ext>
            </p:extLst>
          </p:nvPr>
        </p:nvGraphicFramePr>
        <p:xfrm>
          <a:off x="1" y="672595"/>
          <a:ext cx="9144001" cy="6017585"/>
        </p:xfrm>
        <a:graphic>
          <a:graphicData uri="http://schemas.openxmlformats.org/drawingml/2006/table">
            <a:tbl>
              <a:tblPr/>
              <a:tblGrid>
                <a:gridCol w="1807215">
                  <a:extLst>
                    <a:ext uri="{9D8B030D-6E8A-4147-A177-3AD203B41FA5}">
                      <a16:colId xmlns:a16="http://schemas.microsoft.com/office/drawing/2014/main" val="20000"/>
                    </a:ext>
                  </a:extLst>
                </a:gridCol>
                <a:gridCol w="3469854">
                  <a:extLst>
                    <a:ext uri="{9D8B030D-6E8A-4147-A177-3AD203B41FA5}">
                      <a16:colId xmlns:a16="http://schemas.microsoft.com/office/drawing/2014/main" val="20001"/>
                    </a:ext>
                  </a:extLst>
                </a:gridCol>
                <a:gridCol w="3866932">
                  <a:extLst>
                    <a:ext uri="{9D8B030D-6E8A-4147-A177-3AD203B41FA5}">
                      <a16:colId xmlns:a16="http://schemas.microsoft.com/office/drawing/2014/main" val="20002"/>
                    </a:ext>
                  </a:extLst>
                </a:gridCol>
              </a:tblGrid>
              <a:tr h="690538">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400" b="1" i="0" u="none" strike="noStrike" cap="none" normalizeH="0" baseline="0" dirty="0">
                        <a:ln>
                          <a:noFill/>
                        </a:ln>
                        <a:solidFill>
                          <a:schemeClr val="bg1"/>
                        </a:solidFill>
                        <a:effectLst/>
                        <a:latin typeface="Arial" charset="0"/>
                        <a:ea typeface="ＭＳ Ｐゴシック" charset="0"/>
                        <a:cs typeface="Arial" charset="0"/>
                      </a:endParaRPr>
                    </a:p>
                  </a:txBody>
                  <a:tcPr marL="91446" marR="91446" marT="45702" marB="45702"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ar-JO" sz="2400" b="1" i="0" u="none" strike="noStrike" cap="none" normalizeH="0" baseline="0" dirty="0">
                          <a:ln>
                            <a:noFill/>
                          </a:ln>
                          <a:solidFill>
                            <a:schemeClr val="bg1"/>
                          </a:solidFill>
                          <a:effectLst/>
                          <a:latin typeface="Arial" charset="0"/>
                          <a:ea typeface="ＭＳ Ｐゴシック" charset="0"/>
                          <a:cs typeface="Arial" charset="0"/>
                        </a:rPr>
                        <a:t>الضمان الأبدي</a:t>
                      </a:r>
                      <a:endParaRPr kumimoji="0" lang="en-US" sz="2400" b="1" i="0" u="none" strike="noStrike" cap="none" normalizeH="0" baseline="0" dirty="0">
                        <a:ln>
                          <a:noFill/>
                        </a:ln>
                        <a:solidFill>
                          <a:schemeClr val="bg1"/>
                        </a:solidFill>
                        <a:effectLst/>
                        <a:latin typeface="Arial" charset="0"/>
                        <a:ea typeface="ＭＳ Ｐゴシック" charset="0"/>
                        <a:cs typeface="Arial" charset="0"/>
                      </a:endParaRPr>
                    </a:p>
                  </a:txBody>
                  <a:tcPr marL="91446" marR="91446" marT="45702" marB="4570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ar-JO" sz="2400" b="1" i="0" u="none" strike="noStrike" cap="none" normalizeH="0" baseline="0" dirty="0">
                          <a:ln>
                            <a:noFill/>
                          </a:ln>
                          <a:solidFill>
                            <a:schemeClr val="bg1"/>
                          </a:solidFill>
                          <a:effectLst/>
                          <a:latin typeface="Arial" charset="0"/>
                          <a:ea typeface="ＭＳ Ｐゴシック" charset="0"/>
                          <a:cs typeface="Arial" charset="0"/>
                        </a:rPr>
                        <a:t>تأكيد الخلاص</a:t>
                      </a:r>
                      <a:endParaRPr kumimoji="0" lang="en-US" sz="2400" b="1" i="0" u="none" strike="noStrike" cap="none" normalizeH="0" baseline="0" dirty="0">
                        <a:ln>
                          <a:noFill/>
                        </a:ln>
                        <a:solidFill>
                          <a:schemeClr val="bg1"/>
                        </a:solidFill>
                        <a:effectLst/>
                        <a:latin typeface="Arial" charset="0"/>
                        <a:ea typeface="ＭＳ Ｐゴシック" charset="0"/>
                        <a:cs typeface="Arial" charset="0"/>
                      </a:endParaRPr>
                    </a:p>
                  </a:txBody>
                  <a:tcPr marL="91446" marR="91446" marT="45702" marB="4570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extLst>
                  <a:ext uri="{0D108BD9-81ED-4DB2-BD59-A6C34878D82A}">
                    <a16:rowId xmlns:a16="http://schemas.microsoft.com/office/drawing/2014/main" val="10000"/>
                  </a:ext>
                </a:extLst>
              </a:tr>
              <a:tr h="2090361">
                <a:tc>
                  <a:txBody>
                    <a:bodyPr/>
                    <a:lstStyle/>
                    <a:p>
                      <a:pPr algn="ctr">
                        <a:spcAft>
                          <a:spcPts val="0"/>
                        </a:spcAft>
                        <a:tabLst>
                          <a:tab pos="736600" algn="l"/>
                          <a:tab pos="1536700" algn="l"/>
                          <a:tab pos="4114800" algn="l"/>
                          <a:tab pos="5143500" algn="l"/>
                        </a:tabLst>
                      </a:pPr>
                      <a:r>
                        <a:rPr lang="ar-JO" sz="2800" b="1" dirty="0">
                          <a:effectLst/>
                          <a:latin typeface="Arial"/>
                          <a:ea typeface="Times New Roman"/>
                          <a:cs typeface="Arial"/>
                        </a:rPr>
                        <a:t>المعنى</a:t>
                      </a:r>
                    </a:p>
                    <a:p>
                      <a:pPr algn="ctr">
                        <a:spcAft>
                          <a:spcPts val="0"/>
                        </a:spcAft>
                        <a:tabLst>
                          <a:tab pos="736600" algn="l"/>
                          <a:tab pos="1536700" algn="l"/>
                          <a:tab pos="4114800" algn="l"/>
                          <a:tab pos="5143500" algn="l"/>
                        </a:tabLst>
                      </a:pPr>
                      <a:r>
                        <a:rPr lang="ar-JO" sz="2800" b="1" dirty="0">
                          <a:effectLst/>
                          <a:latin typeface="Arial"/>
                          <a:ea typeface="Times New Roman"/>
                          <a:cs typeface="Arial"/>
                        </a:rPr>
                        <a:t>الأساسي</a:t>
                      </a:r>
                      <a:endParaRPr lang="en-US" sz="3200" b="1" dirty="0">
                        <a:effectLst/>
                        <a:latin typeface="Arial"/>
                        <a:ea typeface="Times New Roman"/>
                        <a:cs typeface="Arial"/>
                      </a:endParaRPr>
                    </a:p>
                  </a:txBody>
                  <a:tcPr marL="68584" marR="68584"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tabLst>
                          <a:tab pos="736600" algn="l"/>
                          <a:tab pos="1536700" algn="l"/>
                          <a:tab pos="4114800" algn="l"/>
                          <a:tab pos="5143500" algn="l"/>
                        </a:tabLst>
                      </a:pPr>
                      <a:r>
                        <a:rPr lang="ar-JO" sz="2800" b="1" dirty="0">
                          <a:effectLst/>
                          <a:latin typeface="Arial"/>
                          <a:ea typeface="Times New Roman"/>
                          <a:cs typeface="Arial"/>
                        </a:rPr>
                        <a:t>الخلاص</a:t>
                      </a:r>
                      <a:r>
                        <a:rPr lang="ar-JO" sz="2800" b="1" baseline="0" dirty="0">
                          <a:effectLst/>
                          <a:latin typeface="Arial"/>
                          <a:ea typeface="Times New Roman"/>
                          <a:cs typeface="Arial"/>
                        </a:rPr>
                        <a:t> من عقوبة الخطية إلى الأبد ( خلاص مرة، خلاص للأبد)</a:t>
                      </a:r>
                      <a:endParaRPr lang="en-US" sz="2800" b="1" dirty="0">
                        <a:effectLst/>
                        <a:latin typeface="Arial"/>
                        <a:ea typeface="Times New Roman"/>
                        <a:cs typeface="Arial"/>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tabLst>
                          <a:tab pos="736600" algn="l"/>
                          <a:tab pos="1536700" algn="l"/>
                          <a:tab pos="4114800" algn="l"/>
                          <a:tab pos="5143500" algn="l"/>
                        </a:tabLst>
                      </a:pPr>
                      <a:r>
                        <a:rPr lang="ar-JO" sz="2800" b="1" u="sng" dirty="0">
                          <a:effectLst/>
                          <a:latin typeface="Arial"/>
                          <a:ea typeface="Times New Roman"/>
                          <a:cs typeface="Arial"/>
                        </a:rPr>
                        <a:t>معرفة</a:t>
                      </a:r>
                      <a:r>
                        <a:rPr lang="ar-JO" sz="2800" b="1" baseline="0" dirty="0">
                          <a:effectLst/>
                          <a:latin typeface="Arial"/>
                          <a:ea typeface="Times New Roman"/>
                          <a:cs typeface="Arial"/>
                        </a:rPr>
                        <a:t> أننا خلصنا من عقوبة الخطية للأبد</a:t>
                      </a:r>
                      <a:endParaRPr lang="en-US" sz="3200" b="1" dirty="0">
                        <a:effectLst/>
                        <a:latin typeface="Arial"/>
                        <a:ea typeface="Times New Roman"/>
                        <a:cs typeface="Arial"/>
                      </a:endParaRPr>
                    </a:p>
                    <a:p>
                      <a:pPr algn="l">
                        <a:spcAft>
                          <a:spcPts val="0"/>
                        </a:spcAft>
                        <a:tabLst>
                          <a:tab pos="736600" algn="l"/>
                          <a:tab pos="1536700" algn="l"/>
                          <a:tab pos="4114800" algn="l"/>
                          <a:tab pos="5143500" algn="l"/>
                        </a:tabLst>
                      </a:pPr>
                      <a:r>
                        <a:rPr lang="en-US" sz="2800" b="1" dirty="0">
                          <a:effectLst/>
                          <a:latin typeface="Arial"/>
                          <a:ea typeface="Times New Roman"/>
                          <a:cs typeface="Arial"/>
                        </a:rPr>
                        <a:t> </a:t>
                      </a:r>
                      <a:endParaRPr lang="en-US" sz="3200" b="1" dirty="0">
                        <a:effectLst/>
                        <a:latin typeface="Arial"/>
                        <a:ea typeface="Times New Roman"/>
                        <a:cs typeface="Arial"/>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236686">
                <a:tc>
                  <a:txBody>
                    <a:bodyPr/>
                    <a:lstStyle/>
                    <a:p>
                      <a:pPr algn="ctr">
                        <a:spcAft>
                          <a:spcPts val="0"/>
                        </a:spcAft>
                        <a:tabLst>
                          <a:tab pos="736600" algn="l"/>
                          <a:tab pos="1536700" algn="l"/>
                          <a:tab pos="4114800" algn="l"/>
                          <a:tab pos="5143500" algn="l"/>
                        </a:tabLst>
                      </a:pPr>
                      <a:r>
                        <a:rPr lang="ar-JO" sz="2800" b="1" dirty="0">
                          <a:effectLst/>
                          <a:latin typeface="Arial"/>
                          <a:ea typeface="Times New Roman"/>
                          <a:cs typeface="Arial"/>
                        </a:rPr>
                        <a:t>التعريف</a:t>
                      </a:r>
                      <a:endParaRPr lang="en-US" sz="3200" b="1" dirty="0">
                        <a:effectLst/>
                        <a:latin typeface="Arial"/>
                        <a:ea typeface="Times New Roman"/>
                        <a:cs typeface="Arial"/>
                      </a:endParaRPr>
                    </a:p>
                  </a:txBody>
                  <a:tcPr marL="68584" marR="68584"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tabLst>
                          <a:tab pos="736600" algn="l"/>
                          <a:tab pos="1536700" algn="l"/>
                          <a:tab pos="4114800" algn="l"/>
                          <a:tab pos="5143500" algn="l"/>
                        </a:tabLst>
                      </a:pPr>
                      <a:r>
                        <a:rPr lang="ar-JO" sz="2800" b="1" dirty="0">
                          <a:effectLst/>
                          <a:latin typeface="Arial"/>
                          <a:ea typeface="Times New Roman"/>
                          <a:cs typeface="Arial"/>
                        </a:rPr>
                        <a:t>عمل الله الذي يضمن أن عطية الخلاص عندما يتم قبولها مرة ستكون للأبد و لا يمكن فقدانها</a:t>
                      </a:r>
                      <a:r>
                        <a:rPr lang="ar-JO" sz="2800" b="1" baseline="0" dirty="0">
                          <a:effectLst/>
                          <a:latin typeface="Arial"/>
                          <a:ea typeface="Times New Roman"/>
                          <a:cs typeface="Arial"/>
                        </a:rPr>
                        <a:t> (رايري، اللاهوت الأساسي، 328)</a:t>
                      </a:r>
                      <a:endParaRPr lang="en-US" sz="3200" b="1" dirty="0">
                        <a:effectLst/>
                        <a:latin typeface="Arial"/>
                        <a:ea typeface="Times New Roman"/>
                        <a:cs typeface="Arial"/>
                      </a:endParaRPr>
                    </a:p>
                    <a:p>
                      <a:pPr algn="l">
                        <a:spcAft>
                          <a:spcPts val="0"/>
                        </a:spcAft>
                        <a:tabLst>
                          <a:tab pos="736600" algn="l"/>
                          <a:tab pos="1536700" algn="l"/>
                          <a:tab pos="4114800" algn="l"/>
                          <a:tab pos="5143500" algn="l"/>
                        </a:tabLst>
                      </a:pPr>
                      <a:r>
                        <a:rPr lang="en-US" sz="2800" b="1" dirty="0">
                          <a:effectLst/>
                          <a:latin typeface="Arial"/>
                          <a:ea typeface="Times New Roman"/>
                          <a:cs typeface="Arial"/>
                        </a:rPr>
                        <a:t> </a:t>
                      </a:r>
                      <a:endParaRPr lang="en-US" sz="3200" b="1" dirty="0">
                        <a:effectLst/>
                        <a:latin typeface="Arial"/>
                        <a:ea typeface="Times New Roman"/>
                        <a:cs typeface="Arial"/>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l">
                        <a:spcAft>
                          <a:spcPts val="0"/>
                        </a:spcAft>
                        <a:tabLst>
                          <a:tab pos="736600" algn="l"/>
                          <a:tab pos="1536700" algn="l"/>
                          <a:tab pos="4114800" algn="l"/>
                          <a:tab pos="5143500" algn="l"/>
                        </a:tabLst>
                      </a:pPr>
                      <a:r>
                        <a:rPr lang="ar-JO" sz="2800" b="1" dirty="0">
                          <a:effectLst/>
                          <a:latin typeface="Arial"/>
                          <a:ea typeface="Times New Roman"/>
                          <a:cs typeface="Arial"/>
                        </a:rPr>
                        <a:t>إدراك حق الضمان الأبدي أو الثبات (رايري،</a:t>
                      </a:r>
                      <a:r>
                        <a:rPr lang="ar-JO" sz="2800" b="1" baseline="0" dirty="0">
                          <a:effectLst/>
                          <a:latin typeface="Arial"/>
                          <a:ea typeface="Times New Roman"/>
                          <a:cs typeface="Arial"/>
                        </a:rPr>
                        <a:t> اللاهوت الأساسي، 328)</a:t>
                      </a:r>
                      <a:endParaRPr lang="en-US" sz="3200" b="1" dirty="0">
                        <a:effectLst/>
                        <a:latin typeface="Arial"/>
                        <a:ea typeface="Times New Roman"/>
                        <a:cs typeface="Arial"/>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
        <p:nvSpPr>
          <p:cNvPr id="399380" name="Rectangle 122"/>
          <p:cNvSpPr>
            <a:spLocks noChangeArrowheads="1"/>
          </p:cNvSpPr>
          <p:nvPr/>
        </p:nvSpPr>
        <p:spPr bwMode="auto">
          <a:xfrm>
            <a:off x="2447925" y="6215063"/>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99381" name="Text Box 123"/>
          <p:cNvSpPr txBox="1">
            <a:spLocks noChangeArrowheads="1"/>
          </p:cNvSpPr>
          <p:nvPr/>
        </p:nvSpPr>
        <p:spPr bwMode="auto">
          <a:xfrm>
            <a:off x="9128185" y="141048"/>
            <a:ext cx="912812"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67</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3498341"/>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61" name="Picture 3" descr="7 Churches Blan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08962" name="Title 1"/>
          <p:cNvSpPr>
            <a:spLocks noGrp="1"/>
          </p:cNvSpPr>
          <p:nvPr>
            <p:ph type="title"/>
          </p:nvPr>
        </p:nvSpPr>
        <p:spPr>
          <a:xfrm>
            <a:off x="-31750" y="-26988"/>
            <a:ext cx="9212263" cy="719138"/>
          </a:xfrm>
        </p:spPr>
        <p:txBody>
          <a:bodyPr/>
          <a:lstStyle/>
          <a:p>
            <a:r>
              <a:rPr lang="ar-JO" dirty="0">
                <a:latin typeface="Arial" charset="0"/>
                <a:ea typeface="ＭＳ Ｐゴシック" charset="0"/>
              </a:rPr>
              <a:t>الغالبون (رؤيا 2-3)</a:t>
            </a:r>
            <a:endParaRPr lang="en-US" dirty="0">
              <a:latin typeface="Arial" charset="0"/>
              <a:ea typeface="ＭＳ Ｐゴシック" charset="0"/>
            </a:endParaRPr>
          </a:p>
        </p:txBody>
      </p:sp>
      <p:sp>
        <p:nvSpPr>
          <p:cNvPr id="8" name="TextBox 7"/>
          <p:cNvSpPr txBox="1"/>
          <p:nvPr/>
        </p:nvSpPr>
        <p:spPr>
          <a:xfrm>
            <a:off x="107950" y="5013325"/>
            <a:ext cx="1885950"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أفسس</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0" name="TextBox 9"/>
          <p:cNvSpPr txBox="1"/>
          <p:nvPr/>
        </p:nvSpPr>
        <p:spPr>
          <a:xfrm>
            <a:off x="3492500" y="6423025"/>
            <a:ext cx="1885950" cy="461963"/>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لاودكية</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2" name="TextBox 11"/>
          <p:cNvSpPr txBox="1"/>
          <p:nvPr/>
        </p:nvSpPr>
        <p:spPr>
          <a:xfrm>
            <a:off x="6861175" y="5127625"/>
            <a:ext cx="2174875"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فيلادلفيا</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4" name="TextBox 13"/>
          <p:cNvSpPr txBox="1"/>
          <p:nvPr/>
        </p:nvSpPr>
        <p:spPr>
          <a:xfrm>
            <a:off x="7292975" y="3327400"/>
            <a:ext cx="1671638"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ساردس</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6" name="TextBox 15"/>
          <p:cNvSpPr txBox="1"/>
          <p:nvPr/>
        </p:nvSpPr>
        <p:spPr>
          <a:xfrm>
            <a:off x="5781675" y="836613"/>
            <a:ext cx="1958975"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ثياتيرا</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8" name="TextBox 17"/>
          <p:cNvSpPr txBox="1"/>
          <p:nvPr/>
        </p:nvSpPr>
        <p:spPr>
          <a:xfrm>
            <a:off x="971550" y="908050"/>
            <a:ext cx="1887538"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برغامس</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20" name="TextBox 19"/>
          <p:cNvSpPr txBox="1"/>
          <p:nvPr/>
        </p:nvSpPr>
        <p:spPr>
          <a:xfrm>
            <a:off x="0" y="2924175"/>
            <a:ext cx="1476375"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سميرنا</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3" name="5-Point Star 2"/>
          <p:cNvSpPr>
            <a:spLocks/>
          </p:cNvSpPr>
          <p:nvPr/>
        </p:nvSpPr>
        <p:spPr bwMode="auto">
          <a:xfrm>
            <a:off x="755650" y="44450"/>
            <a:ext cx="7921625" cy="6697663"/>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grpSp>
        <p:nvGrpSpPr>
          <p:cNvPr id="808971" name="Group 3"/>
          <p:cNvGrpSpPr>
            <a:grpSpLocks/>
          </p:cNvGrpSpPr>
          <p:nvPr/>
        </p:nvGrpSpPr>
        <p:grpSpPr bwMode="auto">
          <a:xfrm>
            <a:off x="1116013" y="5157788"/>
            <a:ext cx="1727200" cy="1295400"/>
            <a:chOff x="1115616" y="5157192"/>
            <a:chExt cx="1728192" cy="1296144"/>
          </a:xfrm>
        </p:grpSpPr>
        <p:sp>
          <p:nvSpPr>
            <p:cNvPr id="13" name="5-Point Star 12"/>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808978" name="TextBox 1"/>
            <p:cNvSpPr txBox="1">
              <a:spLocks noChangeArrowheads="1"/>
            </p:cNvSpPr>
            <p:nvPr/>
          </p:nvSpPr>
          <p:spPr bwMode="auto">
            <a:xfrm>
              <a:off x="1619672" y="5631631"/>
              <a:ext cx="698028" cy="4619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 7</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7" name="Group 16"/>
          <p:cNvGrpSpPr>
            <a:grpSpLocks/>
          </p:cNvGrpSpPr>
          <p:nvPr/>
        </p:nvGrpSpPr>
        <p:grpSpPr bwMode="auto">
          <a:xfrm>
            <a:off x="611188" y="2997200"/>
            <a:ext cx="1728787" cy="1295400"/>
            <a:chOff x="1115616" y="5157192"/>
            <a:chExt cx="1728192" cy="1296144"/>
          </a:xfrm>
        </p:grpSpPr>
        <p:sp>
          <p:nvSpPr>
            <p:cNvPr id="19" name="5-Point Star 18"/>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808976" name="TextBox 20"/>
            <p:cNvSpPr txBox="1">
              <a:spLocks noChangeArrowheads="1"/>
            </p:cNvSpPr>
            <p:nvPr/>
          </p:nvSpPr>
          <p:spPr bwMode="auto">
            <a:xfrm>
              <a:off x="1619672" y="5631631"/>
              <a:ext cx="846416" cy="4619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 11</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5" name="TextBox 4"/>
          <p:cNvSpPr txBox="1">
            <a:spLocks noChangeArrowheads="1"/>
          </p:cNvSpPr>
          <p:nvPr/>
        </p:nvSpPr>
        <p:spPr bwMode="auto">
          <a:xfrm>
            <a:off x="3132138" y="2705100"/>
            <a:ext cx="3106737" cy="17543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من يغلب </a:t>
            </a:r>
            <a:r>
              <a:rPr kumimoji="0" lang="ar-JO" sz="3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فلا يؤذيه الموت الثاني</a:t>
            </a:r>
            <a:br>
              <a:rPr kumimoji="0" lang="en-US" sz="3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br>
            <a:r>
              <a:rPr kumimoji="0" lang="ar-JO" sz="3600" b="1" i="0" u="none" strike="noStrike" kern="1200" cap="none" spc="0" normalizeH="0" baseline="0" noProof="0" dirty="0">
                <a:ln>
                  <a:noFill/>
                </a:ln>
                <a:effectLst/>
                <a:uLnTx/>
                <a:uFillTx/>
                <a:latin typeface="Arial" panose="020B0604020202020204" pitchFamily="34" charset="0"/>
                <a:cs typeface="Arial" panose="020B0604020202020204" pitchFamily="34" charset="0"/>
              </a:rPr>
              <a:t>(2:</a:t>
            </a:r>
            <a:r>
              <a:rPr kumimoji="0" lang="ar-JO" sz="3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11)</a:t>
            </a:r>
            <a:endParaRPr kumimoji="0" lang="en-US" sz="3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1" name="Text Box 1041"/>
          <p:cNvSpPr txBox="1">
            <a:spLocks noChangeArrowheads="1"/>
          </p:cNvSpPr>
          <p:nvPr/>
        </p:nvSpPr>
        <p:spPr bwMode="auto">
          <a:xfrm>
            <a:off x="8436049" y="44450"/>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365</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Tree>
    <p:extLst>
      <p:ext uri="{BB962C8B-B14F-4D97-AF65-F5344CB8AC3E}">
        <p14:creationId xmlns:p14="http://schemas.microsoft.com/office/powerpoint/2010/main" val="36866359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par>
                          <p:cTn id="10" fill="hold" nodeType="afterGroup">
                            <p:stCondLst>
                              <p:cond delay="1000"/>
                            </p:stCondLst>
                            <p:childTnLst>
                              <p:par>
                                <p:cTn id="11" presetID="6" presetClass="entr" presetSubtype="16" fill="hold" nodeType="after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circle(in)">
                                      <p:cBhvr>
                                        <p:cTn id="13"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1009" name="Picture 3" descr="7 Churches Blan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11010" name="Title 1"/>
          <p:cNvSpPr>
            <a:spLocks noGrp="1"/>
          </p:cNvSpPr>
          <p:nvPr>
            <p:ph type="title"/>
          </p:nvPr>
        </p:nvSpPr>
        <p:spPr>
          <a:xfrm>
            <a:off x="-31750" y="-26988"/>
            <a:ext cx="9212263" cy="719138"/>
          </a:xfrm>
        </p:spPr>
        <p:txBody>
          <a:bodyPr/>
          <a:lstStyle/>
          <a:p>
            <a:r>
              <a:rPr lang="ar-JO" dirty="0">
                <a:latin typeface="Arial" charset="0"/>
                <a:ea typeface="ＭＳ Ｐゴシック" charset="0"/>
              </a:rPr>
              <a:t>الغالبون (رؤيا 2-3)</a:t>
            </a:r>
            <a:endParaRPr lang="en-US" dirty="0">
              <a:latin typeface="Arial" charset="0"/>
              <a:ea typeface="ＭＳ Ｐゴシック" charset="0"/>
            </a:endParaRPr>
          </a:p>
        </p:txBody>
      </p:sp>
      <p:sp>
        <p:nvSpPr>
          <p:cNvPr id="8" name="TextBox 7"/>
          <p:cNvSpPr txBox="1"/>
          <p:nvPr/>
        </p:nvSpPr>
        <p:spPr>
          <a:xfrm>
            <a:off x="107950" y="5013325"/>
            <a:ext cx="1885950"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أفسس</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0" name="TextBox 9"/>
          <p:cNvSpPr txBox="1"/>
          <p:nvPr/>
        </p:nvSpPr>
        <p:spPr>
          <a:xfrm>
            <a:off x="3492500" y="6423025"/>
            <a:ext cx="1885950" cy="461963"/>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لاودكية</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2" name="TextBox 11"/>
          <p:cNvSpPr txBox="1"/>
          <p:nvPr/>
        </p:nvSpPr>
        <p:spPr>
          <a:xfrm>
            <a:off x="6861175" y="5127625"/>
            <a:ext cx="2174875"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فيلادلفيا</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4" name="TextBox 13"/>
          <p:cNvSpPr txBox="1"/>
          <p:nvPr/>
        </p:nvSpPr>
        <p:spPr>
          <a:xfrm>
            <a:off x="7292975" y="3327400"/>
            <a:ext cx="1671638"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ساردس</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6" name="TextBox 15"/>
          <p:cNvSpPr txBox="1"/>
          <p:nvPr/>
        </p:nvSpPr>
        <p:spPr>
          <a:xfrm>
            <a:off x="5781675" y="836613"/>
            <a:ext cx="1958975"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ثياتيرا</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8" name="TextBox 17"/>
          <p:cNvSpPr txBox="1"/>
          <p:nvPr/>
        </p:nvSpPr>
        <p:spPr>
          <a:xfrm>
            <a:off x="971550" y="908050"/>
            <a:ext cx="1887538"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برغامس</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20" name="TextBox 19"/>
          <p:cNvSpPr txBox="1"/>
          <p:nvPr/>
        </p:nvSpPr>
        <p:spPr>
          <a:xfrm>
            <a:off x="0" y="2924175"/>
            <a:ext cx="1476375"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سميرنا</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3" name="5-Point Star 2"/>
          <p:cNvSpPr>
            <a:spLocks/>
          </p:cNvSpPr>
          <p:nvPr/>
        </p:nvSpPr>
        <p:spPr bwMode="auto">
          <a:xfrm>
            <a:off x="755650" y="44450"/>
            <a:ext cx="7921625" cy="6697663"/>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grpSp>
        <p:nvGrpSpPr>
          <p:cNvPr id="811019" name="Group 3"/>
          <p:cNvGrpSpPr>
            <a:grpSpLocks/>
          </p:cNvGrpSpPr>
          <p:nvPr/>
        </p:nvGrpSpPr>
        <p:grpSpPr bwMode="auto">
          <a:xfrm>
            <a:off x="1116013" y="5157788"/>
            <a:ext cx="1727200" cy="1295400"/>
            <a:chOff x="1115616" y="5157192"/>
            <a:chExt cx="1728192" cy="1296144"/>
          </a:xfrm>
        </p:grpSpPr>
        <p:sp>
          <p:nvSpPr>
            <p:cNvPr id="13" name="5-Point Star 12"/>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811027" name="TextBox 1"/>
            <p:cNvSpPr txBox="1">
              <a:spLocks noChangeArrowheads="1"/>
            </p:cNvSpPr>
            <p:nvPr/>
          </p:nvSpPr>
          <p:spPr bwMode="auto">
            <a:xfrm>
              <a:off x="1619672" y="5631631"/>
              <a:ext cx="698028" cy="4619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 7</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811020" name="Group 16"/>
          <p:cNvGrpSpPr>
            <a:grpSpLocks/>
          </p:cNvGrpSpPr>
          <p:nvPr/>
        </p:nvGrpSpPr>
        <p:grpSpPr bwMode="auto">
          <a:xfrm>
            <a:off x="611188" y="2997200"/>
            <a:ext cx="1728787" cy="1295400"/>
            <a:chOff x="1115616" y="5157192"/>
            <a:chExt cx="1728192" cy="1296144"/>
          </a:xfrm>
        </p:grpSpPr>
        <p:sp>
          <p:nvSpPr>
            <p:cNvPr id="19" name="5-Point Star 18"/>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811025" name="TextBox 20"/>
            <p:cNvSpPr txBox="1">
              <a:spLocks noChangeArrowheads="1"/>
            </p:cNvSpPr>
            <p:nvPr/>
          </p:nvSpPr>
          <p:spPr bwMode="auto">
            <a:xfrm>
              <a:off x="1619672" y="5631631"/>
              <a:ext cx="846416" cy="4619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 11</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22" name="Group 21"/>
          <p:cNvGrpSpPr/>
          <p:nvPr/>
        </p:nvGrpSpPr>
        <p:grpSpPr>
          <a:xfrm>
            <a:off x="2123728" y="908720"/>
            <a:ext cx="1728192" cy="1296144"/>
            <a:chOff x="1115616" y="5157192"/>
            <a:chExt cx="1728192" cy="1296144"/>
          </a:xfrm>
          <a:solidFill>
            <a:srgbClr val="85FFE0"/>
          </a:solidFill>
        </p:grpSpPr>
        <p:sp>
          <p:nvSpPr>
            <p:cNvPr id="23" name="5-Point Star 22"/>
            <p:cNvSpPr>
              <a:spLocks/>
            </p:cNvSpPr>
            <p:nvPr/>
          </p:nvSpPr>
          <p:spPr bwMode="auto">
            <a:xfrm>
              <a:off x="1115616" y="5157192"/>
              <a:ext cx="1728192" cy="1296144"/>
            </a:xfrm>
            <a:prstGeom prst="star5">
              <a:avLst/>
            </a:prstGeom>
            <a:grp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24" name="TextBox 23"/>
            <p:cNvSpPr txBox="1"/>
            <p:nvPr/>
          </p:nvSpPr>
          <p:spPr>
            <a:xfrm>
              <a:off x="1619672" y="5631631"/>
              <a:ext cx="869149" cy="461665"/>
            </a:xfrm>
            <a:prstGeom prst="rect">
              <a:avLst/>
            </a:prstGeom>
            <a:noFill/>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2: 17</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sp>
        <p:nvSpPr>
          <p:cNvPr id="5" name="TextBox 4"/>
          <p:cNvSpPr txBox="1">
            <a:spLocks noChangeArrowheads="1"/>
          </p:cNvSpPr>
          <p:nvPr/>
        </p:nvSpPr>
        <p:spPr bwMode="auto">
          <a:xfrm>
            <a:off x="2885932" y="2432457"/>
            <a:ext cx="3598863" cy="3046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من يغلب فسأعطيه أن يأكل من </a:t>
            </a:r>
            <a:r>
              <a:rPr kumimoji="0" lang="ar-JO" sz="32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المن المخفى</a:t>
            </a:r>
            <a:r>
              <a:rPr kumimoji="0" lang="ar-JO"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و أعطيه </a:t>
            </a:r>
            <a:r>
              <a:rPr kumimoji="0" lang="ar-JO" sz="32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حصاة بيضاء </a:t>
            </a:r>
            <a:r>
              <a:rPr kumimoji="0" lang="ar-JO"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و على الحصاة </a:t>
            </a:r>
            <a:r>
              <a:rPr kumimoji="0" lang="ar-JO" sz="32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اسم جديد </a:t>
            </a:r>
            <a:r>
              <a:rPr kumimoji="0" lang="ar-JO"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مكتوب لا يعرفه أحد غير الذي يأخذ (2: 17)</a:t>
            </a: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5" name="Text Box 1041"/>
          <p:cNvSpPr txBox="1">
            <a:spLocks noChangeArrowheads="1"/>
          </p:cNvSpPr>
          <p:nvPr/>
        </p:nvSpPr>
        <p:spPr bwMode="auto">
          <a:xfrm>
            <a:off x="8436049" y="44450"/>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365</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Tree>
    <p:extLst>
      <p:ext uri="{BB962C8B-B14F-4D97-AF65-F5344CB8AC3E}">
        <p14:creationId xmlns:p14="http://schemas.microsoft.com/office/powerpoint/2010/main" val="14205046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par>
                          <p:cTn id="10" fill="hold" nodeType="afterGroup">
                            <p:stCondLst>
                              <p:cond delay="1000"/>
                            </p:stCondLst>
                            <p:childTnLst>
                              <p:par>
                                <p:cTn id="11" presetID="6" presetClass="entr" presetSubtype="16" fill="hold" nodeType="after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circle(in)">
                                      <p:cBhvr>
                                        <p:cTn id="13"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3057" name="Picture 3" descr="7 Churches Blan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13058" name="Title 1"/>
          <p:cNvSpPr>
            <a:spLocks noGrp="1"/>
          </p:cNvSpPr>
          <p:nvPr>
            <p:ph type="title"/>
          </p:nvPr>
        </p:nvSpPr>
        <p:spPr>
          <a:xfrm>
            <a:off x="-31750" y="-26988"/>
            <a:ext cx="9212263" cy="719138"/>
          </a:xfrm>
        </p:spPr>
        <p:txBody>
          <a:bodyPr/>
          <a:lstStyle/>
          <a:p>
            <a:r>
              <a:rPr lang="ar-JO" dirty="0">
                <a:latin typeface="Arial" charset="0"/>
                <a:ea typeface="ＭＳ Ｐゴシック" charset="0"/>
              </a:rPr>
              <a:t>الغالبون (رؤيا 2-3)</a:t>
            </a:r>
            <a:endParaRPr lang="en-US" dirty="0">
              <a:latin typeface="Arial" charset="0"/>
              <a:ea typeface="ＭＳ Ｐゴシック" charset="0"/>
            </a:endParaRPr>
          </a:p>
        </p:txBody>
      </p:sp>
      <p:sp>
        <p:nvSpPr>
          <p:cNvPr id="8" name="TextBox 7"/>
          <p:cNvSpPr txBox="1"/>
          <p:nvPr/>
        </p:nvSpPr>
        <p:spPr>
          <a:xfrm>
            <a:off x="107950" y="5013325"/>
            <a:ext cx="1885950"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أفسس</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0" name="TextBox 9"/>
          <p:cNvSpPr txBox="1"/>
          <p:nvPr/>
        </p:nvSpPr>
        <p:spPr>
          <a:xfrm>
            <a:off x="3492500" y="6423025"/>
            <a:ext cx="1885950" cy="461963"/>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لاودكية</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2" name="TextBox 11"/>
          <p:cNvSpPr txBox="1"/>
          <p:nvPr/>
        </p:nvSpPr>
        <p:spPr>
          <a:xfrm>
            <a:off x="6861175" y="5127625"/>
            <a:ext cx="2174875"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فيلادلفيا</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4" name="TextBox 13"/>
          <p:cNvSpPr txBox="1"/>
          <p:nvPr/>
        </p:nvSpPr>
        <p:spPr>
          <a:xfrm>
            <a:off x="7292975" y="3327400"/>
            <a:ext cx="1671638"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ساردس</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6" name="TextBox 15"/>
          <p:cNvSpPr txBox="1"/>
          <p:nvPr/>
        </p:nvSpPr>
        <p:spPr>
          <a:xfrm>
            <a:off x="5781675" y="836613"/>
            <a:ext cx="1958975"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ثياتيرا</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8" name="TextBox 17"/>
          <p:cNvSpPr txBox="1"/>
          <p:nvPr/>
        </p:nvSpPr>
        <p:spPr>
          <a:xfrm>
            <a:off x="971550" y="908050"/>
            <a:ext cx="1887538"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برغامس</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20" name="TextBox 19"/>
          <p:cNvSpPr txBox="1"/>
          <p:nvPr/>
        </p:nvSpPr>
        <p:spPr>
          <a:xfrm>
            <a:off x="0" y="2924175"/>
            <a:ext cx="1476375"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سميرنا</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3" name="5-Point Star 2"/>
          <p:cNvSpPr>
            <a:spLocks/>
          </p:cNvSpPr>
          <p:nvPr/>
        </p:nvSpPr>
        <p:spPr bwMode="auto">
          <a:xfrm>
            <a:off x="755650" y="44450"/>
            <a:ext cx="7921625" cy="6697663"/>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grpSp>
        <p:nvGrpSpPr>
          <p:cNvPr id="813067" name="Group 3"/>
          <p:cNvGrpSpPr>
            <a:grpSpLocks/>
          </p:cNvGrpSpPr>
          <p:nvPr/>
        </p:nvGrpSpPr>
        <p:grpSpPr bwMode="auto">
          <a:xfrm>
            <a:off x="1116013" y="5157788"/>
            <a:ext cx="1727200" cy="1295400"/>
            <a:chOff x="1115616" y="5157192"/>
            <a:chExt cx="1728192" cy="1296144"/>
          </a:xfrm>
        </p:grpSpPr>
        <p:sp>
          <p:nvSpPr>
            <p:cNvPr id="13" name="5-Point Star 12"/>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813078" name="TextBox 1"/>
            <p:cNvSpPr txBox="1">
              <a:spLocks noChangeArrowheads="1"/>
            </p:cNvSpPr>
            <p:nvPr/>
          </p:nvSpPr>
          <p:spPr bwMode="auto">
            <a:xfrm>
              <a:off x="1619672" y="5631631"/>
              <a:ext cx="665949" cy="4619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000000"/>
                  </a:solidFill>
                  <a:effectLst/>
                  <a:uLnTx/>
                  <a:uFillTx/>
                  <a:latin typeface="Comic Sans MS" charset="0"/>
                  <a:ea typeface="ＭＳ Ｐゴシック" charset="0"/>
                </a:rPr>
                <a:t>2: 7</a:t>
              </a:r>
              <a:endParaRPr kumimoji="0" lang="en-US" sz="2400" b="0" i="0" u="none" strike="noStrike" kern="1200" cap="none" spc="0" normalizeH="0" baseline="0" noProof="0" dirty="0">
                <a:ln>
                  <a:noFill/>
                </a:ln>
                <a:solidFill>
                  <a:srgbClr val="000000"/>
                </a:solidFill>
                <a:effectLst/>
                <a:uLnTx/>
                <a:uFillTx/>
                <a:latin typeface="Comic Sans MS" charset="0"/>
                <a:ea typeface="ＭＳ Ｐゴシック" charset="0"/>
              </a:endParaRPr>
            </a:p>
          </p:txBody>
        </p:sp>
      </p:grpSp>
      <p:grpSp>
        <p:nvGrpSpPr>
          <p:cNvPr id="813068" name="Group 16"/>
          <p:cNvGrpSpPr>
            <a:grpSpLocks/>
          </p:cNvGrpSpPr>
          <p:nvPr/>
        </p:nvGrpSpPr>
        <p:grpSpPr bwMode="auto">
          <a:xfrm>
            <a:off x="611188" y="2997200"/>
            <a:ext cx="1728787" cy="1295400"/>
            <a:chOff x="1115616" y="5157192"/>
            <a:chExt cx="1728192" cy="1296144"/>
          </a:xfrm>
        </p:grpSpPr>
        <p:sp>
          <p:nvSpPr>
            <p:cNvPr id="19" name="5-Point Star 18"/>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813076" name="TextBox 20"/>
            <p:cNvSpPr txBox="1">
              <a:spLocks noChangeArrowheads="1"/>
            </p:cNvSpPr>
            <p:nvPr/>
          </p:nvSpPr>
          <p:spPr bwMode="auto">
            <a:xfrm>
              <a:off x="1619672" y="5631631"/>
              <a:ext cx="827186" cy="4619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000000"/>
                  </a:solidFill>
                  <a:effectLst/>
                  <a:uLnTx/>
                  <a:uFillTx/>
                  <a:latin typeface="Comic Sans MS" charset="0"/>
                  <a:ea typeface="ＭＳ Ｐゴシック" charset="0"/>
                </a:rPr>
                <a:t>2: 11</a:t>
              </a:r>
              <a:endParaRPr kumimoji="0" lang="en-US" sz="2400" b="0" i="0" u="none" strike="noStrike" kern="1200" cap="none" spc="0" normalizeH="0" baseline="0" noProof="0" dirty="0">
                <a:ln>
                  <a:noFill/>
                </a:ln>
                <a:solidFill>
                  <a:srgbClr val="000000"/>
                </a:solidFill>
                <a:effectLst/>
                <a:uLnTx/>
                <a:uFillTx/>
                <a:latin typeface="Comic Sans MS" charset="0"/>
                <a:ea typeface="ＭＳ Ｐゴシック" charset="0"/>
              </a:endParaRPr>
            </a:p>
          </p:txBody>
        </p:sp>
      </p:grpSp>
      <p:grpSp>
        <p:nvGrpSpPr>
          <p:cNvPr id="22" name="Group 21"/>
          <p:cNvGrpSpPr/>
          <p:nvPr/>
        </p:nvGrpSpPr>
        <p:grpSpPr>
          <a:xfrm>
            <a:off x="2123728" y="908720"/>
            <a:ext cx="1728192" cy="1296144"/>
            <a:chOff x="1115616" y="5157192"/>
            <a:chExt cx="1728192" cy="1296144"/>
          </a:xfrm>
          <a:solidFill>
            <a:srgbClr val="85FFE0"/>
          </a:solidFill>
        </p:grpSpPr>
        <p:sp>
          <p:nvSpPr>
            <p:cNvPr id="23" name="5-Point Star 22"/>
            <p:cNvSpPr>
              <a:spLocks/>
            </p:cNvSpPr>
            <p:nvPr/>
          </p:nvSpPr>
          <p:spPr bwMode="auto">
            <a:xfrm>
              <a:off x="1115616" y="5157192"/>
              <a:ext cx="1728192" cy="1296144"/>
            </a:xfrm>
            <a:prstGeom prst="star5">
              <a:avLst/>
            </a:prstGeom>
            <a:grp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24" name="TextBox 23"/>
            <p:cNvSpPr txBox="1"/>
            <p:nvPr/>
          </p:nvSpPr>
          <p:spPr>
            <a:xfrm>
              <a:off x="1619672" y="5631631"/>
              <a:ext cx="827471" cy="461665"/>
            </a:xfrm>
            <a:prstGeom prst="rect">
              <a:avLst/>
            </a:prstGeom>
            <a:noFill/>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000000"/>
                  </a:solidFill>
                  <a:effectLst/>
                  <a:uLnTx/>
                  <a:uFillTx/>
                  <a:latin typeface="Comic Sans MS" charset="0"/>
                  <a:ea typeface="ＭＳ Ｐゴシック" charset="0"/>
                  <a:cs typeface="ＭＳ Ｐゴシック" charset="0"/>
                </a:rPr>
                <a:t>2: 17</a:t>
              </a:r>
              <a:endParaRPr kumimoji="0" lang="en-US" sz="2400" b="0" i="0" u="none" strike="noStrike" kern="1200" cap="none" spc="0" normalizeH="0" baseline="0" noProof="0" dirty="0">
                <a:ln>
                  <a:noFill/>
                </a:ln>
                <a:solidFill>
                  <a:srgbClr val="000000"/>
                </a:solidFill>
                <a:effectLst/>
                <a:uLnTx/>
                <a:uFillTx/>
                <a:latin typeface="Comic Sans MS" charset="0"/>
                <a:ea typeface="ＭＳ Ｐゴシック" charset="0"/>
                <a:cs typeface="ＭＳ Ｐゴシック" charset="0"/>
              </a:endParaRPr>
            </a:p>
          </p:txBody>
        </p:sp>
      </p:grpSp>
      <p:grpSp>
        <p:nvGrpSpPr>
          <p:cNvPr id="25" name="Group 24"/>
          <p:cNvGrpSpPr>
            <a:grpSpLocks/>
          </p:cNvGrpSpPr>
          <p:nvPr/>
        </p:nvGrpSpPr>
        <p:grpSpPr bwMode="auto">
          <a:xfrm>
            <a:off x="6443663" y="836613"/>
            <a:ext cx="1728787" cy="1296987"/>
            <a:chOff x="1115616" y="5157192"/>
            <a:chExt cx="1728192" cy="1296144"/>
          </a:xfrm>
        </p:grpSpPr>
        <p:sp>
          <p:nvSpPr>
            <p:cNvPr id="26" name="5-Point Star 25"/>
            <p:cNvSpPr>
              <a:spLocks/>
            </p:cNvSpPr>
            <p:nvPr/>
          </p:nvSpPr>
          <p:spPr bwMode="auto">
            <a:xfrm>
              <a:off x="1115616" y="5157192"/>
              <a:ext cx="1728192" cy="1296144"/>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813074" name="TextBox 26"/>
            <p:cNvSpPr txBox="1">
              <a:spLocks noChangeArrowheads="1"/>
            </p:cNvSpPr>
            <p:nvPr/>
          </p:nvSpPr>
          <p:spPr bwMode="auto">
            <a:xfrm>
              <a:off x="1619672" y="5631631"/>
              <a:ext cx="827186" cy="4613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000000"/>
                  </a:solidFill>
                  <a:effectLst/>
                  <a:uLnTx/>
                  <a:uFillTx/>
                  <a:latin typeface="Comic Sans MS" charset="0"/>
                  <a:ea typeface="ＭＳ Ｐゴシック" charset="0"/>
                </a:rPr>
                <a:t>2: 26</a:t>
              </a:r>
              <a:endParaRPr kumimoji="0" lang="en-US" sz="2400" b="0" i="0" u="none" strike="noStrike" kern="1200" cap="none" spc="0" normalizeH="0" baseline="0" noProof="0" dirty="0">
                <a:ln>
                  <a:noFill/>
                </a:ln>
                <a:solidFill>
                  <a:srgbClr val="000000"/>
                </a:solidFill>
                <a:effectLst/>
                <a:uLnTx/>
                <a:uFillTx/>
                <a:latin typeface="Comic Sans MS" charset="0"/>
                <a:ea typeface="ＭＳ Ｐゴシック" charset="0"/>
              </a:endParaRPr>
            </a:p>
          </p:txBody>
        </p:sp>
      </p:grpSp>
      <p:sp>
        <p:nvSpPr>
          <p:cNvPr id="5" name="TextBox 4"/>
          <p:cNvSpPr txBox="1">
            <a:spLocks noChangeArrowheads="1"/>
          </p:cNvSpPr>
          <p:nvPr/>
        </p:nvSpPr>
        <p:spPr bwMode="auto">
          <a:xfrm>
            <a:off x="2976563" y="2636838"/>
            <a:ext cx="3467100" cy="23083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000000"/>
                </a:solidFill>
                <a:effectLst/>
                <a:uLnTx/>
                <a:uFillTx/>
                <a:latin typeface="Comic Sans MS" charset="0"/>
                <a:ea typeface="ＭＳ Ｐゴシック" charset="0"/>
              </a:rPr>
              <a:t>و من يغلب و يحفظ أعمالي إلى النهاية فسأعطيه </a:t>
            </a:r>
            <a:r>
              <a:rPr kumimoji="0" lang="ar-JO" sz="3600" b="1" i="0" u="none" strike="noStrike" kern="1200" cap="none" spc="0" normalizeH="0" baseline="0" noProof="0" dirty="0">
                <a:ln>
                  <a:noFill/>
                </a:ln>
                <a:solidFill>
                  <a:srgbClr val="FF0000"/>
                </a:solidFill>
                <a:effectLst/>
                <a:uLnTx/>
                <a:uFillTx/>
                <a:latin typeface="Comic Sans MS" charset="0"/>
                <a:ea typeface="ＭＳ Ｐゴシック" charset="0"/>
              </a:rPr>
              <a:t>سلطاناً على الأمم </a:t>
            </a:r>
            <a:r>
              <a:rPr kumimoji="0" lang="ar-JO" sz="3600" b="1" i="0" u="none" strike="noStrike" kern="1200" cap="none" spc="0" normalizeH="0" baseline="0" noProof="0" dirty="0">
                <a:ln>
                  <a:noFill/>
                </a:ln>
                <a:solidFill>
                  <a:srgbClr val="000000"/>
                </a:solidFill>
                <a:effectLst/>
                <a:uLnTx/>
                <a:uFillTx/>
                <a:latin typeface="Comic Sans MS" charset="0"/>
                <a:ea typeface="ＭＳ Ｐゴシック" charset="0"/>
              </a:rPr>
              <a:t>(2: 26)</a:t>
            </a:r>
            <a:endParaRPr kumimoji="0" lang="en-US" sz="3600" b="1" i="0" u="none" strike="noStrike" kern="1200" cap="none" spc="0" normalizeH="0" baseline="0" noProof="0" dirty="0">
              <a:ln>
                <a:noFill/>
              </a:ln>
              <a:solidFill>
                <a:srgbClr val="000000"/>
              </a:solidFill>
              <a:effectLst/>
              <a:uLnTx/>
              <a:uFillTx/>
              <a:latin typeface="Comic Sans MS" charset="0"/>
              <a:ea typeface="ＭＳ Ｐゴシック" charset="0"/>
            </a:endParaRPr>
          </a:p>
        </p:txBody>
      </p:sp>
      <p:sp>
        <p:nvSpPr>
          <p:cNvPr id="27" name="Text Box 1041"/>
          <p:cNvSpPr txBox="1">
            <a:spLocks noChangeArrowheads="1"/>
          </p:cNvSpPr>
          <p:nvPr/>
        </p:nvSpPr>
        <p:spPr bwMode="auto">
          <a:xfrm>
            <a:off x="8436049" y="44450"/>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365</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Tree>
    <p:extLst>
      <p:ext uri="{BB962C8B-B14F-4D97-AF65-F5344CB8AC3E}">
        <p14:creationId xmlns:p14="http://schemas.microsoft.com/office/powerpoint/2010/main" val="226404674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par>
                          <p:cTn id="10" fill="hold" nodeType="afterGroup">
                            <p:stCondLst>
                              <p:cond delay="1000"/>
                            </p:stCondLst>
                            <p:childTnLst>
                              <p:par>
                                <p:cTn id="11" presetID="6" presetClass="entr" presetSubtype="16" fill="hold" nodeType="after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circle(in)">
                                      <p:cBhvr>
                                        <p:cTn id="13"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5105" name="Picture 3" descr="7 Churches Blan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15106" name="Title 1"/>
          <p:cNvSpPr>
            <a:spLocks noGrp="1"/>
          </p:cNvSpPr>
          <p:nvPr>
            <p:ph type="title"/>
          </p:nvPr>
        </p:nvSpPr>
        <p:spPr>
          <a:xfrm>
            <a:off x="-31750" y="-26988"/>
            <a:ext cx="9212263" cy="719138"/>
          </a:xfrm>
        </p:spPr>
        <p:txBody>
          <a:bodyPr/>
          <a:lstStyle/>
          <a:p>
            <a:r>
              <a:rPr lang="ar-JO" dirty="0">
                <a:latin typeface="Arial" charset="0"/>
                <a:ea typeface="ＭＳ Ｐゴシック" charset="0"/>
              </a:rPr>
              <a:t>الغالبون (رؤيا 2-3)</a:t>
            </a:r>
            <a:endParaRPr lang="en-US" dirty="0">
              <a:latin typeface="Arial" charset="0"/>
              <a:ea typeface="ＭＳ Ｐゴシック" charset="0"/>
            </a:endParaRPr>
          </a:p>
        </p:txBody>
      </p:sp>
      <p:sp>
        <p:nvSpPr>
          <p:cNvPr id="8" name="TextBox 7"/>
          <p:cNvSpPr txBox="1"/>
          <p:nvPr/>
        </p:nvSpPr>
        <p:spPr>
          <a:xfrm>
            <a:off x="107950" y="5013325"/>
            <a:ext cx="1885950"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أفسس</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0" name="TextBox 9"/>
          <p:cNvSpPr txBox="1"/>
          <p:nvPr/>
        </p:nvSpPr>
        <p:spPr>
          <a:xfrm>
            <a:off x="3492500" y="6423025"/>
            <a:ext cx="1885950" cy="461963"/>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لاودكية</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2" name="TextBox 11"/>
          <p:cNvSpPr txBox="1"/>
          <p:nvPr/>
        </p:nvSpPr>
        <p:spPr>
          <a:xfrm>
            <a:off x="6861175" y="5127625"/>
            <a:ext cx="2174875"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فيلادلفيا</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4" name="TextBox 13"/>
          <p:cNvSpPr txBox="1"/>
          <p:nvPr/>
        </p:nvSpPr>
        <p:spPr>
          <a:xfrm>
            <a:off x="7292975" y="3327400"/>
            <a:ext cx="1671638"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ساردس</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6" name="TextBox 15"/>
          <p:cNvSpPr txBox="1"/>
          <p:nvPr/>
        </p:nvSpPr>
        <p:spPr>
          <a:xfrm>
            <a:off x="5781675" y="836613"/>
            <a:ext cx="1958975"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ثياتيرا</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8" name="TextBox 17"/>
          <p:cNvSpPr txBox="1"/>
          <p:nvPr/>
        </p:nvSpPr>
        <p:spPr>
          <a:xfrm>
            <a:off x="971550" y="908050"/>
            <a:ext cx="1887538"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برغامس</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20" name="TextBox 19"/>
          <p:cNvSpPr txBox="1"/>
          <p:nvPr/>
        </p:nvSpPr>
        <p:spPr>
          <a:xfrm>
            <a:off x="0" y="2924175"/>
            <a:ext cx="1476375"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سميرنا</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3" name="5-Point Star 2"/>
          <p:cNvSpPr>
            <a:spLocks/>
          </p:cNvSpPr>
          <p:nvPr/>
        </p:nvSpPr>
        <p:spPr bwMode="auto">
          <a:xfrm>
            <a:off x="755650" y="44450"/>
            <a:ext cx="7921625" cy="6697663"/>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grpSp>
        <p:nvGrpSpPr>
          <p:cNvPr id="815115" name="Group 3"/>
          <p:cNvGrpSpPr>
            <a:grpSpLocks/>
          </p:cNvGrpSpPr>
          <p:nvPr/>
        </p:nvGrpSpPr>
        <p:grpSpPr bwMode="auto">
          <a:xfrm>
            <a:off x="1116013" y="5157789"/>
            <a:ext cx="1727200" cy="1295400"/>
            <a:chOff x="1115616" y="5157189"/>
            <a:chExt cx="1728192" cy="1296143"/>
          </a:xfrm>
        </p:grpSpPr>
        <p:sp>
          <p:nvSpPr>
            <p:cNvPr id="13" name="5-Point Star 12"/>
            <p:cNvSpPr>
              <a:spLocks/>
            </p:cNvSpPr>
            <p:nvPr/>
          </p:nvSpPr>
          <p:spPr bwMode="auto">
            <a:xfrm>
              <a:off x="1115616" y="5157189"/>
              <a:ext cx="1728192" cy="1296143"/>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815129" name="TextBox 1"/>
            <p:cNvSpPr txBox="1">
              <a:spLocks noChangeArrowheads="1"/>
            </p:cNvSpPr>
            <p:nvPr/>
          </p:nvSpPr>
          <p:spPr bwMode="auto">
            <a:xfrm>
              <a:off x="1619672" y="5631631"/>
              <a:ext cx="698028" cy="4619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 7</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815116" name="Group 16"/>
          <p:cNvGrpSpPr>
            <a:grpSpLocks/>
          </p:cNvGrpSpPr>
          <p:nvPr/>
        </p:nvGrpSpPr>
        <p:grpSpPr bwMode="auto">
          <a:xfrm>
            <a:off x="611188" y="2997201"/>
            <a:ext cx="1728787" cy="1295400"/>
            <a:chOff x="1115616" y="5157189"/>
            <a:chExt cx="1728192" cy="1296143"/>
          </a:xfrm>
        </p:grpSpPr>
        <p:sp>
          <p:nvSpPr>
            <p:cNvPr id="19" name="5-Point Star 18"/>
            <p:cNvSpPr>
              <a:spLocks/>
            </p:cNvSpPr>
            <p:nvPr/>
          </p:nvSpPr>
          <p:spPr bwMode="auto">
            <a:xfrm>
              <a:off x="1115616" y="5157189"/>
              <a:ext cx="1728192" cy="1296143"/>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815127" name="TextBox 20"/>
            <p:cNvSpPr txBox="1">
              <a:spLocks noChangeArrowheads="1"/>
            </p:cNvSpPr>
            <p:nvPr/>
          </p:nvSpPr>
          <p:spPr bwMode="auto">
            <a:xfrm>
              <a:off x="1619672" y="5631631"/>
              <a:ext cx="846416" cy="4619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 11</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22" name="Group 21"/>
          <p:cNvGrpSpPr/>
          <p:nvPr/>
        </p:nvGrpSpPr>
        <p:grpSpPr>
          <a:xfrm>
            <a:off x="2123728" y="908720"/>
            <a:ext cx="1728192" cy="1296144"/>
            <a:chOff x="1115616" y="5157192"/>
            <a:chExt cx="1728192" cy="1296144"/>
          </a:xfrm>
          <a:solidFill>
            <a:srgbClr val="85FFE0"/>
          </a:solidFill>
        </p:grpSpPr>
        <p:sp>
          <p:nvSpPr>
            <p:cNvPr id="23" name="5-Point Star 22"/>
            <p:cNvSpPr>
              <a:spLocks/>
            </p:cNvSpPr>
            <p:nvPr/>
          </p:nvSpPr>
          <p:spPr bwMode="auto">
            <a:xfrm>
              <a:off x="1115616" y="5157192"/>
              <a:ext cx="1728192" cy="1296144"/>
            </a:xfrm>
            <a:prstGeom prst="star5">
              <a:avLst/>
            </a:prstGeom>
            <a:grp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24" name="TextBox 23"/>
            <p:cNvSpPr txBox="1"/>
            <p:nvPr/>
          </p:nvSpPr>
          <p:spPr>
            <a:xfrm>
              <a:off x="1619672" y="5631631"/>
              <a:ext cx="869149" cy="461665"/>
            </a:xfrm>
            <a:prstGeom prst="rect">
              <a:avLst/>
            </a:prstGeom>
            <a:noFill/>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2: 17</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815118" name="Group 24"/>
          <p:cNvGrpSpPr>
            <a:grpSpLocks/>
          </p:cNvGrpSpPr>
          <p:nvPr/>
        </p:nvGrpSpPr>
        <p:grpSpPr bwMode="auto">
          <a:xfrm>
            <a:off x="6443663" y="836615"/>
            <a:ext cx="1728787" cy="1296987"/>
            <a:chOff x="1115616" y="5157190"/>
            <a:chExt cx="1728192" cy="1296143"/>
          </a:xfrm>
        </p:grpSpPr>
        <p:sp>
          <p:nvSpPr>
            <p:cNvPr id="26" name="5-Point Star 25"/>
            <p:cNvSpPr>
              <a:spLocks/>
            </p:cNvSpPr>
            <p:nvPr/>
          </p:nvSpPr>
          <p:spPr bwMode="auto">
            <a:xfrm>
              <a:off x="1115616" y="5157190"/>
              <a:ext cx="1728192" cy="1296143"/>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815125" name="TextBox 26"/>
            <p:cNvSpPr txBox="1">
              <a:spLocks noChangeArrowheads="1"/>
            </p:cNvSpPr>
            <p:nvPr/>
          </p:nvSpPr>
          <p:spPr bwMode="auto">
            <a:xfrm>
              <a:off x="1619672" y="5631631"/>
              <a:ext cx="868850" cy="4613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 26</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28" name="Group 27"/>
          <p:cNvGrpSpPr>
            <a:grpSpLocks/>
          </p:cNvGrpSpPr>
          <p:nvPr/>
        </p:nvGrpSpPr>
        <p:grpSpPr bwMode="auto">
          <a:xfrm>
            <a:off x="7380288" y="3573464"/>
            <a:ext cx="1728787" cy="1295400"/>
            <a:chOff x="1115616" y="5157189"/>
            <a:chExt cx="1728192" cy="1296143"/>
          </a:xfrm>
        </p:grpSpPr>
        <p:sp>
          <p:nvSpPr>
            <p:cNvPr id="29" name="5-Point Star 28"/>
            <p:cNvSpPr>
              <a:spLocks/>
            </p:cNvSpPr>
            <p:nvPr/>
          </p:nvSpPr>
          <p:spPr bwMode="auto">
            <a:xfrm>
              <a:off x="1115616" y="5157189"/>
              <a:ext cx="1728192" cy="1296143"/>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815123" name="TextBox 29"/>
            <p:cNvSpPr txBox="1">
              <a:spLocks noChangeArrowheads="1"/>
            </p:cNvSpPr>
            <p:nvPr/>
          </p:nvSpPr>
          <p:spPr bwMode="auto">
            <a:xfrm>
              <a:off x="1619672" y="5631631"/>
              <a:ext cx="782318" cy="4619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3 : 5</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5" name="TextBox 4"/>
          <p:cNvSpPr txBox="1">
            <a:spLocks noChangeArrowheads="1"/>
          </p:cNvSpPr>
          <p:nvPr/>
        </p:nvSpPr>
        <p:spPr bwMode="auto">
          <a:xfrm>
            <a:off x="2581275" y="2583811"/>
            <a:ext cx="4332288" cy="28623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من يغلب فذلك </a:t>
            </a:r>
            <a:r>
              <a:rPr kumimoji="0" lang="ar-JO" sz="3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سيلبس ثياباً بيضاً </a:t>
            </a:r>
            <a:r>
              <a:rPr kumimoji="0" lang="ar-JO" sz="3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و لن </a:t>
            </a:r>
            <a:r>
              <a:rPr kumimoji="0" lang="ar-JO" sz="3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أمحو اسمه </a:t>
            </a:r>
            <a:r>
              <a:rPr kumimoji="0" lang="ar-JO" sz="3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من سفر الحياة و </a:t>
            </a:r>
            <a:r>
              <a:rPr kumimoji="0" lang="ar-JO" sz="3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سأعترف باسمه</a:t>
            </a:r>
            <a:r>
              <a:rPr kumimoji="0" lang="ar-JO" sz="3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أمام ابي و أمام ملائكته (3: 5)</a:t>
            </a:r>
            <a:endParaRPr kumimoji="0" lang="en-US" sz="3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0" name="Text Box 1041"/>
          <p:cNvSpPr txBox="1">
            <a:spLocks noChangeArrowheads="1"/>
          </p:cNvSpPr>
          <p:nvPr/>
        </p:nvSpPr>
        <p:spPr bwMode="auto">
          <a:xfrm>
            <a:off x="8436049" y="44450"/>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365</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Tree>
    <p:extLst>
      <p:ext uri="{BB962C8B-B14F-4D97-AF65-F5344CB8AC3E}">
        <p14:creationId xmlns:p14="http://schemas.microsoft.com/office/powerpoint/2010/main" val="20174779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par>
                          <p:cTn id="10" fill="hold" nodeType="afterGroup">
                            <p:stCondLst>
                              <p:cond delay="1000"/>
                            </p:stCondLst>
                            <p:childTnLst>
                              <p:par>
                                <p:cTn id="11" presetID="6" presetClass="entr" presetSubtype="16" fill="hold" nodeType="after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circle(in)">
                                      <p:cBhvr>
                                        <p:cTn id="13" dur="2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7153" name="Picture 3" descr="7 Churches Blan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17154" name="Title 1"/>
          <p:cNvSpPr>
            <a:spLocks noGrp="1"/>
          </p:cNvSpPr>
          <p:nvPr>
            <p:ph type="title"/>
          </p:nvPr>
        </p:nvSpPr>
        <p:spPr>
          <a:xfrm>
            <a:off x="-31750" y="-26988"/>
            <a:ext cx="9212263" cy="719138"/>
          </a:xfrm>
        </p:spPr>
        <p:txBody>
          <a:bodyPr/>
          <a:lstStyle/>
          <a:p>
            <a:r>
              <a:rPr lang="ar-JO" dirty="0">
                <a:latin typeface="Arial" charset="0"/>
                <a:ea typeface="ＭＳ Ｐゴシック" charset="0"/>
              </a:rPr>
              <a:t>الغالبون (رؤيا 2-3)</a:t>
            </a:r>
            <a:endParaRPr lang="en-US" dirty="0">
              <a:latin typeface="Arial" charset="0"/>
              <a:ea typeface="ＭＳ Ｐゴシック" charset="0"/>
            </a:endParaRPr>
          </a:p>
        </p:txBody>
      </p:sp>
      <p:sp>
        <p:nvSpPr>
          <p:cNvPr id="8" name="TextBox 7"/>
          <p:cNvSpPr txBox="1"/>
          <p:nvPr/>
        </p:nvSpPr>
        <p:spPr>
          <a:xfrm>
            <a:off x="107950" y="5013325"/>
            <a:ext cx="1885950"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أفسس</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0" name="TextBox 9"/>
          <p:cNvSpPr txBox="1"/>
          <p:nvPr/>
        </p:nvSpPr>
        <p:spPr>
          <a:xfrm>
            <a:off x="3492500" y="6423025"/>
            <a:ext cx="1885950" cy="461963"/>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لاودكية</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2" name="TextBox 11"/>
          <p:cNvSpPr txBox="1"/>
          <p:nvPr/>
        </p:nvSpPr>
        <p:spPr>
          <a:xfrm>
            <a:off x="6861175" y="5127625"/>
            <a:ext cx="2174875"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فيلادلفيا</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4" name="TextBox 13"/>
          <p:cNvSpPr txBox="1"/>
          <p:nvPr/>
        </p:nvSpPr>
        <p:spPr>
          <a:xfrm>
            <a:off x="7292975" y="3327400"/>
            <a:ext cx="1671638"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ساردس</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6" name="TextBox 15"/>
          <p:cNvSpPr txBox="1"/>
          <p:nvPr/>
        </p:nvSpPr>
        <p:spPr>
          <a:xfrm>
            <a:off x="5781675" y="836613"/>
            <a:ext cx="1958975"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ثياتيرا</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8" name="TextBox 17"/>
          <p:cNvSpPr txBox="1"/>
          <p:nvPr/>
        </p:nvSpPr>
        <p:spPr>
          <a:xfrm>
            <a:off x="971550" y="908050"/>
            <a:ext cx="1887538"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برغامس</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20" name="TextBox 19"/>
          <p:cNvSpPr txBox="1"/>
          <p:nvPr/>
        </p:nvSpPr>
        <p:spPr>
          <a:xfrm>
            <a:off x="0" y="2924175"/>
            <a:ext cx="1476375"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سميرنا</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3" name="5-Point Star 2"/>
          <p:cNvSpPr>
            <a:spLocks/>
          </p:cNvSpPr>
          <p:nvPr/>
        </p:nvSpPr>
        <p:spPr bwMode="auto">
          <a:xfrm>
            <a:off x="755650" y="44450"/>
            <a:ext cx="7921625" cy="6697663"/>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grpSp>
        <p:nvGrpSpPr>
          <p:cNvPr id="817163" name="Group 3"/>
          <p:cNvGrpSpPr>
            <a:grpSpLocks/>
          </p:cNvGrpSpPr>
          <p:nvPr/>
        </p:nvGrpSpPr>
        <p:grpSpPr bwMode="auto">
          <a:xfrm>
            <a:off x="1116013" y="5157788"/>
            <a:ext cx="1727200" cy="1295400"/>
            <a:chOff x="1115616" y="5157192"/>
            <a:chExt cx="1728192" cy="1296144"/>
          </a:xfrm>
        </p:grpSpPr>
        <p:sp>
          <p:nvSpPr>
            <p:cNvPr id="13" name="5-Point Star 12"/>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817180" name="TextBox 1"/>
            <p:cNvSpPr txBox="1">
              <a:spLocks noChangeArrowheads="1"/>
            </p:cNvSpPr>
            <p:nvPr/>
          </p:nvSpPr>
          <p:spPr bwMode="auto">
            <a:xfrm>
              <a:off x="1619672" y="5631631"/>
              <a:ext cx="698028" cy="4619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 7</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817164" name="Group 16"/>
          <p:cNvGrpSpPr>
            <a:grpSpLocks/>
          </p:cNvGrpSpPr>
          <p:nvPr/>
        </p:nvGrpSpPr>
        <p:grpSpPr bwMode="auto">
          <a:xfrm>
            <a:off x="611188" y="2997200"/>
            <a:ext cx="1728787" cy="1295400"/>
            <a:chOff x="1115616" y="5157192"/>
            <a:chExt cx="1728192" cy="1296144"/>
          </a:xfrm>
        </p:grpSpPr>
        <p:sp>
          <p:nvSpPr>
            <p:cNvPr id="19" name="5-Point Star 18"/>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817178" name="TextBox 20"/>
            <p:cNvSpPr txBox="1">
              <a:spLocks noChangeArrowheads="1"/>
            </p:cNvSpPr>
            <p:nvPr/>
          </p:nvSpPr>
          <p:spPr bwMode="auto">
            <a:xfrm>
              <a:off x="1619672" y="5631631"/>
              <a:ext cx="846416" cy="4619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 11</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22" name="Group 21"/>
          <p:cNvGrpSpPr/>
          <p:nvPr/>
        </p:nvGrpSpPr>
        <p:grpSpPr>
          <a:xfrm>
            <a:off x="2123728" y="908720"/>
            <a:ext cx="1728192" cy="1296144"/>
            <a:chOff x="1115616" y="5157192"/>
            <a:chExt cx="1728192" cy="1296144"/>
          </a:xfrm>
          <a:solidFill>
            <a:srgbClr val="85FFE0"/>
          </a:solidFill>
        </p:grpSpPr>
        <p:sp>
          <p:nvSpPr>
            <p:cNvPr id="23" name="5-Point Star 22"/>
            <p:cNvSpPr>
              <a:spLocks/>
            </p:cNvSpPr>
            <p:nvPr/>
          </p:nvSpPr>
          <p:spPr bwMode="auto">
            <a:xfrm>
              <a:off x="1115616" y="5157192"/>
              <a:ext cx="1728192" cy="1296144"/>
            </a:xfrm>
            <a:prstGeom prst="star5">
              <a:avLst/>
            </a:prstGeom>
            <a:grp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24" name="TextBox 23"/>
            <p:cNvSpPr txBox="1"/>
            <p:nvPr/>
          </p:nvSpPr>
          <p:spPr>
            <a:xfrm>
              <a:off x="1619672" y="5631631"/>
              <a:ext cx="869149" cy="461665"/>
            </a:xfrm>
            <a:prstGeom prst="rect">
              <a:avLst/>
            </a:prstGeom>
            <a:noFill/>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2: 17</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817166" name="Group 24"/>
          <p:cNvGrpSpPr>
            <a:grpSpLocks/>
          </p:cNvGrpSpPr>
          <p:nvPr/>
        </p:nvGrpSpPr>
        <p:grpSpPr bwMode="auto">
          <a:xfrm>
            <a:off x="6443663" y="836613"/>
            <a:ext cx="1728787" cy="1296987"/>
            <a:chOff x="1115616" y="5157192"/>
            <a:chExt cx="1728192" cy="1296144"/>
          </a:xfrm>
        </p:grpSpPr>
        <p:sp>
          <p:nvSpPr>
            <p:cNvPr id="26" name="5-Point Star 25"/>
            <p:cNvSpPr>
              <a:spLocks/>
            </p:cNvSpPr>
            <p:nvPr/>
          </p:nvSpPr>
          <p:spPr bwMode="auto">
            <a:xfrm>
              <a:off x="1115616" y="5157192"/>
              <a:ext cx="1728192" cy="1296144"/>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817176" name="TextBox 26"/>
            <p:cNvSpPr txBox="1">
              <a:spLocks noChangeArrowheads="1"/>
            </p:cNvSpPr>
            <p:nvPr/>
          </p:nvSpPr>
          <p:spPr bwMode="auto">
            <a:xfrm>
              <a:off x="1619672" y="5631631"/>
              <a:ext cx="868850" cy="4613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 26</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817167" name="Group 27"/>
          <p:cNvGrpSpPr>
            <a:grpSpLocks/>
          </p:cNvGrpSpPr>
          <p:nvPr/>
        </p:nvGrpSpPr>
        <p:grpSpPr bwMode="auto">
          <a:xfrm>
            <a:off x="7380288" y="3573463"/>
            <a:ext cx="1728787" cy="1295400"/>
            <a:chOff x="1115616" y="5157192"/>
            <a:chExt cx="1728192" cy="1296144"/>
          </a:xfrm>
        </p:grpSpPr>
        <p:sp>
          <p:nvSpPr>
            <p:cNvPr id="29" name="5-Point Star 28"/>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817174" name="TextBox 29"/>
            <p:cNvSpPr txBox="1">
              <a:spLocks noChangeArrowheads="1"/>
            </p:cNvSpPr>
            <p:nvPr/>
          </p:nvSpPr>
          <p:spPr bwMode="auto">
            <a:xfrm>
              <a:off x="1619672" y="5631631"/>
              <a:ext cx="697387" cy="4619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3: 5</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31" name="Group 30"/>
          <p:cNvGrpSpPr>
            <a:grpSpLocks/>
          </p:cNvGrpSpPr>
          <p:nvPr/>
        </p:nvGrpSpPr>
        <p:grpSpPr bwMode="auto">
          <a:xfrm>
            <a:off x="6948488" y="5445125"/>
            <a:ext cx="1727200" cy="1296988"/>
            <a:chOff x="1115616" y="5157192"/>
            <a:chExt cx="1728192" cy="1296144"/>
          </a:xfrm>
        </p:grpSpPr>
        <p:sp>
          <p:nvSpPr>
            <p:cNvPr id="32" name="5-Point Star 31"/>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817172" name="TextBox 32"/>
            <p:cNvSpPr txBox="1">
              <a:spLocks noChangeArrowheads="1"/>
            </p:cNvSpPr>
            <p:nvPr/>
          </p:nvSpPr>
          <p:spPr bwMode="auto">
            <a:xfrm>
              <a:off x="1619672" y="5631631"/>
              <a:ext cx="869648" cy="4613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3: 12</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5" name="TextBox 4"/>
          <p:cNvSpPr txBox="1">
            <a:spLocks noChangeArrowheads="1"/>
          </p:cNvSpPr>
          <p:nvPr/>
        </p:nvSpPr>
        <p:spPr bwMode="auto">
          <a:xfrm>
            <a:off x="2874963" y="2647752"/>
            <a:ext cx="3698874" cy="23083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من يغلب </a:t>
            </a:r>
            <a:r>
              <a:rPr kumimoji="0" lang="ar-JO"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فسأجعله عموداً </a:t>
            </a:r>
            <a:r>
              <a:rPr kumimoji="0" lang="ar-JO"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في هيكل إلهي و </a:t>
            </a:r>
            <a:r>
              <a:rPr kumimoji="0" lang="ar-JO"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لا يعود يخرج إلى خارج</a:t>
            </a:r>
            <a:r>
              <a:rPr kumimoji="0" lang="ar-JO"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و أكتب عليه </a:t>
            </a:r>
            <a:r>
              <a:rPr kumimoji="0" lang="ar-JO"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اسم الهي </a:t>
            </a:r>
            <a:r>
              <a:rPr kumimoji="0" lang="ar-JO"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و </a:t>
            </a:r>
            <a:r>
              <a:rPr kumimoji="0" lang="ar-JO"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اسم مدينة</a:t>
            </a:r>
            <a:r>
              <a:rPr kumimoji="0" lang="ar-JO"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إلهي أورشليم الجديدة النازلة من السماء من عند إلهي </a:t>
            </a:r>
            <a:r>
              <a:rPr kumimoji="0" lang="ar-JO"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و اسمي الجديد </a:t>
            </a:r>
            <a:r>
              <a:rPr kumimoji="0" lang="ar-JO"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(3: 12)</a:t>
            </a:r>
            <a:endParaRPr kumimoji="0" lang="en-US"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3" name="Text Box 1041"/>
          <p:cNvSpPr txBox="1">
            <a:spLocks noChangeArrowheads="1"/>
          </p:cNvSpPr>
          <p:nvPr/>
        </p:nvSpPr>
        <p:spPr bwMode="auto">
          <a:xfrm>
            <a:off x="8436049" y="44450"/>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365</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Tree>
    <p:extLst>
      <p:ext uri="{BB962C8B-B14F-4D97-AF65-F5344CB8AC3E}">
        <p14:creationId xmlns:p14="http://schemas.microsoft.com/office/powerpoint/2010/main" val="420473299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par>
                          <p:cTn id="10" fill="hold" nodeType="afterGroup">
                            <p:stCondLst>
                              <p:cond delay="1000"/>
                            </p:stCondLst>
                            <p:childTnLst>
                              <p:par>
                                <p:cTn id="11" presetID="6" presetClass="entr" presetSubtype="16" fill="hold" nodeType="after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circle(in)">
                                      <p:cBhvr>
                                        <p:cTn id="13" dur="2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01" name="Picture 3" descr="7 Churches Blan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19202" name="Title 1"/>
          <p:cNvSpPr>
            <a:spLocks noGrp="1"/>
          </p:cNvSpPr>
          <p:nvPr>
            <p:ph type="title"/>
          </p:nvPr>
        </p:nvSpPr>
        <p:spPr>
          <a:xfrm>
            <a:off x="-31750" y="-26988"/>
            <a:ext cx="9212263" cy="719138"/>
          </a:xfrm>
        </p:spPr>
        <p:txBody>
          <a:bodyPr/>
          <a:lstStyle/>
          <a:p>
            <a:r>
              <a:rPr lang="ar-JO" dirty="0">
                <a:latin typeface="Arial" charset="0"/>
                <a:ea typeface="ＭＳ Ｐゴシック" charset="0"/>
              </a:rPr>
              <a:t>الغالبون (رؤيا 2-3)</a:t>
            </a:r>
            <a:endParaRPr lang="en-US" dirty="0">
              <a:latin typeface="Arial" charset="0"/>
              <a:ea typeface="ＭＳ Ｐゴシック" charset="0"/>
            </a:endParaRPr>
          </a:p>
        </p:txBody>
      </p:sp>
      <p:sp>
        <p:nvSpPr>
          <p:cNvPr id="8" name="TextBox 7"/>
          <p:cNvSpPr txBox="1"/>
          <p:nvPr/>
        </p:nvSpPr>
        <p:spPr>
          <a:xfrm>
            <a:off x="107950" y="5013325"/>
            <a:ext cx="1885950"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أفسس</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0" name="TextBox 9"/>
          <p:cNvSpPr txBox="1"/>
          <p:nvPr/>
        </p:nvSpPr>
        <p:spPr>
          <a:xfrm>
            <a:off x="3492500" y="6423025"/>
            <a:ext cx="1885950" cy="461963"/>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لاودكية</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2" name="TextBox 11"/>
          <p:cNvSpPr txBox="1"/>
          <p:nvPr/>
        </p:nvSpPr>
        <p:spPr>
          <a:xfrm>
            <a:off x="6861175" y="5127625"/>
            <a:ext cx="2174875"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فيلادلفيا</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4" name="TextBox 13"/>
          <p:cNvSpPr txBox="1"/>
          <p:nvPr/>
        </p:nvSpPr>
        <p:spPr>
          <a:xfrm>
            <a:off x="7292975" y="3327400"/>
            <a:ext cx="1671638"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ساردس</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6" name="TextBox 15"/>
          <p:cNvSpPr txBox="1"/>
          <p:nvPr/>
        </p:nvSpPr>
        <p:spPr>
          <a:xfrm>
            <a:off x="5781675" y="836613"/>
            <a:ext cx="1958975"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ثياتيرا</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8" name="TextBox 17"/>
          <p:cNvSpPr txBox="1"/>
          <p:nvPr/>
        </p:nvSpPr>
        <p:spPr>
          <a:xfrm>
            <a:off x="971550" y="908050"/>
            <a:ext cx="1887538"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برغامس</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20" name="TextBox 19"/>
          <p:cNvSpPr txBox="1"/>
          <p:nvPr/>
        </p:nvSpPr>
        <p:spPr>
          <a:xfrm>
            <a:off x="0" y="2924175"/>
            <a:ext cx="1476375"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سميرنا</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3" name="5-Point Star 2"/>
          <p:cNvSpPr>
            <a:spLocks/>
          </p:cNvSpPr>
          <p:nvPr/>
        </p:nvSpPr>
        <p:spPr bwMode="auto">
          <a:xfrm>
            <a:off x="755650" y="44450"/>
            <a:ext cx="7921625" cy="6697663"/>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grpSp>
        <p:nvGrpSpPr>
          <p:cNvPr id="819211" name="Group 3"/>
          <p:cNvGrpSpPr>
            <a:grpSpLocks/>
          </p:cNvGrpSpPr>
          <p:nvPr/>
        </p:nvGrpSpPr>
        <p:grpSpPr bwMode="auto">
          <a:xfrm>
            <a:off x="1116013" y="5157788"/>
            <a:ext cx="1727200" cy="1295400"/>
            <a:chOff x="1115616" y="5157192"/>
            <a:chExt cx="1728192" cy="1296144"/>
          </a:xfrm>
        </p:grpSpPr>
        <p:sp>
          <p:nvSpPr>
            <p:cNvPr id="13" name="5-Point Star 12"/>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819231" name="TextBox 1"/>
            <p:cNvSpPr txBox="1">
              <a:spLocks noChangeArrowheads="1"/>
            </p:cNvSpPr>
            <p:nvPr/>
          </p:nvSpPr>
          <p:spPr bwMode="auto">
            <a:xfrm>
              <a:off x="1619672" y="5631631"/>
              <a:ext cx="698028" cy="4619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 7</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819212" name="Group 16"/>
          <p:cNvGrpSpPr>
            <a:grpSpLocks/>
          </p:cNvGrpSpPr>
          <p:nvPr/>
        </p:nvGrpSpPr>
        <p:grpSpPr bwMode="auto">
          <a:xfrm>
            <a:off x="611188" y="2997200"/>
            <a:ext cx="1728787" cy="1295400"/>
            <a:chOff x="1115616" y="5157192"/>
            <a:chExt cx="1728192" cy="1296144"/>
          </a:xfrm>
        </p:grpSpPr>
        <p:sp>
          <p:nvSpPr>
            <p:cNvPr id="19" name="5-Point Star 18"/>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819229" name="TextBox 20"/>
            <p:cNvSpPr txBox="1">
              <a:spLocks noChangeArrowheads="1"/>
            </p:cNvSpPr>
            <p:nvPr/>
          </p:nvSpPr>
          <p:spPr bwMode="auto">
            <a:xfrm>
              <a:off x="1619672" y="5631631"/>
              <a:ext cx="846416" cy="4619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 11</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22" name="Group 21"/>
          <p:cNvGrpSpPr/>
          <p:nvPr/>
        </p:nvGrpSpPr>
        <p:grpSpPr>
          <a:xfrm>
            <a:off x="2123728" y="908720"/>
            <a:ext cx="1728192" cy="1296144"/>
            <a:chOff x="1115616" y="5157192"/>
            <a:chExt cx="1728192" cy="1296144"/>
          </a:xfrm>
          <a:solidFill>
            <a:srgbClr val="85FFE0"/>
          </a:solidFill>
        </p:grpSpPr>
        <p:sp>
          <p:nvSpPr>
            <p:cNvPr id="23" name="5-Point Star 22"/>
            <p:cNvSpPr>
              <a:spLocks/>
            </p:cNvSpPr>
            <p:nvPr/>
          </p:nvSpPr>
          <p:spPr bwMode="auto">
            <a:xfrm>
              <a:off x="1115616" y="5157192"/>
              <a:ext cx="1728192" cy="1296144"/>
            </a:xfrm>
            <a:prstGeom prst="star5">
              <a:avLst/>
            </a:prstGeom>
            <a:grp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24" name="TextBox 23"/>
            <p:cNvSpPr txBox="1"/>
            <p:nvPr/>
          </p:nvSpPr>
          <p:spPr>
            <a:xfrm>
              <a:off x="1619672" y="5631631"/>
              <a:ext cx="869149" cy="461665"/>
            </a:xfrm>
            <a:prstGeom prst="rect">
              <a:avLst/>
            </a:prstGeom>
            <a:noFill/>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2: 17</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819214" name="Group 24"/>
          <p:cNvGrpSpPr>
            <a:grpSpLocks/>
          </p:cNvGrpSpPr>
          <p:nvPr/>
        </p:nvGrpSpPr>
        <p:grpSpPr bwMode="auto">
          <a:xfrm>
            <a:off x="6443663" y="836613"/>
            <a:ext cx="1728787" cy="1296987"/>
            <a:chOff x="1115616" y="5157192"/>
            <a:chExt cx="1728192" cy="1296144"/>
          </a:xfrm>
        </p:grpSpPr>
        <p:sp>
          <p:nvSpPr>
            <p:cNvPr id="26" name="5-Point Star 25"/>
            <p:cNvSpPr>
              <a:spLocks/>
            </p:cNvSpPr>
            <p:nvPr/>
          </p:nvSpPr>
          <p:spPr bwMode="auto">
            <a:xfrm>
              <a:off x="1115616" y="5157192"/>
              <a:ext cx="1728192" cy="1296144"/>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819227" name="TextBox 26"/>
            <p:cNvSpPr txBox="1">
              <a:spLocks noChangeArrowheads="1"/>
            </p:cNvSpPr>
            <p:nvPr/>
          </p:nvSpPr>
          <p:spPr bwMode="auto">
            <a:xfrm>
              <a:off x="1619672" y="5631631"/>
              <a:ext cx="868850" cy="4613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 26</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819215" name="Group 27"/>
          <p:cNvGrpSpPr>
            <a:grpSpLocks/>
          </p:cNvGrpSpPr>
          <p:nvPr/>
        </p:nvGrpSpPr>
        <p:grpSpPr bwMode="auto">
          <a:xfrm>
            <a:off x="7380288" y="3573463"/>
            <a:ext cx="1728787" cy="1295400"/>
            <a:chOff x="1115616" y="5157192"/>
            <a:chExt cx="1728192" cy="1296144"/>
          </a:xfrm>
        </p:grpSpPr>
        <p:sp>
          <p:nvSpPr>
            <p:cNvPr id="29" name="5-Point Star 28"/>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819225" name="TextBox 29"/>
            <p:cNvSpPr txBox="1">
              <a:spLocks noChangeArrowheads="1"/>
            </p:cNvSpPr>
            <p:nvPr/>
          </p:nvSpPr>
          <p:spPr bwMode="auto">
            <a:xfrm>
              <a:off x="1619672" y="5631631"/>
              <a:ext cx="697387" cy="4619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3: 5</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819216" name="Group 30"/>
          <p:cNvGrpSpPr>
            <a:grpSpLocks/>
          </p:cNvGrpSpPr>
          <p:nvPr/>
        </p:nvGrpSpPr>
        <p:grpSpPr bwMode="auto">
          <a:xfrm>
            <a:off x="6948488" y="5445125"/>
            <a:ext cx="1727200" cy="1296988"/>
            <a:chOff x="1115616" y="5157192"/>
            <a:chExt cx="1728192" cy="1296144"/>
          </a:xfrm>
        </p:grpSpPr>
        <p:sp>
          <p:nvSpPr>
            <p:cNvPr id="32" name="5-Point Star 31"/>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819223" name="TextBox 32"/>
            <p:cNvSpPr txBox="1">
              <a:spLocks noChangeArrowheads="1"/>
            </p:cNvSpPr>
            <p:nvPr/>
          </p:nvSpPr>
          <p:spPr bwMode="auto">
            <a:xfrm>
              <a:off x="1619672" y="5631631"/>
              <a:ext cx="869648" cy="4613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3: 12</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34" name="Group 33"/>
          <p:cNvGrpSpPr>
            <a:grpSpLocks/>
          </p:cNvGrpSpPr>
          <p:nvPr/>
        </p:nvGrpSpPr>
        <p:grpSpPr bwMode="auto">
          <a:xfrm>
            <a:off x="3563938" y="5373688"/>
            <a:ext cx="1728787" cy="1295400"/>
            <a:chOff x="1115616" y="5157192"/>
            <a:chExt cx="1728192" cy="1296144"/>
          </a:xfrm>
        </p:grpSpPr>
        <p:sp>
          <p:nvSpPr>
            <p:cNvPr id="35" name="5-Point Star 34"/>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819221" name="TextBox 35"/>
            <p:cNvSpPr txBox="1">
              <a:spLocks noChangeArrowheads="1"/>
            </p:cNvSpPr>
            <p:nvPr/>
          </p:nvSpPr>
          <p:spPr bwMode="auto">
            <a:xfrm>
              <a:off x="1619672" y="5631631"/>
              <a:ext cx="868850" cy="4619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3: 21</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5" name="TextBox 4"/>
          <p:cNvSpPr txBox="1">
            <a:spLocks noChangeArrowheads="1"/>
          </p:cNvSpPr>
          <p:nvPr/>
        </p:nvSpPr>
        <p:spPr bwMode="auto">
          <a:xfrm>
            <a:off x="3059113" y="2620820"/>
            <a:ext cx="3313112" cy="25545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من يغلب فسأعطيه أن </a:t>
            </a:r>
            <a:r>
              <a:rPr kumimoji="0" lang="ar-JO" sz="32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يجلس معي في عرشي</a:t>
            </a:r>
            <a:r>
              <a:rPr kumimoji="0" lang="ar-JO"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كما غلبت أنا أيضاً و جلست مع أبي في عرشه (3: 21)</a:t>
            </a: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6" name="Text Box 1041"/>
          <p:cNvSpPr txBox="1">
            <a:spLocks noChangeArrowheads="1"/>
          </p:cNvSpPr>
          <p:nvPr/>
        </p:nvSpPr>
        <p:spPr bwMode="auto">
          <a:xfrm>
            <a:off x="8436049" y="44450"/>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365</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Tree>
    <p:extLst>
      <p:ext uri="{BB962C8B-B14F-4D97-AF65-F5344CB8AC3E}">
        <p14:creationId xmlns:p14="http://schemas.microsoft.com/office/powerpoint/2010/main" val="13277315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par>
                          <p:cTn id="10" fill="hold" nodeType="afterGroup">
                            <p:stCondLst>
                              <p:cond delay="1000"/>
                            </p:stCondLst>
                            <p:childTnLst>
                              <p:par>
                                <p:cTn id="11" presetID="6" presetClass="entr" presetSubtype="16" fill="hold" nodeType="after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circle(in)">
                                      <p:cBhvr>
                                        <p:cTn id="13" dur="2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813515" y="1572736"/>
            <a:ext cx="3689585" cy="3962400"/>
          </a:xfrm>
        </p:spPr>
        <p:txBody>
          <a:bodyPr/>
          <a:lstStyle/>
          <a:p>
            <a:br>
              <a:rPr lang="en-US" sz="4000" b="1" dirty="0">
                <a:solidFill>
                  <a:schemeClr val="tx1"/>
                </a:solidFill>
                <a:effectLst>
                  <a:outerShdw blurRad="38100" dist="38100" dir="2700000" algn="tl">
                    <a:srgbClr val="DDDDDD"/>
                  </a:outerShdw>
                </a:effectLst>
                <a:latin typeface="Arial" panose="020B0604020202020204" pitchFamily="34" charset="0"/>
                <a:ea typeface="ヒラギノ角ゴ Pro W3" charset="0"/>
                <a:cs typeface="Arial" panose="020B0604020202020204" pitchFamily="34" charset="0"/>
              </a:rPr>
            </a:br>
            <a:r>
              <a:rPr lang="ar-JO" sz="4000" b="1" dirty="0">
                <a:solidFill>
                  <a:schemeClr val="tx1"/>
                </a:solidFill>
                <a:effectLst>
                  <a:outerShdw blurRad="38100" dist="38100" dir="2700000" algn="tl">
                    <a:srgbClr val="DDDDDD"/>
                  </a:outerShdw>
                </a:effectLst>
                <a:latin typeface="Arial" panose="020B0604020202020204" pitchFamily="34" charset="0"/>
                <a:ea typeface="ヒラギノ角ゴ Pro W3" charset="0"/>
                <a:cs typeface="Arial" panose="020B0604020202020204" pitchFamily="34" charset="0"/>
              </a:rPr>
              <a:t>نملك مع المسيح كما يملك هو مع الآب (رؤ 3: 21-22)</a:t>
            </a:r>
            <a:endParaRPr lang="en-US" dirty="0">
              <a:solidFill>
                <a:schemeClr val="tx1"/>
              </a:solidFill>
              <a:latin typeface="Arial" panose="020B0604020202020204" pitchFamily="34" charset="0"/>
              <a:ea typeface="ヒラギノ角ゴ Pro W3" charset="0"/>
              <a:cs typeface="Arial" panose="020B0604020202020204" pitchFamily="34" charset="0"/>
            </a:endParaRPr>
          </a:p>
        </p:txBody>
      </p:sp>
      <p:sp>
        <p:nvSpPr>
          <p:cNvPr id="3" name="Text Box 1041"/>
          <p:cNvSpPr txBox="1">
            <a:spLocks noChangeArrowheads="1"/>
          </p:cNvSpPr>
          <p:nvPr/>
        </p:nvSpPr>
        <p:spPr bwMode="auto">
          <a:xfrm>
            <a:off x="8436049" y="44450"/>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365</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Tree>
    <p:extLst>
      <p:ext uri="{BB962C8B-B14F-4D97-AF65-F5344CB8AC3E}">
        <p14:creationId xmlns:p14="http://schemas.microsoft.com/office/powerpoint/2010/main" val="274452370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02817" name="Picture 3" descr="7 Churches Blan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1" name="Group 20"/>
          <p:cNvGrpSpPr>
            <a:grpSpLocks/>
          </p:cNvGrpSpPr>
          <p:nvPr/>
        </p:nvGrpSpPr>
        <p:grpSpPr bwMode="auto">
          <a:xfrm>
            <a:off x="3059113" y="2349500"/>
            <a:ext cx="2665412" cy="2662238"/>
            <a:chOff x="3059832" y="2348260"/>
            <a:chExt cx="2664304" cy="2664932"/>
          </a:xfrm>
        </p:grpSpPr>
        <p:sp>
          <p:nvSpPr>
            <p:cNvPr id="802843" name="Oval Callout 2"/>
            <p:cNvSpPr>
              <a:spLocks noChangeArrowheads="1"/>
            </p:cNvSpPr>
            <p:nvPr/>
          </p:nvSpPr>
          <p:spPr bwMode="auto">
            <a:xfrm>
              <a:off x="3059832" y="2348880"/>
              <a:ext cx="2664304" cy="2664312"/>
            </a:xfrm>
            <a:prstGeom prst="wedgeEllipseCallout">
              <a:avLst>
                <a:gd name="adj1" fmla="val 1375"/>
                <a:gd name="adj2" fmla="val 106630"/>
              </a:avLst>
            </a:prstGeom>
            <a:solidFill>
              <a:srgbClr val="FF0000"/>
            </a:solidFill>
            <a:ln>
              <a:noFill/>
            </a:ln>
            <a:extLst>
              <a:ext uri="{91240B29-F687-4f45-9708-019B960494DF}">
                <a14:hiddenLine xmlns:a14="http://schemas.microsoft.com/office/drawing/2010/main" xmlns="" w="9525">
                  <a:solidFill>
                    <a:srgbClr val="000000"/>
                  </a:solidFill>
                  <a:round/>
                  <a:headEnd/>
                  <a:tailEnd type="stealth" w="lg" len="lg"/>
                </a14:hiddenLine>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charset="0"/>
                <a:ea typeface="ＭＳ Ｐゴシック" charset="0"/>
                <a:cs typeface="ＭＳ Ｐゴシック" charset="0"/>
              </a:endParaRPr>
            </a:p>
          </p:txBody>
        </p:sp>
        <p:sp>
          <p:nvSpPr>
            <p:cNvPr id="27" name="TextBox 26"/>
            <p:cNvSpPr txBox="1"/>
            <p:nvPr/>
          </p:nvSpPr>
          <p:spPr>
            <a:xfrm>
              <a:off x="3204234" y="2348260"/>
              <a:ext cx="2448495" cy="2307383"/>
            </a:xfrm>
            <a:prstGeom prst="rect">
              <a:avLst/>
            </a:prstGeom>
            <a:noFill/>
            <a:ln>
              <a:noFill/>
            </a:ln>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Christ:</a:t>
              </a:r>
              <a:b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b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The Amen, the faithful and true Witness, the Ruler of God</a:t>
              </a:r>
              <a:r>
                <a:rPr kumimoji="0" lang="fr-FR"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a:t>
              </a: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s creation</a:t>
              </a:r>
            </a:p>
          </p:txBody>
        </p:sp>
      </p:grpSp>
      <p:grpSp>
        <p:nvGrpSpPr>
          <p:cNvPr id="7" name="Group 6"/>
          <p:cNvGrpSpPr>
            <a:grpSpLocks/>
          </p:cNvGrpSpPr>
          <p:nvPr/>
        </p:nvGrpSpPr>
        <p:grpSpPr bwMode="auto">
          <a:xfrm>
            <a:off x="2987675" y="2349500"/>
            <a:ext cx="2811463" cy="2663825"/>
            <a:chOff x="2983932" y="2348880"/>
            <a:chExt cx="2963986" cy="2664296"/>
          </a:xfrm>
        </p:grpSpPr>
        <p:sp>
          <p:nvSpPr>
            <p:cNvPr id="802841" name="Oval 23"/>
            <p:cNvSpPr>
              <a:spLocks noChangeArrowheads="1"/>
            </p:cNvSpPr>
            <p:nvPr/>
          </p:nvSpPr>
          <p:spPr bwMode="auto">
            <a:xfrm>
              <a:off x="3059832" y="2348880"/>
              <a:ext cx="2808312" cy="2664296"/>
            </a:xfrm>
            <a:prstGeom prst="ellipse">
              <a:avLst/>
            </a:prstGeom>
            <a:solidFill>
              <a:srgbClr val="0080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charset="0"/>
                <a:ea typeface="ＭＳ Ｐゴシック" charset="0"/>
                <a:cs typeface="ＭＳ Ｐゴシック" charset="0"/>
              </a:endParaRPr>
            </a:p>
          </p:txBody>
        </p:sp>
        <p:sp>
          <p:nvSpPr>
            <p:cNvPr id="25" name="TextBox 24"/>
            <p:cNvSpPr txBox="1"/>
            <p:nvPr/>
          </p:nvSpPr>
          <p:spPr>
            <a:xfrm>
              <a:off x="2983932" y="2420331"/>
              <a:ext cx="2963986" cy="1200362"/>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Commendation:</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None!</a:t>
              </a:r>
            </a:p>
          </p:txBody>
        </p:sp>
      </p:grpSp>
      <p:grpSp>
        <p:nvGrpSpPr>
          <p:cNvPr id="9" name="Group 8"/>
          <p:cNvGrpSpPr>
            <a:grpSpLocks/>
          </p:cNvGrpSpPr>
          <p:nvPr/>
        </p:nvGrpSpPr>
        <p:grpSpPr bwMode="auto">
          <a:xfrm>
            <a:off x="2555875" y="1844675"/>
            <a:ext cx="3671888" cy="3671888"/>
            <a:chOff x="2555776" y="1844824"/>
            <a:chExt cx="3744416" cy="3672408"/>
          </a:xfrm>
        </p:grpSpPr>
        <p:sp>
          <p:nvSpPr>
            <p:cNvPr id="802839" name="Oval 21"/>
            <p:cNvSpPr>
              <a:spLocks noChangeArrowheads="1"/>
            </p:cNvSpPr>
            <p:nvPr/>
          </p:nvSpPr>
          <p:spPr bwMode="auto">
            <a:xfrm>
              <a:off x="2555776" y="1844824"/>
              <a:ext cx="3744416" cy="3672408"/>
            </a:xfrm>
            <a:prstGeom prst="ellipse">
              <a:avLst/>
            </a:prstGeom>
            <a:solidFill>
              <a:schemeClr val="tx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charset="0"/>
                <a:ea typeface="ＭＳ Ｐゴシック" charset="0"/>
                <a:cs typeface="ＭＳ Ｐゴシック" charset="0"/>
              </a:endParaRPr>
            </a:p>
          </p:txBody>
        </p:sp>
        <p:sp>
          <p:nvSpPr>
            <p:cNvPr id="23" name="TextBox 22"/>
            <p:cNvSpPr txBox="1"/>
            <p:nvPr/>
          </p:nvSpPr>
          <p:spPr>
            <a:xfrm>
              <a:off x="2923257" y="1844824"/>
              <a:ext cx="3009454" cy="3046844"/>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Rebuke</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Lukewarm, neither cold nor hot.</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Wretched, pitiful, poor, blind, and naked</a:t>
              </a:r>
            </a:p>
          </p:txBody>
        </p:sp>
      </p:grpSp>
      <p:grpSp>
        <p:nvGrpSpPr>
          <p:cNvPr id="11" name="Group 10"/>
          <p:cNvGrpSpPr>
            <a:grpSpLocks/>
          </p:cNvGrpSpPr>
          <p:nvPr/>
        </p:nvGrpSpPr>
        <p:grpSpPr bwMode="auto">
          <a:xfrm>
            <a:off x="2060575" y="1349375"/>
            <a:ext cx="4672013" cy="4600575"/>
            <a:chOff x="2060104" y="1349152"/>
            <a:chExt cx="4672136" cy="4600128"/>
          </a:xfrm>
        </p:grpSpPr>
        <p:sp>
          <p:nvSpPr>
            <p:cNvPr id="17" name="Oval 16"/>
            <p:cNvSpPr/>
            <p:nvPr/>
          </p:nvSpPr>
          <p:spPr bwMode="auto">
            <a:xfrm>
              <a:off x="2060104" y="1349152"/>
              <a:ext cx="4672136" cy="4600128"/>
            </a:xfrm>
            <a:prstGeom prst="ellipse">
              <a:avLst/>
            </a:prstGeom>
            <a:solidFill>
              <a:schemeClr val="accent6"/>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pitchFamily="-112" charset="0"/>
                <a:ea typeface="ＭＳ Ｐゴシック" charset="0"/>
                <a:cs typeface="ＭＳ Ｐゴシック" charset="0"/>
              </a:endParaRPr>
            </a:p>
          </p:txBody>
        </p:sp>
        <p:sp>
          <p:nvSpPr>
            <p:cNvPr id="19" name="TextBox 18"/>
            <p:cNvSpPr txBox="1"/>
            <p:nvPr/>
          </p:nvSpPr>
          <p:spPr>
            <a:xfrm>
              <a:off x="3060255" y="1412646"/>
              <a:ext cx="2663895" cy="3415968"/>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rPr>
                <a:t>Exhortation</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rPr>
                <a:t>Buy from Christ refined gold, white clothes, and eye salve.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rPr>
                <a:t>Be earnest and repent.</a:t>
              </a:r>
            </a:p>
          </p:txBody>
        </p:sp>
      </p:grpSp>
      <p:grpSp>
        <p:nvGrpSpPr>
          <p:cNvPr id="28" name="Group 27"/>
          <p:cNvGrpSpPr>
            <a:grpSpLocks noChangeAspect="1"/>
          </p:cNvGrpSpPr>
          <p:nvPr/>
        </p:nvGrpSpPr>
        <p:grpSpPr bwMode="auto">
          <a:xfrm>
            <a:off x="1604962" y="735013"/>
            <a:ext cx="5688013" cy="5688012"/>
            <a:chOff x="1475656" y="836712"/>
            <a:chExt cx="5904656" cy="5688632"/>
          </a:xfrm>
        </p:grpSpPr>
        <p:sp>
          <p:nvSpPr>
            <p:cNvPr id="802835" name="Oval 4"/>
            <p:cNvSpPr>
              <a:spLocks noChangeArrowheads="1"/>
            </p:cNvSpPr>
            <p:nvPr/>
          </p:nvSpPr>
          <p:spPr bwMode="auto">
            <a:xfrm>
              <a:off x="1475656" y="836712"/>
              <a:ext cx="5904656" cy="5688632"/>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charset="0"/>
                <a:ea typeface="ＭＳ Ｐゴシック" charset="0"/>
                <a:cs typeface="ＭＳ Ｐゴシック" charset="0"/>
              </a:endParaRPr>
            </a:p>
          </p:txBody>
        </p:sp>
        <p:sp>
          <p:nvSpPr>
            <p:cNvPr id="30" name="TextBox 29"/>
            <p:cNvSpPr txBox="1"/>
            <p:nvPr/>
          </p:nvSpPr>
          <p:spPr>
            <a:xfrm>
              <a:off x="1923902" y="836712"/>
              <a:ext cx="5008164" cy="1570208"/>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a:ea typeface="ＭＳ Ｐゴシック" charset="0"/>
                  <a:cs typeface="Arial"/>
                </a:rPr>
                <a:t>Warning</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a:ea typeface="ＭＳ Ｐゴシック" charset="0"/>
                  <a:cs typeface="Arial"/>
                </a:rPr>
                <a:t>None!</a:t>
              </a:r>
            </a:p>
          </p:txBody>
        </p:sp>
      </p:grpSp>
      <p:sp>
        <p:nvSpPr>
          <p:cNvPr id="802823" name="Title 1"/>
          <p:cNvSpPr>
            <a:spLocks noGrp="1"/>
          </p:cNvSpPr>
          <p:nvPr>
            <p:ph type="title"/>
          </p:nvPr>
        </p:nvSpPr>
        <p:spPr>
          <a:xfrm>
            <a:off x="-31750" y="-26988"/>
            <a:ext cx="9212263" cy="719138"/>
          </a:xfrm>
        </p:spPr>
        <p:txBody>
          <a:bodyPr>
            <a:normAutofit fontScale="90000"/>
          </a:bodyPr>
          <a:lstStyle/>
          <a:p>
            <a:r>
              <a:rPr lang="ar-JO" dirty="0">
                <a:latin typeface="Arial" charset="0"/>
                <a:ea typeface="ＭＳ Ｐゴシック" charset="0"/>
              </a:rPr>
              <a:t>لاودكية (رؤ 3: 14-22)</a:t>
            </a:r>
            <a:endParaRPr lang="en-US" dirty="0">
              <a:latin typeface="Arial" charset="0"/>
              <a:ea typeface="ＭＳ Ｐゴシック" charset="0"/>
            </a:endParaRPr>
          </a:p>
        </p:txBody>
      </p:sp>
      <p:sp>
        <p:nvSpPr>
          <p:cNvPr id="8" name="TextBox 7"/>
          <p:cNvSpPr txBox="1"/>
          <p:nvPr/>
        </p:nvSpPr>
        <p:spPr>
          <a:xfrm>
            <a:off x="107950" y="5013325"/>
            <a:ext cx="1885950"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أفسس</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0" name="TextBox 9"/>
          <p:cNvSpPr txBox="1"/>
          <p:nvPr/>
        </p:nvSpPr>
        <p:spPr>
          <a:xfrm>
            <a:off x="3492500" y="6423025"/>
            <a:ext cx="1885950" cy="461963"/>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لاودكية</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2" name="TextBox 11"/>
          <p:cNvSpPr txBox="1"/>
          <p:nvPr/>
        </p:nvSpPr>
        <p:spPr>
          <a:xfrm>
            <a:off x="6861175" y="5127625"/>
            <a:ext cx="2174875"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فيلادلفيا</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4" name="TextBox 13"/>
          <p:cNvSpPr txBox="1"/>
          <p:nvPr/>
        </p:nvSpPr>
        <p:spPr>
          <a:xfrm>
            <a:off x="7292975" y="2895600"/>
            <a:ext cx="1671638"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ساردس</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6" name="TextBox 15"/>
          <p:cNvSpPr txBox="1"/>
          <p:nvPr/>
        </p:nvSpPr>
        <p:spPr>
          <a:xfrm>
            <a:off x="5781675" y="836613"/>
            <a:ext cx="1958975" cy="461962"/>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ثياتيرا</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8" name="TextBox 17"/>
          <p:cNvSpPr txBox="1"/>
          <p:nvPr/>
        </p:nvSpPr>
        <p:spPr>
          <a:xfrm>
            <a:off x="971550" y="908050"/>
            <a:ext cx="1887538"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برغامس</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20" name="TextBox 19"/>
          <p:cNvSpPr txBox="1"/>
          <p:nvPr/>
        </p:nvSpPr>
        <p:spPr>
          <a:xfrm>
            <a:off x="0" y="2924175"/>
            <a:ext cx="1476375"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سميرنا</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grpSp>
        <p:nvGrpSpPr>
          <p:cNvPr id="13" name="Group 12"/>
          <p:cNvGrpSpPr>
            <a:grpSpLocks noChangeAspect="1"/>
          </p:cNvGrpSpPr>
          <p:nvPr/>
        </p:nvGrpSpPr>
        <p:grpSpPr bwMode="auto">
          <a:xfrm>
            <a:off x="1044575" y="273844"/>
            <a:ext cx="6696075" cy="6149181"/>
            <a:chOff x="1475656" y="836712"/>
            <a:chExt cx="5904656" cy="5688633"/>
          </a:xfrm>
        </p:grpSpPr>
        <p:sp>
          <p:nvSpPr>
            <p:cNvPr id="802833" name="Oval 4"/>
            <p:cNvSpPr>
              <a:spLocks noChangeArrowheads="1"/>
            </p:cNvSpPr>
            <p:nvPr/>
          </p:nvSpPr>
          <p:spPr bwMode="auto">
            <a:xfrm>
              <a:off x="1475656" y="836712"/>
              <a:ext cx="5904656" cy="5688633"/>
            </a:xfrm>
            <a:prstGeom prst="ellipse">
              <a:avLst/>
            </a:prstGeom>
            <a:solidFill>
              <a:srgbClr val="660066"/>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charset="0"/>
                <a:ea typeface="ＭＳ Ｐゴシック" charset="0"/>
                <a:cs typeface="ＭＳ Ｐゴシック" charset="0"/>
              </a:endParaRPr>
            </a:p>
          </p:txBody>
        </p:sp>
        <p:sp>
          <p:nvSpPr>
            <p:cNvPr id="15" name="TextBox 14"/>
            <p:cNvSpPr txBox="1"/>
            <p:nvPr/>
          </p:nvSpPr>
          <p:spPr>
            <a:xfrm>
              <a:off x="3060310" y="1061063"/>
              <a:ext cx="2743747" cy="3672958"/>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الوعد</a:t>
              </a:r>
              <a:endParaRPr kumimoji="0" lang="en-US"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الغالبون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سيأكلون مع المسيح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و يملكون مع المسيح</a:t>
              </a:r>
              <a:endParaRPr kumimoji="0" lang="en-US"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grpSp>
      <p:sp>
        <p:nvSpPr>
          <p:cNvPr id="31" name="Text Box 1041"/>
          <p:cNvSpPr txBox="1">
            <a:spLocks noChangeArrowheads="1"/>
          </p:cNvSpPr>
          <p:nvPr/>
        </p:nvSpPr>
        <p:spPr bwMode="auto">
          <a:xfrm>
            <a:off x="8388424" y="76200"/>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363</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Tree>
    <p:extLst>
      <p:ext uri="{BB962C8B-B14F-4D97-AF65-F5344CB8AC3E}">
        <p14:creationId xmlns:p14="http://schemas.microsoft.com/office/powerpoint/2010/main" val="2366273915"/>
      </p:ext>
    </p:extLst>
  </p:cSld>
  <p:clrMapOvr>
    <a:overrideClrMapping bg1="lt1" tx1="dk1" bg2="lt2" tx2="dk2" accent1="accent1" accent2="accent2" accent3="accent3" accent4="accent4" accent5="accent5" accent6="accent6" hlink="hlink" folHlink="folHlink"/>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1249" name="Picture 3" descr="7 Churches Blan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21250" name="Title 1"/>
          <p:cNvSpPr>
            <a:spLocks noGrp="1"/>
          </p:cNvSpPr>
          <p:nvPr>
            <p:ph type="title"/>
          </p:nvPr>
        </p:nvSpPr>
        <p:spPr>
          <a:xfrm>
            <a:off x="-31750" y="-26988"/>
            <a:ext cx="9212263" cy="719138"/>
          </a:xfrm>
        </p:spPr>
        <p:txBody>
          <a:bodyPr/>
          <a:lstStyle/>
          <a:p>
            <a:r>
              <a:rPr lang="ar-JO" dirty="0">
                <a:latin typeface="Arial" charset="0"/>
                <a:ea typeface="ＭＳ Ｐゴシック" charset="0"/>
              </a:rPr>
              <a:t>الغالبون (رؤيا 2-3)</a:t>
            </a:r>
            <a:endParaRPr lang="en-US" dirty="0">
              <a:latin typeface="Arial" charset="0"/>
              <a:ea typeface="ＭＳ Ｐゴシック" charset="0"/>
            </a:endParaRPr>
          </a:p>
        </p:txBody>
      </p:sp>
      <p:sp>
        <p:nvSpPr>
          <p:cNvPr id="8" name="TextBox 7"/>
          <p:cNvSpPr txBox="1"/>
          <p:nvPr/>
        </p:nvSpPr>
        <p:spPr>
          <a:xfrm>
            <a:off x="107950" y="5013325"/>
            <a:ext cx="1885950"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أفسس</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0" name="TextBox 9"/>
          <p:cNvSpPr txBox="1"/>
          <p:nvPr/>
        </p:nvSpPr>
        <p:spPr>
          <a:xfrm>
            <a:off x="3492500" y="6423025"/>
            <a:ext cx="1885950" cy="461963"/>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لاودكية</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2" name="TextBox 11"/>
          <p:cNvSpPr txBox="1"/>
          <p:nvPr/>
        </p:nvSpPr>
        <p:spPr>
          <a:xfrm>
            <a:off x="6861175" y="5127625"/>
            <a:ext cx="2174875"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فيلادلفيا</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4" name="TextBox 13"/>
          <p:cNvSpPr txBox="1"/>
          <p:nvPr/>
        </p:nvSpPr>
        <p:spPr>
          <a:xfrm>
            <a:off x="7292975" y="3327400"/>
            <a:ext cx="1671638"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ساردس</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6" name="TextBox 15"/>
          <p:cNvSpPr txBox="1"/>
          <p:nvPr/>
        </p:nvSpPr>
        <p:spPr>
          <a:xfrm>
            <a:off x="5781675" y="836613"/>
            <a:ext cx="1958975"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ثياتيرا</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8" name="TextBox 17"/>
          <p:cNvSpPr txBox="1"/>
          <p:nvPr/>
        </p:nvSpPr>
        <p:spPr>
          <a:xfrm>
            <a:off x="971550" y="908050"/>
            <a:ext cx="1887538"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برغامس</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20" name="TextBox 19"/>
          <p:cNvSpPr txBox="1"/>
          <p:nvPr/>
        </p:nvSpPr>
        <p:spPr>
          <a:xfrm>
            <a:off x="0" y="2924175"/>
            <a:ext cx="1476375"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سميرنا</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3" name="5-Point Star 2"/>
          <p:cNvSpPr>
            <a:spLocks/>
          </p:cNvSpPr>
          <p:nvPr/>
        </p:nvSpPr>
        <p:spPr bwMode="auto">
          <a:xfrm>
            <a:off x="755650" y="44450"/>
            <a:ext cx="7921625" cy="6697663"/>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grpSp>
        <p:nvGrpSpPr>
          <p:cNvPr id="821259" name="Group 3"/>
          <p:cNvGrpSpPr>
            <a:grpSpLocks/>
          </p:cNvGrpSpPr>
          <p:nvPr/>
        </p:nvGrpSpPr>
        <p:grpSpPr bwMode="auto">
          <a:xfrm>
            <a:off x="1116013" y="5157788"/>
            <a:ext cx="1727200" cy="1295400"/>
            <a:chOff x="1115616" y="5157192"/>
            <a:chExt cx="1728192" cy="1296144"/>
          </a:xfrm>
        </p:grpSpPr>
        <p:sp>
          <p:nvSpPr>
            <p:cNvPr id="13" name="5-Point Star 12"/>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821278" name="TextBox 1"/>
            <p:cNvSpPr txBox="1">
              <a:spLocks noChangeArrowheads="1"/>
            </p:cNvSpPr>
            <p:nvPr/>
          </p:nvSpPr>
          <p:spPr bwMode="auto">
            <a:xfrm>
              <a:off x="1619672" y="5631631"/>
              <a:ext cx="698028" cy="4619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 7</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821260" name="Group 16"/>
          <p:cNvGrpSpPr>
            <a:grpSpLocks/>
          </p:cNvGrpSpPr>
          <p:nvPr/>
        </p:nvGrpSpPr>
        <p:grpSpPr bwMode="auto">
          <a:xfrm>
            <a:off x="611188" y="2997200"/>
            <a:ext cx="1728787" cy="1295400"/>
            <a:chOff x="1115616" y="5157192"/>
            <a:chExt cx="1728192" cy="1296144"/>
          </a:xfrm>
        </p:grpSpPr>
        <p:sp>
          <p:nvSpPr>
            <p:cNvPr id="19" name="5-Point Star 18"/>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821276" name="TextBox 20"/>
            <p:cNvSpPr txBox="1">
              <a:spLocks noChangeArrowheads="1"/>
            </p:cNvSpPr>
            <p:nvPr/>
          </p:nvSpPr>
          <p:spPr bwMode="auto">
            <a:xfrm>
              <a:off x="1619672" y="5631631"/>
              <a:ext cx="846416" cy="4619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 11</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22" name="Group 21"/>
          <p:cNvGrpSpPr/>
          <p:nvPr/>
        </p:nvGrpSpPr>
        <p:grpSpPr>
          <a:xfrm>
            <a:off x="2123728" y="908720"/>
            <a:ext cx="1728192" cy="1296144"/>
            <a:chOff x="1115616" y="5157192"/>
            <a:chExt cx="1728192" cy="1296144"/>
          </a:xfrm>
          <a:solidFill>
            <a:srgbClr val="85FFE0"/>
          </a:solidFill>
        </p:grpSpPr>
        <p:sp>
          <p:nvSpPr>
            <p:cNvPr id="23" name="5-Point Star 22"/>
            <p:cNvSpPr>
              <a:spLocks/>
            </p:cNvSpPr>
            <p:nvPr/>
          </p:nvSpPr>
          <p:spPr bwMode="auto">
            <a:xfrm>
              <a:off x="1115616" y="5157192"/>
              <a:ext cx="1728192" cy="1296144"/>
            </a:xfrm>
            <a:prstGeom prst="star5">
              <a:avLst/>
            </a:prstGeom>
            <a:grp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24" name="TextBox 23"/>
            <p:cNvSpPr txBox="1"/>
            <p:nvPr/>
          </p:nvSpPr>
          <p:spPr>
            <a:xfrm>
              <a:off x="1619672" y="5631631"/>
              <a:ext cx="869149" cy="461665"/>
            </a:xfrm>
            <a:prstGeom prst="rect">
              <a:avLst/>
            </a:prstGeom>
            <a:noFill/>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2: 17</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821262" name="Group 24"/>
          <p:cNvGrpSpPr>
            <a:grpSpLocks/>
          </p:cNvGrpSpPr>
          <p:nvPr/>
        </p:nvGrpSpPr>
        <p:grpSpPr bwMode="auto">
          <a:xfrm>
            <a:off x="6443663" y="836613"/>
            <a:ext cx="1728787" cy="1296987"/>
            <a:chOff x="1115616" y="5157192"/>
            <a:chExt cx="1728192" cy="1296144"/>
          </a:xfrm>
        </p:grpSpPr>
        <p:sp>
          <p:nvSpPr>
            <p:cNvPr id="26" name="5-Point Star 25"/>
            <p:cNvSpPr>
              <a:spLocks/>
            </p:cNvSpPr>
            <p:nvPr/>
          </p:nvSpPr>
          <p:spPr bwMode="auto">
            <a:xfrm>
              <a:off x="1115616" y="5157192"/>
              <a:ext cx="1728192" cy="1296144"/>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821274" name="TextBox 26"/>
            <p:cNvSpPr txBox="1">
              <a:spLocks noChangeArrowheads="1"/>
            </p:cNvSpPr>
            <p:nvPr/>
          </p:nvSpPr>
          <p:spPr bwMode="auto">
            <a:xfrm>
              <a:off x="1619672" y="5631631"/>
              <a:ext cx="868850" cy="4613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 26</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821263" name="Group 27"/>
          <p:cNvGrpSpPr>
            <a:grpSpLocks/>
          </p:cNvGrpSpPr>
          <p:nvPr/>
        </p:nvGrpSpPr>
        <p:grpSpPr bwMode="auto">
          <a:xfrm>
            <a:off x="7380288" y="3573463"/>
            <a:ext cx="1728787" cy="1295400"/>
            <a:chOff x="1115616" y="5157192"/>
            <a:chExt cx="1728192" cy="1296144"/>
          </a:xfrm>
        </p:grpSpPr>
        <p:sp>
          <p:nvSpPr>
            <p:cNvPr id="29" name="5-Point Star 28"/>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821272" name="TextBox 29"/>
            <p:cNvSpPr txBox="1">
              <a:spLocks noChangeArrowheads="1"/>
            </p:cNvSpPr>
            <p:nvPr/>
          </p:nvSpPr>
          <p:spPr bwMode="auto">
            <a:xfrm>
              <a:off x="1619672" y="5631631"/>
              <a:ext cx="697387" cy="4619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3: 5</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821264" name="Group 30"/>
          <p:cNvGrpSpPr>
            <a:grpSpLocks/>
          </p:cNvGrpSpPr>
          <p:nvPr/>
        </p:nvGrpSpPr>
        <p:grpSpPr bwMode="auto">
          <a:xfrm>
            <a:off x="6948488" y="5445125"/>
            <a:ext cx="1727200" cy="1296988"/>
            <a:chOff x="1115616" y="5157192"/>
            <a:chExt cx="1728192" cy="1296144"/>
          </a:xfrm>
        </p:grpSpPr>
        <p:sp>
          <p:nvSpPr>
            <p:cNvPr id="32" name="5-Point Star 31"/>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821270" name="TextBox 32"/>
            <p:cNvSpPr txBox="1">
              <a:spLocks noChangeArrowheads="1"/>
            </p:cNvSpPr>
            <p:nvPr/>
          </p:nvSpPr>
          <p:spPr bwMode="auto">
            <a:xfrm>
              <a:off x="1619672" y="5631631"/>
              <a:ext cx="869648" cy="4613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3: 12</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821265" name="Group 33"/>
          <p:cNvGrpSpPr>
            <a:grpSpLocks/>
          </p:cNvGrpSpPr>
          <p:nvPr/>
        </p:nvGrpSpPr>
        <p:grpSpPr bwMode="auto">
          <a:xfrm>
            <a:off x="3563938" y="5373688"/>
            <a:ext cx="1728787" cy="1295400"/>
            <a:chOff x="1115616" y="5157192"/>
            <a:chExt cx="1728192" cy="1296144"/>
          </a:xfrm>
        </p:grpSpPr>
        <p:sp>
          <p:nvSpPr>
            <p:cNvPr id="35" name="5-Point Star 34"/>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821268" name="TextBox 35"/>
            <p:cNvSpPr txBox="1">
              <a:spLocks noChangeArrowheads="1"/>
            </p:cNvSpPr>
            <p:nvPr/>
          </p:nvSpPr>
          <p:spPr bwMode="auto">
            <a:xfrm>
              <a:off x="1619672" y="5631631"/>
              <a:ext cx="868850" cy="4619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3: 21</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5" name="TextBox 4"/>
          <p:cNvSpPr txBox="1">
            <a:spLocks noChangeArrowheads="1"/>
          </p:cNvSpPr>
          <p:nvPr/>
        </p:nvSpPr>
        <p:spPr bwMode="auto">
          <a:xfrm>
            <a:off x="3059113" y="2852738"/>
            <a:ext cx="3313112" cy="23083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من يغلب </a:t>
            </a:r>
            <a:r>
              <a:rPr kumimoji="0" lang="ar-JO" sz="3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يرث كل شيء و أكون له إلهاً و هو يكون لي ابناً   </a:t>
            </a:r>
            <a:r>
              <a:rPr kumimoji="0" lang="ar-JO" sz="3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(21: 7)</a:t>
            </a:r>
          </a:p>
        </p:txBody>
      </p:sp>
      <p:sp>
        <p:nvSpPr>
          <p:cNvPr id="34" name="Text Box 1041"/>
          <p:cNvSpPr txBox="1">
            <a:spLocks noChangeArrowheads="1"/>
          </p:cNvSpPr>
          <p:nvPr/>
        </p:nvSpPr>
        <p:spPr bwMode="auto">
          <a:xfrm>
            <a:off x="8436049" y="44450"/>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365</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Tree>
    <p:extLst>
      <p:ext uri="{BB962C8B-B14F-4D97-AF65-F5344CB8AC3E}">
        <p14:creationId xmlns:p14="http://schemas.microsoft.com/office/powerpoint/2010/main" val="15443289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317500"/>
            <a:ext cx="9144000" cy="6217920"/>
          </a:xfrm>
          <a:prstGeom prst="rect">
            <a:avLst/>
          </a:prstGeom>
        </p:spPr>
      </p:pic>
      <p:sp>
        <p:nvSpPr>
          <p:cNvPr id="111618" name="Rectangle 2"/>
          <p:cNvSpPr>
            <a:spLocks noGrp="1" noChangeArrowheads="1"/>
          </p:cNvSpPr>
          <p:nvPr>
            <p:ph type="ctrTitle"/>
          </p:nvPr>
        </p:nvSpPr>
        <p:spPr>
          <a:xfrm>
            <a:off x="-4630" y="-7404"/>
            <a:ext cx="9148629" cy="2818284"/>
          </a:xfrm>
        </p:spPr>
        <p:txBody>
          <a:bodyPr/>
          <a:lstStyle/>
          <a:p>
            <a:r>
              <a:rPr lang="ar-JO" sz="6000" b="1" dirty="0">
                <a:effectLst>
                  <a:glow rad="177800">
                    <a:schemeClr val="tx1"/>
                  </a:glow>
                </a:effectLst>
                <a:latin typeface="Arial" charset="0"/>
                <a:ea typeface="ＭＳ Ｐゴシック" charset="0"/>
              </a:rPr>
              <a:t>هل أنت مستعد لتملك على العالم ؟</a:t>
            </a:r>
            <a:endParaRPr lang="en-US" sz="6000" b="1" dirty="0">
              <a:effectLst>
                <a:glow rad="177800">
                  <a:schemeClr val="tx1"/>
                </a:glow>
              </a:effectLst>
              <a:latin typeface="Arial" charset="0"/>
              <a:ea typeface="ＭＳ Ｐゴシック" charset="0"/>
            </a:endParaRPr>
          </a:p>
        </p:txBody>
      </p:sp>
    </p:spTree>
    <p:extLst>
      <p:ext uri="{BB962C8B-B14F-4D97-AF65-F5344CB8AC3E}">
        <p14:creationId xmlns:p14="http://schemas.microsoft.com/office/powerpoint/2010/main" val="14827256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385" name="Rectangle 2"/>
          <p:cNvSpPr>
            <a:spLocks noGrp="1" noChangeArrowheads="1"/>
          </p:cNvSpPr>
          <p:nvPr>
            <p:ph type="title" idx="4294967295"/>
          </p:nvPr>
        </p:nvSpPr>
        <p:spPr>
          <a:xfrm>
            <a:off x="0" y="-14819"/>
            <a:ext cx="9144000" cy="685800"/>
          </a:xfrm>
          <a:solidFill>
            <a:srgbClr val="000000"/>
          </a:solidFill>
        </p:spPr>
        <p:txBody>
          <a:bodyPr/>
          <a:lstStyle/>
          <a:p>
            <a:r>
              <a:rPr lang="ar-JO" dirty="0">
                <a:solidFill>
                  <a:srgbClr val="EAEAEA"/>
                </a:solidFill>
                <a:latin typeface="Arial" panose="020B0604020202020204" pitchFamily="34" charset="0"/>
                <a:ea typeface="ＭＳ Ｐゴシック" charset="0"/>
                <a:cs typeface="Arial" panose="020B0604020202020204" pitchFamily="34" charset="0"/>
              </a:rPr>
              <a:t>تمييز المصطلحات</a:t>
            </a:r>
            <a:endParaRPr lang="en-US" dirty="0">
              <a:solidFill>
                <a:srgbClr val="EAEAEA"/>
              </a:solidFill>
              <a:latin typeface="Arial" panose="020B0604020202020204" pitchFamily="34" charset="0"/>
              <a:ea typeface="ＭＳ Ｐゴシック" charset="0"/>
              <a:cs typeface="Arial" panose="020B0604020202020204" pitchFamily="34" charset="0"/>
            </a:endParaRPr>
          </a:p>
        </p:txBody>
      </p:sp>
      <p:graphicFrame>
        <p:nvGraphicFramePr>
          <p:cNvPr id="72825" name="Group 121"/>
          <p:cNvGraphicFramePr>
            <a:graphicFrameLocks noGrp="1"/>
          </p:cNvGraphicFramePr>
          <p:nvPr>
            <p:extLst>
              <p:ext uri="{D42A27DB-BD31-4B8C-83A1-F6EECF244321}">
                <p14:modId xmlns:p14="http://schemas.microsoft.com/office/powerpoint/2010/main" val="2268319287"/>
              </p:ext>
            </p:extLst>
          </p:nvPr>
        </p:nvGraphicFramePr>
        <p:xfrm>
          <a:off x="-9159" y="670983"/>
          <a:ext cx="9153159" cy="6265079"/>
        </p:xfrm>
        <a:graphic>
          <a:graphicData uri="http://schemas.openxmlformats.org/drawingml/2006/table">
            <a:tbl>
              <a:tblPr/>
              <a:tblGrid>
                <a:gridCol w="1837959">
                  <a:extLst>
                    <a:ext uri="{9D8B030D-6E8A-4147-A177-3AD203B41FA5}">
                      <a16:colId xmlns:a16="http://schemas.microsoft.com/office/drawing/2014/main" val="20000"/>
                    </a:ext>
                  </a:extLst>
                </a:gridCol>
                <a:gridCol w="3444639">
                  <a:extLst>
                    <a:ext uri="{9D8B030D-6E8A-4147-A177-3AD203B41FA5}">
                      <a16:colId xmlns:a16="http://schemas.microsoft.com/office/drawing/2014/main" val="20001"/>
                    </a:ext>
                  </a:extLst>
                </a:gridCol>
                <a:gridCol w="3870561">
                  <a:extLst>
                    <a:ext uri="{9D8B030D-6E8A-4147-A177-3AD203B41FA5}">
                      <a16:colId xmlns:a16="http://schemas.microsoft.com/office/drawing/2014/main" val="20002"/>
                    </a:ext>
                  </a:extLst>
                </a:gridCol>
              </a:tblGrid>
              <a:tr h="71363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400" b="1" i="0" u="none" strike="noStrike" cap="none" normalizeH="0" baseline="0" dirty="0">
                        <a:ln>
                          <a:noFill/>
                        </a:ln>
                        <a:solidFill>
                          <a:schemeClr val="bg1"/>
                        </a:solidFill>
                        <a:effectLst/>
                        <a:latin typeface="Arial" charset="0"/>
                        <a:ea typeface="ＭＳ Ｐゴシック" charset="0"/>
                        <a:cs typeface="Arial" charset="0"/>
                      </a:endParaRPr>
                    </a:p>
                  </a:txBody>
                  <a:tcPr marL="91446" marR="91446" marT="45716" marB="45716"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ar-JO" sz="2400" b="1" i="0" u="none" strike="noStrike" cap="none" normalizeH="0" baseline="0" dirty="0">
                          <a:ln>
                            <a:noFill/>
                          </a:ln>
                          <a:solidFill>
                            <a:schemeClr val="bg1"/>
                          </a:solidFill>
                          <a:effectLst/>
                          <a:latin typeface="Arial" charset="0"/>
                          <a:ea typeface="ＭＳ Ｐゴシック" charset="0"/>
                          <a:cs typeface="Arial" charset="0"/>
                        </a:rPr>
                        <a:t>الضمان الأبدي</a:t>
                      </a:r>
                      <a:endParaRPr kumimoji="0" lang="en-US" sz="2400" b="1" i="0" u="none" strike="noStrike" cap="none" normalizeH="0" baseline="0" dirty="0">
                        <a:ln>
                          <a:noFill/>
                        </a:ln>
                        <a:solidFill>
                          <a:schemeClr val="bg1"/>
                        </a:solidFill>
                        <a:effectLst/>
                        <a:latin typeface="Arial" charset="0"/>
                        <a:ea typeface="ＭＳ Ｐゴシック" charset="0"/>
                        <a:cs typeface="Arial" charset="0"/>
                      </a:endParaRPr>
                    </a:p>
                  </a:txBody>
                  <a:tcPr marL="91446" marR="91446" marT="45716" marB="4571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ar-JO" sz="2400" b="1" i="0" u="none" strike="noStrike" cap="none" normalizeH="0" baseline="0" dirty="0">
                          <a:ln>
                            <a:noFill/>
                          </a:ln>
                          <a:solidFill>
                            <a:schemeClr val="bg1"/>
                          </a:solidFill>
                          <a:effectLst/>
                          <a:latin typeface="Arial" charset="0"/>
                          <a:ea typeface="ＭＳ Ｐゴシック" charset="0"/>
                          <a:cs typeface="Arial" charset="0"/>
                        </a:rPr>
                        <a:t>تأكيد الخلاص</a:t>
                      </a:r>
                      <a:endParaRPr kumimoji="0" lang="en-US" sz="2400" b="1" i="0" u="none" strike="noStrike" cap="none" normalizeH="0" baseline="0" dirty="0">
                        <a:ln>
                          <a:noFill/>
                        </a:ln>
                        <a:solidFill>
                          <a:schemeClr val="bg1"/>
                        </a:solidFill>
                        <a:effectLst/>
                        <a:latin typeface="Arial" charset="0"/>
                        <a:ea typeface="ＭＳ Ｐゴシック" charset="0"/>
                        <a:cs typeface="Arial" charset="0"/>
                      </a:endParaRPr>
                    </a:p>
                  </a:txBody>
                  <a:tcPr marL="91446" marR="91446" marT="45716" marB="4571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extLst>
                  <a:ext uri="{0D108BD9-81ED-4DB2-BD59-A6C34878D82A}">
                    <a16:rowId xmlns:a16="http://schemas.microsoft.com/office/drawing/2014/main" val="10000"/>
                  </a:ext>
                </a:extLst>
              </a:tr>
              <a:tr h="836718">
                <a:tc>
                  <a:txBody>
                    <a:bodyPr/>
                    <a:lstStyle/>
                    <a:p>
                      <a:pPr algn="ctr">
                        <a:spcAft>
                          <a:spcPts val="0"/>
                        </a:spcAft>
                        <a:tabLst>
                          <a:tab pos="736600" algn="l"/>
                          <a:tab pos="1536700" algn="l"/>
                          <a:tab pos="4114800" algn="l"/>
                          <a:tab pos="5143500" algn="l"/>
                        </a:tabLst>
                      </a:pPr>
                      <a:r>
                        <a:rPr lang="ar-JO" sz="2800" b="1" dirty="0">
                          <a:effectLst/>
                          <a:latin typeface="Arial"/>
                          <a:ea typeface="Times New Roman"/>
                          <a:cs typeface="Arial"/>
                        </a:rPr>
                        <a:t>خدمة</a:t>
                      </a:r>
                    </a:p>
                    <a:p>
                      <a:pPr algn="ctr">
                        <a:spcAft>
                          <a:spcPts val="0"/>
                        </a:spcAft>
                        <a:tabLst>
                          <a:tab pos="736600" algn="l"/>
                          <a:tab pos="1536700" algn="l"/>
                          <a:tab pos="4114800" algn="l"/>
                          <a:tab pos="5143500" algn="l"/>
                        </a:tabLst>
                      </a:pPr>
                      <a:r>
                        <a:rPr lang="ar-JO" sz="2800" b="1" dirty="0">
                          <a:effectLst/>
                          <a:latin typeface="Arial"/>
                          <a:ea typeface="Times New Roman"/>
                          <a:cs typeface="Arial"/>
                        </a:rPr>
                        <a:t>الروح</a:t>
                      </a:r>
                      <a:endParaRPr lang="en-US" sz="3200" b="1" dirty="0">
                        <a:effectLst/>
                        <a:latin typeface="Arial"/>
                        <a:ea typeface="Times New Roman"/>
                        <a:cs typeface="Arial"/>
                      </a:endParaRPr>
                    </a:p>
                  </a:txBody>
                  <a:tcPr marL="68584" marR="68584"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tabLst>
                          <a:tab pos="736600" algn="l"/>
                          <a:tab pos="1536700" algn="l"/>
                          <a:tab pos="4114800" algn="l"/>
                          <a:tab pos="5143500" algn="l"/>
                        </a:tabLst>
                      </a:pPr>
                      <a:r>
                        <a:rPr lang="ar-JO" sz="2400" b="1" dirty="0">
                          <a:effectLst/>
                          <a:latin typeface="Arial"/>
                          <a:ea typeface="Times New Roman"/>
                          <a:cs typeface="Arial"/>
                        </a:rPr>
                        <a:t>الختم (أف 1: 13-14)</a:t>
                      </a:r>
                      <a:endParaRPr lang="en-US" sz="2800" b="1" dirty="0">
                        <a:effectLst/>
                        <a:latin typeface="Arial"/>
                        <a:ea typeface="Times New Roman"/>
                        <a:cs typeface="Arial"/>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tabLst>
                          <a:tab pos="736600" algn="l"/>
                          <a:tab pos="1536700" algn="l"/>
                          <a:tab pos="4114800" algn="l"/>
                          <a:tab pos="5143500" algn="l"/>
                        </a:tabLst>
                      </a:pPr>
                      <a:r>
                        <a:rPr lang="ar-JO" sz="2400" b="1" dirty="0">
                          <a:effectLst/>
                          <a:latin typeface="Arial"/>
                          <a:ea typeface="Times New Roman"/>
                          <a:cs typeface="Arial"/>
                        </a:rPr>
                        <a:t>التأكيد (رو 8: 15-17)</a:t>
                      </a:r>
                      <a:r>
                        <a:rPr lang="en-US" sz="2400" b="1" dirty="0">
                          <a:effectLst/>
                          <a:latin typeface="Arial"/>
                          <a:ea typeface="Times New Roman"/>
                          <a:cs typeface="Arial"/>
                        </a:rPr>
                        <a:t> </a:t>
                      </a:r>
                      <a:endParaRPr lang="en-US" sz="2800" b="1" dirty="0">
                        <a:effectLst/>
                        <a:latin typeface="Arial"/>
                        <a:ea typeface="Times New Roman"/>
                        <a:cs typeface="Arial"/>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717187">
                <a:tc>
                  <a:txBody>
                    <a:bodyPr/>
                    <a:lstStyle/>
                    <a:p>
                      <a:pPr algn="ctr">
                        <a:spcAft>
                          <a:spcPts val="0"/>
                        </a:spcAft>
                        <a:tabLst>
                          <a:tab pos="736600" algn="l"/>
                          <a:tab pos="1536700" algn="l"/>
                          <a:tab pos="4114800" algn="l"/>
                          <a:tab pos="5143500" algn="l"/>
                        </a:tabLst>
                      </a:pPr>
                      <a:r>
                        <a:rPr lang="ar-JO" sz="2800" b="1" dirty="0">
                          <a:effectLst/>
                          <a:latin typeface="Arial"/>
                          <a:ea typeface="Times New Roman"/>
                          <a:cs typeface="Arial"/>
                        </a:rPr>
                        <a:t>المؤمن</a:t>
                      </a:r>
                      <a:endParaRPr lang="en-US" sz="3200" b="1" dirty="0">
                        <a:effectLst/>
                        <a:latin typeface="Arial"/>
                        <a:ea typeface="Times New Roman"/>
                        <a:cs typeface="Arial"/>
                      </a:endParaRPr>
                    </a:p>
                  </a:txBody>
                  <a:tcPr marL="68584" marR="68584"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tabLst>
                          <a:tab pos="736600" algn="l"/>
                          <a:tab pos="1536700" algn="l"/>
                          <a:tab pos="4114800" algn="l"/>
                          <a:tab pos="5143500" algn="l"/>
                        </a:tabLst>
                      </a:pPr>
                      <a:r>
                        <a:rPr lang="ar-JO" sz="2400" b="1" dirty="0">
                          <a:effectLst/>
                          <a:latin typeface="Arial"/>
                          <a:ea typeface="Times New Roman"/>
                          <a:cs typeface="Arial"/>
                        </a:rPr>
                        <a:t>مركزه كابن لله                (رو 8: 16ب)</a:t>
                      </a:r>
                      <a:endParaRPr lang="en-US" sz="2800" b="1" dirty="0">
                        <a:effectLst/>
                        <a:latin typeface="Arial"/>
                        <a:ea typeface="Times New Roman"/>
                        <a:cs typeface="Arial"/>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tabLst>
                          <a:tab pos="736600" algn="l"/>
                          <a:tab pos="1536700" algn="l"/>
                          <a:tab pos="4114800" algn="l"/>
                          <a:tab pos="5143500" algn="l"/>
                        </a:tabLst>
                      </a:pPr>
                      <a:r>
                        <a:rPr lang="ar-JO" sz="2400" b="1" dirty="0">
                          <a:effectLst/>
                          <a:latin typeface="Arial"/>
                          <a:ea typeface="Times New Roman"/>
                          <a:cs typeface="Arial"/>
                        </a:rPr>
                        <a:t>التطبيق أو الثقة (رو 8: 16أ)</a:t>
                      </a:r>
                      <a:endParaRPr lang="en-US" sz="2800" b="1" dirty="0">
                        <a:effectLst/>
                        <a:latin typeface="Arial"/>
                        <a:ea typeface="Times New Roman"/>
                        <a:cs typeface="Arial"/>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836718">
                <a:tc>
                  <a:txBody>
                    <a:bodyPr/>
                    <a:lstStyle/>
                    <a:p>
                      <a:pPr algn="ctr">
                        <a:spcAft>
                          <a:spcPts val="0"/>
                        </a:spcAft>
                        <a:tabLst>
                          <a:tab pos="736600" algn="l"/>
                          <a:tab pos="1536700" algn="l"/>
                          <a:tab pos="4114800" algn="l"/>
                          <a:tab pos="5143500" algn="l"/>
                        </a:tabLst>
                      </a:pPr>
                      <a:r>
                        <a:rPr lang="ar-JO" sz="2800" b="1" dirty="0">
                          <a:effectLst/>
                          <a:latin typeface="Arial"/>
                          <a:ea typeface="Times New Roman"/>
                          <a:cs typeface="Arial"/>
                        </a:rPr>
                        <a:t>المستلمون</a:t>
                      </a:r>
                      <a:endParaRPr lang="en-US" sz="3200" b="1" dirty="0">
                        <a:effectLst/>
                        <a:latin typeface="Arial"/>
                        <a:ea typeface="Times New Roman"/>
                        <a:cs typeface="Arial"/>
                      </a:endParaRPr>
                    </a:p>
                  </a:txBody>
                  <a:tcPr marL="68584" marR="68584"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tabLst>
                          <a:tab pos="736600" algn="l"/>
                          <a:tab pos="1536700" algn="l"/>
                          <a:tab pos="4114800" algn="l"/>
                          <a:tab pos="5143500" algn="l"/>
                        </a:tabLst>
                      </a:pPr>
                      <a:r>
                        <a:rPr lang="ar-JO" sz="2800" b="1" dirty="0">
                          <a:effectLst/>
                          <a:latin typeface="Arial"/>
                          <a:ea typeface="Times New Roman"/>
                          <a:cs typeface="Arial"/>
                        </a:rPr>
                        <a:t>كل المؤمنون يمتلكونها</a:t>
                      </a:r>
                      <a:endParaRPr lang="en-US" sz="3200" b="1" dirty="0">
                        <a:effectLst/>
                        <a:latin typeface="Arial"/>
                        <a:ea typeface="Times New Roman"/>
                        <a:cs typeface="Arial"/>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tabLst>
                          <a:tab pos="736600" algn="l"/>
                          <a:tab pos="1536700" algn="l"/>
                          <a:tab pos="4114800" algn="l"/>
                          <a:tab pos="5143500" algn="l"/>
                        </a:tabLst>
                      </a:pPr>
                      <a:r>
                        <a:rPr lang="ar-JO" sz="2800" b="1" dirty="0">
                          <a:effectLst/>
                          <a:latin typeface="Arial"/>
                          <a:ea typeface="Times New Roman"/>
                          <a:cs typeface="Arial"/>
                        </a:rPr>
                        <a:t>بعض المؤمنون يشككون</a:t>
                      </a:r>
                      <a:endParaRPr lang="en-US" sz="3200" b="1" dirty="0">
                        <a:effectLst/>
                        <a:latin typeface="Arial"/>
                        <a:ea typeface="Times New Roman"/>
                        <a:cs typeface="Arial"/>
                      </a:endParaRPr>
                    </a:p>
                    <a:p>
                      <a:pPr algn="l">
                        <a:spcAft>
                          <a:spcPts val="0"/>
                        </a:spcAft>
                        <a:tabLst>
                          <a:tab pos="736600" algn="l"/>
                          <a:tab pos="1536700" algn="l"/>
                          <a:tab pos="4114800" algn="l"/>
                          <a:tab pos="5143500" algn="l"/>
                        </a:tabLst>
                      </a:pPr>
                      <a:r>
                        <a:rPr lang="en-US" sz="2800" b="1" dirty="0">
                          <a:effectLst/>
                          <a:latin typeface="Arial"/>
                          <a:ea typeface="Times New Roman"/>
                          <a:cs typeface="Arial"/>
                        </a:rPr>
                        <a:t> </a:t>
                      </a:r>
                      <a:endParaRPr lang="en-US" sz="3200" b="1" dirty="0">
                        <a:effectLst/>
                        <a:latin typeface="Arial"/>
                        <a:ea typeface="Times New Roman"/>
                        <a:cs typeface="Arial"/>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345204">
                <a:tc>
                  <a:txBody>
                    <a:bodyPr/>
                    <a:lstStyle/>
                    <a:p>
                      <a:pPr algn="ctr">
                        <a:spcAft>
                          <a:spcPts val="0"/>
                        </a:spcAft>
                        <a:tabLst>
                          <a:tab pos="736600" algn="l"/>
                          <a:tab pos="1536700" algn="l"/>
                          <a:tab pos="4114800" algn="l"/>
                          <a:tab pos="5143500" algn="l"/>
                        </a:tabLst>
                      </a:pPr>
                      <a:r>
                        <a:rPr lang="ar-JO" sz="2800" b="1" dirty="0">
                          <a:effectLst/>
                          <a:latin typeface="Arial"/>
                          <a:ea typeface="Times New Roman"/>
                          <a:cs typeface="Arial"/>
                        </a:rPr>
                        <a:t>الديمومة</a:t>
                      </a:r>
                      <a:endParaRPr lang="en-US" sz="3200" b="1" dirty="0">
                        <a:effectLst/>
                        <a:latin typeface="Arial"/>
                        <a:ea typeface="Times New Roman"/>
                        <a:cs typeface="Arial"/>
                      </a:endParaRPr>
                    </a:p>
                  </a:txBody>
                  <a:tcPr marL="68584" marR="68584"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tabLst>
                          <a:tab pos="736600" algn="l"/>
                          <a:tab pos="1536700" algn="l"/>
                          <a:tab pos="4114800" algn="l"/>
                          <a:tab pos="5143500" algn="l"/>
                        </a:tabLst>
                      </a:pPr>
                      <a:r>
                        <a:rPr lang="en-US" sz="2400" b="1" dirty="0">
                          <a:effectLst/>
                          <a:latin typeface="Arial"/>
                          <a:ea typeface="Times New Roman"/>
                          <a:cs typeface="Arial"/>
                        </a:rPr>
                        <a:t> </a:t>
                      </a:r>
                      <a:r>
                        <a:rPr lang="ar-JO" sz="2400" b="1" dirty="0">
                          <a:effectLst/>
                          <a:latin typeface="Arial"/>
                          <a:ea typeface="Times New Roman"/>
                          <a:cs typeface="Arial"/>
                        </a:rPr>
                        <a:t>لا يمكن فقدانها (يو 6: 39-40، 10: 27-29، رو 8: 30، 38-39، عب 7: 25) </a:t>
                      </a:r>
                      <a:endParaRPr lang="en-US" sz="2800" b="1" dirty="0">
                        <a:effectLst/>
                        <a:latin typeface="Arial"/>
                        <a:ea typeface="Times New Roman"/>
                        <a:cs typeface="Arial"/>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tabLst>
                          <a:tab pos="736600" algn="l"/>
                          <a:tab pos="1536700" algn="l"/>
                          <a:tab pos="4114800" algn="l"/>
                          <a:tab pos="5143500" algn="l"/>
                        </a:tabLst>
                      </a:pPr>
                      <a:r>
                        <a:rPr lang="ar-JO" sz="2400" b="1" dirty="0">
                          <a:effectLst/>
                          <a:latin typeface="Arial"/>
                          <a:ea typeface="Times New Roman"/>
                          <a:cs typeface="Arial"/>
                        </a:rPr>
                        <a:t>يمكن فقدانه ( لهذا السبب كتب يوحنا 1 يو 5: 11-13)</a:t>
                      </a:r>
                      <a:endParaRPr lang="en-US" sz="2800" b="1" dirty="0">
                        <a:effectLst/>
                        <a:latin typeface="Arial"/>
                        <a:ea typeface="Times New Roman"/>
                        <a:cs typeface="Arial"/>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1737557">
                <a:tc>
                  <a:txBody>
                    <a:bodyPr/>
                    <a:lstStyle/>
                    <a:p>
                      <a:pPr algn="ctr">
                        <a:spcAft>
                          <a:spcPts val="0"/>
                        </a:spcAft>
                        <a:tabLst>
                          <a:tab pos="736600" algn="l"/>
                          <a:tab pos="1536700" algn="l"/>
                          <a:tab pos="4114800" algn="l"/>
                          <a:tab pos="5143500" algn="l"/>
                        </a:tabLst>
                      </a:pPr>
                      <a:r>
                        <a:rPr lang="ar-JO" sz="2800" b="1" dirty="0">
                          <a:effectLst/>
                          <a:latin typeface="Arial"/>
                          <a:ea typeface="Times New Roman"/>
                          <a:cs typeface="Arial"/>
                        </a:rPr>
                        <a:t>ترانيم</a:t>
                      </a:r>
                      <a:endParaRPr lang="en-US" sz="3200" b="1" dirty="0">
                        <a:effectLst/>
                        <a:latin typeface="Arial"/>
                        <a:ea typeface="Times New Roman"/>
                        <a:cs typeface="Arial"/>
                      </a:endParaRPr>
                    </a:p>
                  </a:txBody>
                  <a:tcPr marL="68584" marR="68584"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tabLst>
                          <a:tab pos="736600" algn="l"/>
                          <a:tab pos="1536700" algn="l"/>
                          <a:tab pos="4114800" algn="l"/>
                          <a:tab pos="5143500" algn="l"/>
                        </a:tabLst>
                      </a:pPr>
                      <a:r>
                        <a:rPr lang="ar-JO" sz="2800" b="1" dirty="0">
                          <a:effectLst/>
                          <a:latin typeface="Arial"/>
                          <a:ea typeface="Times New Roman"/>
                          <a:cs typeface="Arial"/>
                        </a:rPr>
                        <a:t>لأني عالم بمن آمنت</a:t>
                      </a:r>
                      <a:endParaRPr lang="en-US" sz="2800" b="1" dirty="0">
                        <a:effectLst/>
                        <a:latin typeface="Arial"/>
                        <a:ea typeface="Times New Roman"/>
                        <a:cs typeface="Arial"/>
                      </a:endParaRPr>
                    </a:p>
                    <a:p>
                      <a:pPr algn="ctr">
                        <a:spcAft>
                          <a:spcPts val="0"/>
                        </a:spcAft>
                        <a:tabLst>
                          <a:tab pos="736600" algn="l"/>
                          <a:tab pos="1536700" algn="l"/>
                          <a:tab pos="4114800" algn="l"/>
                          <a:tab pos="5143500" algn="l"/>
                        </a:tabLst>
                      </a:pPr>
                      <a:r>
                        <a:rPr lang="ar-JO" sz="2800" b="1" dirty="0">
                          <a:effectLst/>
                          <a:latin typeface="Arial"/>
                          <a:ea typeface="Times New Roman"/>
                          <a:cs typeface="Arial"/>
                        </a:rPr>
                        <a:t>في المسيح وحده </a:t>
                      </a:r>
                    </a:p>
                    <a:p>
                      <a:pPr algn="ctr">
                        <a:spcAft>
                          <a:spcPts val="0"/>
                        </a:spcAft>
                        <a:tabLst>
                          <a:tab pos="736600" algn="l"/>
                          <a:tab pos="1536700" algn="l"/>
                          <a:tab pos="4114800" algn="l"/>
                          <a:tab pos="5143500" algn="l"/>
                        </a:tabLst>
                      </a:pPr>
                      <a:r>
                        <a:rPr lang="ar-JO" sz="2800" b="1" dirty="0">
                          <a:effectLst/>
                          <a:latin typeface="Arial"/>
                          <a:ea typeface="Times New Roman"/>
                          <a:cs typeface="Arial"/>
                        </a:rPr>
                        <a:t>الصخرة القوية</a:t>
                      </a:r>
                      <a:r>
                        <a:rPr lang="en-US" sz="2800" b="1" dirty="0">
                          <a:effectLst/>
                          <a:latin typeface="Arial"/>
                          <a:ea typeface="Times New Roman"/>
                          <a:cs typeface="Arial"/>
                        </a:rPr>
                        <a:t> </a:t>
                      </a:r>
                    </a:p>
                    <a:p>
                      <a:pPr algn="l">
                        <a:spcAft>
                          <a:spcPts val="0"/>
                        </a:spcAft>
                        <a:tabLst>
                          <a:tab pos="736600" algn="l"/>
                          <a:tab pos="1536700" algn="l"/>
                          <a:tab pos="4114800" algn="l"/>
                          <a:tab pos="5143500" algn="l"/>
                        </a:tabLst>
                      </a:pPr>
                      <a:endParaRPr lang="en-US" sz="3200" b="1" dirty="0">
                        <a:effectLst/>
                        <a:latin typeface="Arial"/>
                        <a:ea typeface="Times New Roman"/>
                        <a:cs typeface="Arial"/>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tabLst>
                          <a:tab pos="736600" algn="l"/>
                          <a:tab pos="1536700" algn="l"/>
                          <a:tab pos="4114800" algn="l"/>
                          <a:tab pos="5143500" algn="l"/>
                        </a:tabLst>
                      </a:pPr>
                      <a:r>
                        <a:rPr lang="ar-JO" sz="2800" b="1" dirty="0">
                          <a:effectLst/>
                          <a:latin typeface="Arial"/>
                          <a:ea typeface="Times New Roman"/>
                          <a:cs typeface="Arial"/>
                        </a:rPr>
                        <a:t>التأكيد المبارك</a:t>
                      </a:r>
                    </a:p>
                    <a:p>
                      <a:pPr algn="ctr">
                        <a:spcAft>
                          <a:spcPts val="0"/>
                        </a:spcAft>
                        <a:tabLst>
                          <a:tab pos="736600" algn="l"/>
                          <a:tab pos="1536700" algn="l"/>
                          <a:tab pos="4114800" algn="l"/>
                          <a:tab pos="5143500" algn="l"/>
                        </a:tabLst>
                      </a:pPr>
                      <a:r>
                        <a:rPr lang="ar-JO" sz="2800" b="1" dirty="0">
                          <a:effectLst/>
                          <a:latin typeface="Arial"/>
                          <a:ea typeface="Times New Roman"/>
                          <a:cs typeface="Arial"/>
                        </a:rPr>
                        <a:t>الآن أنا أنتمي ليسوع</a:t>
                      </a:r>
                      <a:r>
                        <a:rPr lang="en-US" sz="2800" b="1" dirty="0">
                          <a:effectLst/>
                          <a:latin typeface="Arial"/>
                          <a:ea typeface="Times New Roman"/>
                          <a:cs typeface="Arial"/>
                        </a:rPr>
                        <a:t> </a:t>
                      </a: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400416" name="Rectangle 122"/>
          <p:cNvSpPr>
            <a:spLocks noChangeArrowheads="1"/>
          </p:cNvSpPr>
          <p:nvPr/>
        </p:nvSpPr>
        <p:spPr bwMode="auto">
          <a:xfrm>
            <a:off x="2447925" y="6215063"/>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00417" name="Text Box 123"/>
          <p:cNvSpPr txBox="1">
            <a:spLocks noChangeArrowheads="1"/>
          </p:cNvSpPr>
          <p:nvPr/>
        </p:nvSpPr>
        <p:spPr bwMode="auto">
          <a:xfrm>
            <a:off x="9153159" y="156369"/>
            <a:ext cx="912812"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3F1E4"/>
                </a:solidFill>
                <a:effectLst/>
                <a:uLnTx/>
                <a:uFillTx/>
                <a:latin typeface="Arial" panose="020B0604020202020204" pitchFamily="34" charset="0"/>
                <a:cs typeface="Arial" panose="020B0604020202020204" pitchFamily="34" charset="0"/>
              </a:rPr>
              <a:t>67</a:t>
            </a:r>
            <a:endParaRPr kumimoji="0" lang="en-US" sz="2400" b="1" i="0" u="none" strike="noStrike" kern="1200" cap="none" spc="0" normalizeH="0" baseline="0" noProof="0" dirty="0">
              <a:ln>
                <a:noFill/>
              </a:ln>
              <a:solidFill>
                <a:srgbClr val="F3F1E4"/>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22019367"/>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7378" name="Picture 2" descr="king-of-kings"/>
          <p:cNvPicPr>
            <a:picLocks noChangeAspect="1" noChangeArrowheads="1"/>
          </p:cNvPicPr>
          <p:nvPr/>
        </p:nvPicPr>
        <p:blipFill>
          <a:blip r:embed="rId3">
            <a:lum bright="18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357379" name="Rectangle 3"/>
          <p:cNvSpPr>
            <a:spLocks noGrp="1" noChangeArrowheads="1"/>
          </p:cNvSpPr>
          <p:nvPr>
            <p:ph type="title"/>
          </p:nvPr>
        </p:nvSpPr>
        <p:spPr>
          <a:xfrm>
            <a:off x="0" y="533400"/>
            <a:ext cx="8763000" cy="838200"/>
          </a:xfrm>
        </p:spPr>
        <p:txBody>
          <a:bodyPr/>
          <a:lstStyle/>
          <a:p>
            <a:r>
              <a:rPr lang="ar-JO" sz="7200" b="1" dirty="0">
                <a:effectLst>
                  <a:outerShdw blurRad="38100" dist="38100" dir="2700000" algn="tl">
                    <a:srgbClr val="DDDDDD"/>
                  </a:outerShdw>
                </a:effectLst>
                <a:latin typeface="Arial" panose="020B0604020202020204" pitchFamily="34" charset="0"/>
                <a:cs typeface="Arial" panose="020B0604020202020204" pitchFamily="34" charset="0"/>
              </a:rPr>
              <a:t>ملك المسيح</a:t>
            </a:r>
            <a:endParaRPr lang="en-US" sz="4800" b="1" dirty="0">
              <a:effectLst>
                <a:outerShdw blurRad="38100" dist="38100" dir="2700000" algn="tl">
                  <a:srgbClr val="DDDDDD"/>
                </a:outerShdw>
              </a:effectLst>
              <a:latin typeface="Arial" panose="020B0604020202020204" pitchFamily="34" charset="0"/>
              <a:cs typeface="Arial" panose="020B0604020202020204" pitchFamily="34" charset="0"/>
            </a:endParaRPr>
          </a:p>
        </p:txBody>
      </p:sp>
      <p:sp>
        <p:nvSpPr>
          <p:cNvPr id="357380" name="Rectangle 4"/>
          <p:cNvSpPr>
            <a:spLocks noChangeArrowheads="1"/>
          </p:cNvSpPr>
          <p:nvPr/>
        </p:nvSpPr>
        <p:spPr bwMode="auto">
          <a:xfrm>
            <a:off x="0" y="1524000"/>
            <a:ext cx="9144000" cy="609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461963" marR="0" lvl="0" indent="-461963" algn="ctr" defTabSz="914400" rtl="0" eaLnBrk="1" fontAlgn="base" latinLnBrk="0" hangingPunct="1">
              <a:lnSpc>
                <a:spcPct val="100000"/>
              </a:lnSpc>
              <a:spcBef>
                <a:spcPct val="20000"/>
              </a:spcBef>
              <a:spcAft>
                <a:spcPct val="0"/>
              </a:spcAft>
              <a:buClrTx/>
              <a:buSzTx/>
              <a:buFontTx/>
              <a:buNone/>
              <a:tabLst/>
              <a:defRPr/>
            </a:pPr>
            <a:r>
              <a:rPr kumimoji="0" lang="ar-JO" sz="4400" b="1" i="1" u="none" strike="noStrike" kern="1200" cap="none" spc="0" normalizeH="0" baseline="0" noProof="0" dirty="0">
                <a:ln>
                  <a:noFill/>
                </a:ln>
                <a:solidFill>
                  <a:srgbClr val="000000"/>
                </a:solidFill>
                <a:effectLst>
                  <a:outerShdw blurRad="38100" dist="38100" dir="2700000" algn="tl">
                    <a:srgbClr val="DDDDDD"/>
                  </a:outerShdw>
                </a:effectLst>
                <a:uLnTx/>
                <a:uFillTx/>
                <a:latin typeface="Arial" panose="020B0604020202020204" pitchFamily="34" charset="0"/>
                <a:ea typeface="ＭＳ Ｐゴシック" charset="0"/>
                <a:cs typeface="Arial" panose="020B0604020202020204" pitchFamily="34" charset="0"/>
              </a:rPr>
              <a:t>مز 2: 8-9 مقتبس في رؤ 2: 27</a:t>
            </a:r>
            <a:endParaRPr kumimoji="0" lang="en-US" sz="4400" b="1" i="1" u="none" strike="noStrike" kern="1200" cap="none" spc="0" normalizeH="0" baseline="0" noProof="0" dirty="0">
              <a:ln>
                <a:noFill/>
              </a:ln>
              <a:solidFill>
                <a:srgbClr val="000000"/>
              </a:solidFill>
              <a:effectLst>
                <a:outerShdw blurRad="38100" dist="38100" dir="2700000" algn="tl">
                  <a:srgbClr val="DDDDDD"/>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31784123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359426" name="Rectangle 2"/>
          <p:cNvSpPr>
            <a:spLocks noGrp="1" noChangeArrowheads="1"/>
          </p:cNvSpPr>
          <p:nvPr>
            <p:ph type="title"/>
          </p:nvPr>
        </p:nvSpPr>
        <p:spPr>
          <a:xfrm>
            <a:off x="990600" y="228600"/>
            <a:ext cx="7239000" cy="1700213"/>
          </a:xfrm>
          <a:gradFill rotWithShape="0">
            <a:gsLst>
              <a:gs pos="0">
                <a:srgbClr val="AC1D73"/>
              </a:gs>
              <a:gs pos="100000">
                <a:srgbClr val="AC1D73">
                  <a:gamma/>
                  <a:shade val="46275"/>
                  <a:invGamma/>
                </a:srgbClr>
              </a:gs>
            </a:gsLst>
            <a:path path="shape">
              <a:fillToRect l="50000" t="50000" r="50000" b="50000"/>
            </a:path>
          </a:gradFill>
          <a:ln/>
          <a:effectLst>
            <a:outerShdw blurRad="63500" dist="107763" dir="13500000" algn="ctr" rotWithShape="0">
              <a:schemeClr val="tx2">
                <a:alpha val="74998"/>
              </a:schemeClr>
            </a:outerShdw>
          </a:effectLst>
          <a:extLst>
            <a:ext uri="{91240B29-F687-4f45-9708-019B960494DF}">
              <a14:hiddenLine xmlns:a14="http://schemas.microsoft.com/office/drawing/2010/main" xmlns="" w="9525" cap="flat" cmpd="sng">
                <a:solidFill>
                  <a:schemeClr val="tx1"/>
                </a:solidFill>
                <a:prstDash val="solid"/>
                <a:miter lim="800000"/>
                <a:headEnd/>
                <a:tailEnd/>
              </a14:hiddenLine>
            </a:ext>
          </a:extLst>
        </p:spPr>
        <p:txBody>
          <a:bodyPr/>
          <a:lstStyle/>
          <a:p>
            <a:r>
              <a:rPr lang="ar-JO" sz="60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مستقبلنا</a:t>
            </a:r>
            <a:br>
              <a:rPr lang="en-US"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br>
            <a:r>
              <a:rPr lang="en-US"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a:t>
            </a:r>
            <a:r>
              <a:rPr lang="ar-JO"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رؤ 19-20</a:t>
            </a:r>
            <a:r>
              <a:rPr lang="en-US"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a:t>
            </a:r>
          </a:p>
        </p:txBody>
      </p:sp>
      <p:grpSp>
        <p:nvGrpSpPr>
          <p:cNvPr id="359427" name="Group 3"/>
          <p:cNvGrpSpPr>
            <a:grpSpLocks/>
          </p:cNvGrpSpPr>
          <p:nvPr/>
        </p:nvGrpSpPr>
        <p:grpSpPr bwMode="auto">
          <a:xfrm>
            <a:off x="5835650" y="2133600"/>
            <a:ext cx="3384550" cy="4724400"/>
            <a:chOff x="3676" y="1344"/>
            <a:chExt cx="2132" cy="2976"/>
          </a:xfrm>
        </p:grpSpPr>
        <p:pic>
          <p:nvPicPr>
            <p:cNvPr id="359428" name="Picture 4" descr="img83[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744" y="1344"/>
              <a:ext cx="2016" cy="2976"/>
            </a:xfrm>
            <a:prstGeom prst="rect">
              <a:avLst/>
            </a:prstGeom>
            <a:noFill/>
            <a:extLst>
              <a:ext uri="{909E8E84-426E-40dd-AFC4-6F175D3DCCD1}">
                <a14:hiddenFill xmlns:a14="http://schemas.microsoft.com/office/drawing/2010/main" xmlns="">
                  <a:solidFill>
                    <a:srgbClr val="FFFFFF"/>
                  </a:solidFill>
                </a14:hiddenFill>
              </a:ext>
            </a:extLst>
          </p:spPr>
        </p:pic>
        <p:sp>
          <p:nvSpPr>
            <p:cNvPr id="359429" name="Rectangle 5"/>
            <p:cNvSpPr>
              <a:spLocks noChangeArrowheads="1"/>
            </p:cNvSpPr>
            <p:nvPr/>
          </p:nvSpPr>
          <p:spPr bwMode="auto">
            <a:xfrm>
              <a:off x="3676" y="1920"/>
              <a:ext cx="2132" cy="107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السماء</a:t>
              </a:r>
              <a:r>
                <a:rPr kumimoji="0" lang="en-US" sz="4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br>
                <a:rPr kumimoji="0" lang="en-US" sz="4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br>
              <a:r>
                <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رؤ 21-22</a:t>
              </a:r>
              <a:r>
                <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endParaRPr kumimoji="0" lang="en-US" sz="4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359430" name="Group 6"/>
          <p:cNvGrpSpPr>
            <a:grpSpLocks/>
          </p:cNvGrpSpPr>
          <p:nvPr/>
        </p:nvGrpSpPr>
        <p:grpSpPr bwMode="auto">
          <a:xfrm>
            <a:off x="-152400" y="2971800"/>
            <a:ext cx="3097213" cy="3886200"/>
            <a:chOff x="-96" y="1872"/>
            <a:chExt cx="1951" cy="2448"/>
          </a:xfrm>
        </p:grpSpPr>
        <p:pic>
          <p:nvPicPr>
            <p:cNvPr id="359431" name="Picture 7" descr="Rev 19 Second Comi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3" y="1872"/>
              <a:ext cx="1740" cy="2448"/>
            </a:xfrm>
            <a:prstGeom prst="rect">
              <a:avLst/>
            </a:prstGeom>
            <a:noFill/>
            <a:extLst>
              <a:ext uri="{909E8E84-426E-40dd-AFC4-6F175D3DCCD1}">
                <a14:hiddenFill xmlns:a14="http://schemas.microsoft.com/office/drawing/2010/main" xmlns="">
                  <a:solidFill>
                    <a:srgbClr val="FFFFFF"/>
                  </a:solidFill>
                </a14:hiddenFill>
              </a:ext>
            </a:extLst>
          </p:spPr>
        </p:pic>
        <p:sp>
          <p:nvSpPr>
            <p:cNvPr id="359432" name="Rectangle 8"/>
            <p:cNvSpPr>
              <a:spLocks noChangeArrowheads="1"/>
            </p:cNvSpPr>
            <p:nvPr/>
          </p:nvSpPr>
          <p:spPr bwMode="auto">
            <a:xfrm>
              <a:off x="-96" y="3312"/>
              <a:ext cx="1951" cy="908"/>
            </a:xfrm>
            <a:prstGeom prst="rect">
              <a:avLst/>
            </a:prstGeom>
            <a:noFill/>
            <a:ln>
              <a:noFill/>
            </a:ln>
            <a:effectLst>
              <a:outerShdw blurRad="63500" dist="38099" dir="2700000" algn="ctr" rotWithShape="0">
                <a:schemeClr val="tx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العودة</a:t>
              </a:r>
              <a:br>
                <a:rPr kumimoji="0" lang="en-US" sz="4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br>
              <a:r>
                <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رؤ 19</a:t>
              </a:r>
              <a:r>
                <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endParaRPr kumimoji="0" lang="en-US" sz="4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359433" name="Group 9"/>
          <p:cNvGrpSpPr>
            <a:grpSpLocks/>
          </p:cNvGrpSpPr>
          <p:nvPr/>
        </p:nvGrpSpPr>
        <p:grpSpPr bwMode="auto">
          <a:xfrm>
            <a:off x="2667000" y="2514600"/>
            <a:ext cx="3460750" cy="4343400"/>
            <a:chOff x="1680" y="1584"/>
            <a:chExt cx="2180" cy="2736"/>
          </a:xfrm>
        </p:grpSpPr>
        <p:pic>
          <p:nvPicPr>
            <p:cNvPr id="359434" name="Picture 10" descr="king-of-kings"/>
            <p:cNvPicPr>
              <a:picLocks noChangeAspect="1" noChangeArrowheads="1"/>
            </p:cNvPicPr>
            <p:nvPr/>
          </p:nvPicPr>
          <p:blipFill>
            <a:blip r:embed="rId6" cstate="screen">
              <a:lum bright="18000"/>
              <a:extLst>
                <a:ext uri="{28A0092B-C50C-407E-A947-70E740481C1C}">
                  <a14:useLocalDpi xmlns:a14="http://schemas.microsoft.com/office/drawing/2010/main"/>
                </a:ext>
              </a:extLst>
            </a:blip>
            <a:srcRect/>
            <a:stretch>
              <a:fillRect/>
            </a:stretch>
          </p:blipFill>
          <p:spPr bwMode="auto">
            <a:xfrm>
              <a:off x="1728" y="1584"/>
              <a:ext cx="2132" cy="2736"/>
            </a:xfrm>
            <a:prstGeom prst="rect">
              <a:avLst/>
            </a:prstGeom>
            <a:noFill/>
            <a:extLst>
              <a:ext uri="{909E8E84-426E-40dd-AFC4-6F175D3DCCD1}">
                <a14:hiddenFill xmlns:a14="http://schemas.microsoft.com/office/drawing/2010/main" xmlns="">
                  <a:solidFill>
                    <a:srgbClr val="FFFFFF"/>
                  </a:solidFill>
                </a14:hiddenFill>
              </a:ext>
            </a:extLst>
          </p:spPr>
        </p:pic>
        <p:sp>
          <p:nvSpPr>
            <p:cNvPr id="359435" name="Rectangle 11"/>
            <p:cNvSpPr>
              <a:spLocks noChangeArrowheads="1"/>
            </p:cNvSpPr>
            <p:nvPr/>
          </p:nvSpPr>
          <p:spPr bwMode="auto">
            <a:xfrm>
              <a:off x="1680" y="2640"/>
              <a:ext cx="2180" cy="1071"/>
            </a:xfrm>
            <a:prstGeom prst="rect">
              <a:avLst/>
            </a:prstGeom>
            <a:noFill/>
            <a:ln>
              <a:noFill/>
            </a:ln>
            <a:effectLst>
              <a:outerShdw blurRad="63500" dist="35921" dir="2700000" algn="ctr" rotWithShape="0">
                <a:schemeClr val="bg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الألفية</a:t>
              </a:r>
              <a:r>
                <a:rPr kumimoji="0" lang="en-US" sz="4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br>
                <a:rPr kumimoji="0" lang="en-US" sz="4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br>
              <a:r>
                <a:rPr kumimoji="0" lang="en-US" sz="3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r>
                <a:rPr kumimoji="0" lang="ar-JO" sz="3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رؤ 20</a:t>
              </a:r>
              <a:r>
                <a:rPr kumimoji="0" lang="en-US" sz="3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endParaRPr kumimoji="0" lang="en-US" sz="4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spTree>
    <p:extLst>
      <p:ext uri="{BB962C8B-B14F-4D97-AF65-F5344CB8AC3E}">
        <p14:creationId xmlns:p14="http://schemas.microsoft.com/office/powerpoint/2010/main" val="3729870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0"/>
                                          </p:stCondLst>
                                        </p:cTn>
                                        <p:tgtEl>
                                          <p:spTgt spid="359430"/>
                                        </p:tgtEl>
                                        <p:attrNameLst>
                                          <p:attrName>style.visibility</p:attrName>
                                        </p:attrNameLst>
                                      </p:cBhvr>
                                      <p:to>
                                        <p:strVal val="visible"/>
                                      </p:to>
                                    </p:set>
                                  </p:childTnLst>
                                </p:cTn>
                              </p:par>
                            </p:childTnLst>
                          </p:cTn>
                        </p:par>
                        <p:par>
                          <p:cTn id="7" fill="hold" nodeType="afterGroup">
                            <p:stCondLst>
                              <p:cond delay="0"/>
                            </p:stCondLst>
                            <p:childTnLst>
                              <p:par>
                                <p:cTn id="8" presetID="9" presetClass="entr" presetSubtype="0" fill="hold" nodeType="afterEffect">
                                  <p:stCondLst>
                                    <p:cond delay="2000"/>
                                  </p:stCondLst>
                                  <p:childTnLst>
                                    <p:set>
                                      <p:cBhvr>
                                        <p:cTn id="9" dur="1" fill="hold">
                                          <p:stCondLst>
                                            <p:cond delay="0"/>
                                          </p:stCondLst>
                                        </p:cTn>
                                        <p:tgtEl>
                                          <p:spTgt spid="359433"/>
                                        </p:tgtEl>
                                        <p:attrNameLst>
                                          <p:attrName>style.visibility</p:attrName>
                                        </p:attrNameLst>
                                      </p:cBhvr>
                                      <p:to>
                                        <p:strVal val="visible"/>
                                      </p:to>
                                    </p:set>
                                    <p:animEffect transition="in" filter="dissolve">
                                      <p:cBhvr>
                                        <p:cTn id="10" dur="500"/>
                                        <p:tgtEl>
                                          <p:spTgt spid="359433"/>
                                        </p:tgtEl>
                                      </p:cBhvr>
                                    </p:animEffect>
                                  </p:childTnLst>
                                </p:cTn>
                              </p:par>
                            </p:childTnLst>
                          </p:cTn>
                        </p:par>
                        <p:par>
                          <p:cTn id="11" fill="hold" nodeType="afterGroup">
                            <p:stCondLst>
                              <p:cond delay="2500"/>
                            </p:stCondLst>
                            <p:childTnLst>
                              <p:par>
                                <p:cTn id="12" presetID="9" presetClass="entr" presetSubtype="0" fill="hold" nodeType="afterEffect">
                                  <p:stCondLst>
                                    <p:cond delay="2000"/>
                                  </p:stCondLst>
                                  <p:childTnLst>
                                    <p:set>
                                      <p:cBhvr>
                                        <p:cTn id="13" dur="1" fill="hold">
                                          <p:stCondLst>
                                            <p:cond delay="0"/>
                                          </p:stCondLst>
                                        </p:cTn>
                                        <p:tgtEl>
                                          <p:spTgt spid="359427"/>
                                        </p:tgtEl>
                                        <p:attrNameLst>
                                          <p:attrName>style.visibility</p:attrName>
                                        </p:attrNameLst>
                                      </p:cBhvr>
                                      <p:to>
                                        <p:strVal val="visible"/>
                                      </p:to>
                                    </p:set>
                                    <p:animEffect transition="in" filter="dissolve">
                                      <p:cBhvr>
                                        <p:cTn id="14" dur="500"/>
                                        <p:tgtEl>
                                          <p:spTgt spid="3594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Grp="1" noChangeArrowheads="1"/>
          </p:cNvSpPr>
          <p:nvPr>
            <p:ph type="ctrTitle"/>
          </p:nvPr>
        </p:nvSpPr>
        <p:spPr>
          <a:xfrm>
            <a:off x="457200" y="304800"/>
            <a:ext cx="7772400" cy="1219200"/>
          </a:xfrm>
        </p:spPr>
        <p:txBody>
          <a:bodyPr/>
          <a:lstStyle/>
          <a:p>
            <a:r>
              <a:rPr lang="ar-JO" dirty="0">
                <a:latin typeface="Arial" panose="020B0604020202020204" pitchFamily="34" charset="0"/>
                <a:cs typeface="Arial" panose="020B0604020202020204" pitchFamily="34" charset="0"/>
              </a:rPr>
              <a:t>رؤيا 20: 4</a:t>
            </a:r>
            <a:endParaRPr lang="en-US" sz="1800" dirty="0">
              <a:latin typeface="Arial" panose="020B0604020202020204" pitchFamily="34" charset="0"/>
              <a:cs typeface="Arial" panose="020B0604020202020204" pitchFamily="34" charset="0"/>
            </a:endParaRPr>
          </a:p>
        </p:txBody>
      </p:sp>
      <p:sp>
        <p:nvSpPr>
          <p:cNvPr id="363523" name="Rectangle 3"/>
          <p:cNvSpPr>
            <a:spLocks noChangeArrowheads="1"/>
          </p:cNvSpPr>
          <p:nvPr/>
        </p:nvSpPr>
        <p:spPr bwMode="auto">
          <a:xfrm>
            <a:off x="337741" y="1828800"/>
            <a:ext cx="8077200" cy="4495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2075" tIns="46038" rIns="92075" bIns="46038" anchor="ctr"/>
          <a:lstStyle/>
          <a:p>
            <a:pPr marL="0" marR="0" lvl="0" indent="0" algn="ctr" defTabSz="914400" rtl="0" eaLnBrk="1" fontAlgn="base" latinLnBrk="0" hangingPunct="1">
              <a:lnSpc>
                <a:spcPct val="90000"/>
              </a:lnSpc>
              <a:spcBef>
                <a:spcPct val="20000"/>
              </a:spcBef>
              <a:spcAft>
                <a:spcPct val="0"/>
              </a:spcAft>
              <a:buClr>
                <a:srgbClr val="000000"/>
              </a:buClr>
              <a:buSzPct val="80000"/>
              <a:buFont typeface="Wingdings" charset="0"/>
              <a:buNone/>
              <a:tabLst/>
              <a:defRPr/>
            </a:pPr>
            <a:r>
              <a:rPr kumimoji="0" lang="ar-JO" sz="4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4 و رأيت </a:t>
            </a:r>
            <a:r>
              <a:rPr kumimoji="0" lang="ar-JO" sz="4800" b="1" i="0" u="sng"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عروشاً</a:t>
            </a:r>
            <a:r>
              <a:rPr kumimoji="0" lang="ar-JO" sz="4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فجلسوا عليها و </a:t>
            </a:r>
            <a:r>
              <a:rPr kumimoji="0" lang="ar-JO" sz="4800" b="1" i="0" u="sng"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أعطوا حكماً </a:t>
            </a:r>
            <a:r>
              <a:rPr kumimoji="0" lang="ar-JO" sz="4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و رأيت نفوس الذين قتلوا من أجل شهادة يسوع و من أجل كلمة الله و الذين لم يسجدوا للوحش و لا لصورته و لم يقبلوا السمة على جباههم و على أيديهم فعاشوا و </a:t>
            </a:r>
            <a:r>
              <a:rPr kumimoji="0" lang="ar-JO" sz="4800" b="1" i="0" u="sng"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ملكوا مع المسيح </a:t>
            </a:r>
            <a:r>
              <a:rPr kumimoji="0" lang="ar-JO" sz="4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ألف سنة</a:t>
            </a:r>
            <a:r>
              <a:rPr kumimoji="0" lang="en-US" sz="4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p>
        </p:txBody>
      </p:sp>
    </p:spTree>
    <p:extLst>
      <p:ext uri="{BB962C8B-B14F-4D97-AF65-F5344CB8AC3E}">
        <p14:creationId xmlns:p14="http://schemas.microsoft.com/office/powerpoint/2010/main" val="342270647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2" name="Rectangle 2"/>
          <p:cNvSpPr>
            <a:spLocks noGrp="1" noChangeArrowheads="1"/>
          </p:cNvSpPr>
          <p:nvPr>
            <p:ph type="ctrTitle"/>
          </p:nvPr>
        </p:nvSpPr>
        <p:spPr>
          <a:xfrm>
            <a:off x="1907703" y="1124744"/>
            <a:ext cx="6128025" cy="5184576"/>
          </a:xfrm>
        </p:spPr>
        <p:txBody>
          <a:bodyPr/>
          <a:lstStyle/>
          <a:p>
            <a:br>
              <a:rPr lang="en-US" sz="4800" b="1" dirty="0">
                <a:latin typeface="Arial" panose="020B0604020202020204" pitchFamily="34" charset="0"/>
                <a:cs typeface="Arial" panose="020B0604020202020204" pitchFamily="34" charset="0"/>
              </a:rPr>
            </a:br>
            <a:r>
              <a:rPr lang="ar-JO" sz="4800" b="1" dirty="0">
                <a:latin typeface="Arial" panose="020B0604020202020204" pitchFamily="34" charset="0"/>
                <a:cs typeface="Arial" panose="020B0604020202020204" pitchFamily="34" charset="0"/>
              </a:rPr>
              <a:t>ألستم تعلمون أن</a:t>
            </a:r>
            <a:r>
              <a:rPr lang="ar-JO" sz="4800" b="1" dirty="0">
                <a:solidFill>
                  <a:schemeClr val="accent2">
                    <a:lumMod val="50000"/>
                  </a:schemeClr>
                </a:solidFill>
                <a:latin typeface="Arial" panose="020B0604020202020204" pitchFamily="34" charset="0"/>
                <a:cs typeface="Arial" panose="020B0604020202020204" pitchFamily="34" charset="0"/>
              </a:rPr>
              <a:t> القديسين سيدينون العالم </a:t>
            </a:r>
            <a:r>
              <a:rPr lang="ar-JO" sz="4800" b="1" dirty="0">
                <a:latin typeface="Arial" panose="020B0604020202020204" pitchFamily="34" charset="0"/>
                <a:cs typeface="Arial" panose="020B0604020202020204" pitchFamily="34" charset="0"/>
              </a:rPr>
              <a:t>(1 كو 6: 2أ)</a:t>
            </a:r>
            <a:endParaRPr lang="en-US" sz="4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8631762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7384"/>
            <a:ext cx="9144000" cy="6319325"/>
          </a:xfrm>
          <a:prstGeom prst="rect">
            <a:avLst/>
          </a:prstGeom>
        </p:spPr>
      </p:pic>
      <p:sp>
        <p:nvSpPr>
          <p:cNvPr id="111618" name="Rectangle 2"/>
          <p:cNvSpPr>
            <a:spLocks noGrp="1" noChangeArrowheads="1"/>
          </p:cNvSpPr>
          <p:nvPr>
            <p:ph type="ctrTitle"/>
          </p:nvPr>
        </p:nvSpPr>
        <p:spPr>
          <a:xfrm>
            <a:off x="-4630" y="3933056"/>
            <a:ext cx="9148629" cy="2924943"/>
          </a:xfrm>
          <a:solidFill>
            <a:schemeClr val="tx1"/>
          </a:solidFill>
        </p:spPr>
        <p:txBody>
          <a:bodyPr/>
          <a:lstStyle/>
          <a:p>
            <a:r>
              <a:rPr lang="ar-JO" b="1" dirty="0">
                <a:effectLst>
                  <a:glow rad="177800">
                    <a:schemeClr val="tx1"/>
                  </a:glow>
                </a:effectLst>
                <a:latin typeface="Arial" charset="0"/>
                <a:ea typeface="ＭＳ Ｐゴシック" charset="0"/>
              </a:rPr>
              <a:t>إن كنا نصبر</a:t>
            </a:r>
            <a:br>
              <a:rPr lang="en-US" b="1" dirty="0">
                <a:effectLst>
                  <a:glow rad="177800">
                    <a:schemeClr val="tx1"/>
                  </a:glow>
                </a:effectLst>
                <a:latin typeface="Arial" charset="0"/>
                <a:ea typeface="ＭＳ Ｐゴシック" charset="0"/>
              </a:rPr>
            </a:br>
            <a:r>
              <a:rPr lang="ar-JO" sz="6000" b="1" dirty="0">
                <a:solidFill>
                  <a:srgbClr val="FFFF00"/>
                </a:solidFill>
                <a:effectLst>
                  <a:glow rad="177800">
                    <a:schemeClr val="tx1"/>
                  </a:glow>
                </a:effectLst>
                <a:latin typeface="Arial" charset="0"/>
                <a:ea typeface="ＭＳ Ｐゴシック" charset="0"/>
              </a:rPr>
              <a:t>فسنملك أيضاً معه</a:t>
            </a:r>
            <a:br>
              <a:rPr lang="en-US" sz="6000" b="1" dirty="0">
                <a:solidFill>
                  <a:srgbClr val="FFFF00"/>
                </a:solidFill>
                <a:effectLst>
                  <a:glow rad="177800">
                    <a:schemeClr val="tx1"/>
                  </a:glow>
                </a:effectLst>
                <a:latin typeface="Arial" charset="0"/>
                <a:ea typeface="ＭＳ Ｐゴシック" charset="0"/>
              </a:rPr>
            </a:br>
            <a:r>
              <a:rPr lang="en-US" b="1" dirty="0">
                <a:effectLst>
                  <a:glow rad="177800">
                    <a:schemeClr val="tx1"/>
                  </a:glow>
                </a:effectLst>
                <a:latin typeface="Arial" charset="0"/>
                <a:ea typeface="ＭＳ Ｐゴシック" charset="0"/>
              </a:rPr>
              <a:t>(</a:t>
            </a:r>
            <a:r>
              <a:rPr lang="ar-JO" b="1" dirty="0">
                <a:effectLst>
                  <a:glow rad="177800">
                    <a:schemeClr val="tx1"/>
                  </a:glow>
                </a:effectLst>
                <a:latin typeface="Arial" charset="0"/>
                <a:ea typeface="ＭＳ Ｐゴシック" charset="0"/>
              </a:rPr>
              <a:t>2 تي 2: 12</a:t>
            </a:r>
            <a:r>
              <a:rPr lang="en-US" b="1" dirty="0">
                <a:effectLst>
                  <a:glow rad="177800">
                    <a:schemeClr val="tx1"/>
                  </a:glow>
                </a:effectLst>
                <a:latin typeface="Arial" charset="0"/>
                <a:ea typeface="ＭＳ Ｐゴシック" charset="0"/>
              </a:rPr>
              <a:t>)</a:t>
            </a:r>
          </a:p>
        </p:txBody>
      </p:sp>
    </p:spTree>
    <p:extLst>
      <p:ext uri="{BB962C8B-B14F-4D97-AF65-F5344CB8AC3E}">
        <p14:creationId xmlns:p14="http://schemas.microsoft.com/office/powerpoint/2010/main" val="355734144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411141" y="0"/>
            <a:ext cx="5732859" cy="6858000"/>
          </a:xfrm>
          <a:prstGeom prst="rect">
            <a:avLst/>
          </a:prstGeom>
        </p:spPr>
      </p:pic>
      <p:sp>
        <p:nvSpPr>
          <p:cNvPr id="111618" name="Rectangle 2"/>
          <p:cNvSpPr>
            <a:spLocks noGrp="1" noChangeArrowheads="1"/>
          </p:cNvSpPr>
          <p:nvPr>
            <p:ph type="ctrTitle"/>
          </p:nvPr>
        </p:nvSpPr>
        <p:spPr>
          <a:xfrm>
            <a:off x="-4630" y="0"/>
            <a:ext cx="3415771" cy="6858000"/>
          </a:xfrm>
        </p:spPr>
        <p:txBody>
          <a:bodyPr/>
          <a:lstStyle/>
          <a:p>
            <a:r>
              <a:rPr lang="ar-JO" sz="3600" b="1" dirty="0">
                <a:solidFill>
                  <a:srgbClr val="FFFF00"/>
                </a:solidFill>
                <a:effectLst>
                  <a:glow rad="177800">
                    <a:schemeClr val="tx1"/>
                  </a:glow>
                </a:effectLst>
                <a:latin typeface="Arial" charset="0"/>
                <a:ea typeface="ＭＳ Ｐゴシック" charset="0"/>
              </a:rPr>
              <a:t>من يغلب فسأعطيه </a:t>
            </a:r>
            <a:br>
              <a:rPr lang="ar-JO" sz="3600" b="1" dirty="0">
                <a:solidFill>
                  <a:srgbClr val="FFFF00"/>
                </a:solidFill>
                <a:effectLst>
                  <a:glow rad="177800">
                    <a:schemeClr val="tx1"/>
                  </a:glow>
                </a:effectLst>
                <a:latin typeface="Arial" charset="0"/>
                <a:ea typeface="ＭＳ Ｐゴシック" charset="0"/>
              </a:rPr>
            </a:br>
            <a:r>
              <a:rPr lang="ar-JO" sz="3600" b="1" dirty="0">
                <a:solidFill>
                  <a:srgbClr val="FFFF00"/>
                </a:solidFill>
                <a:effectLst>
                  <a:glow rad="177800">
                    <a:schemeClr val="tx1"/>
                  </a:glow>
                </a:effectLst>
                <a:latin typeface="Arial" charset="0"/>
                <a:ea typeface="ＭＳ Ｐゴシック" charset="0"/>
              </a:rPr>
              <a:t>أن يجلس معي </a:t>
            </a:r>
            <a:br>
              <a:rPr lang="ar-JO" sz="3600" b="1" dirty="0">
                <a:solidFill>
                  <a:srgbClr val="FFFF00"/>
                </a:solidFill>
                <a:effectLst>
                  <a:glow rad="177800">
                    <a:schemeClr val="tx1"/>
                  </a:glow>
                </a:effectLst>
                <a:latin typeface="Arial" charset="0"/>
                <a:ea typeface="ＭＳ Ｐゴシック" charset="0"/>
              </a:rPr>
            </a:br>
            <a:r>
              <a:rPr lang="ar-JO" sz="3600" b="1" dirty="0">
                <a:solidFill>
                  <a:srgbClr val="FFFF00"/>
                </a:solidFill>
                <a:effectLst>
                  <a:glow rad="177800">
                    <a:schemeClr val="tx1"/>
                  </a:glow>
                </a:effectLst>
                <a:latin typeface="Arial" charset="0"/>
                <a:ea typeface="ＭＳ Ｐゴシック" charset="0"/>
              </a:rPr>
              <a:t>في عرشي </a:t>
            </a:r>
            <a:br>
              <a:rPr lang="ar-JO" sz="3600" b="1" dirty="0">
                <a:effectLst>
                  <a:glow rad="177800">
                    <a:schemeClr val="tx1"/>
                  </a:glow>
                </a:effectLst>
                <a:latin typeface="Arial" charset="0"/>
                <a:ea typeface="ＭＳ Ｐゴシック" charset="0"/>
              </a:rPr>
            </a:br>
            <a:r>
              <a:rPr lang="ar-JO" sz="3600" b="1" dirty="0">
                <a:effectLst>
                  <a:glow rad="177800">
                    <a:schemeClr val="tx1"/>
                  </a:glow>
                </a:effectLst>
                <a:latin typeface="Arial" charset="0"/>
                <a:ea typeface="ＭＳ Ｐゴシック" charset="0"/>
              </a:rPr>
              <a:t>كما غلبت أنا أيضاً </a:t>
            </a:r>
            <a:br>
              <a:rPr lang="ar-JO" sz="3600" b="1" dirty="0">
                <a:effectLst>
                  <a:glow rad="177800">
                    <a:schemeClr val="tx1"/>
                  </a:glow>
                </a:effectLst>
                <a:latin typeface="Arial" charset="0"/>
                <a:ea typeface="ＭＳ Ｐゴシック" charset="0"/>
              </a:rPr>
            </a:br>
            <a:r>
              <a:rPr lang="ar-JO" sz="3600" b="1" dirty="0">
                <a:effectLst>
                  <a:glow rad="177800">
                    <a:schemeClr val="tx1"/>
                  </a:glow>
                </a:effectLst>
                <a:latin typeface="Arial" charset="0"/>
                <a:ea typeface="ＭＳ Ｐゴシック" charset="0"/>
              </a:rPr>
              <a:t>و جلست مع ابي </a:t>
            </a:r>
            <a:br>
              <a:rPr lang="ar-JO" sz="3600" b="1" dirty="0">
                <a:effectLst>
                  <a:glow rad="177800">
                    <a:schemeClr val="tx1"/>
                  </a:glow>
                </a:effectLst>
                <a:latin typeface="Arial" charset="0"/>
                <a:ea typeface="ＭＳ Ｐゴシック" charset="0"/>
              </a:rPr>
            </a:br>
            <a:r>
              <a:rPr lang="ar-JO" sz="3600" b="1" dirty="0">
                <a:effectLst>
                  <a:glow rad="177800">
                    <a:schemeClr val="tx1"/>
                  </a:glow>
                </a:effectLst>
                <a:latin typeface="Arial" charset="0"/>
                <a:ea typeface="ＭＳ Ｐゴシック" charset="0"/>
              </a:rPr>
              <a:t>في عرشه </a:t>
            </a:r>
            <a:br>
              <a:rPr lang="ar-JO" sz="3600" b="1" dirty="0">
                <a:effectLst>
                  <a:glow rad="177800">
                    <a:schemeClr val="tx1"/>
                  </a:glow>
                </a:effectLst>
                <a:latin typeface="Arial" charset="0"/>
                <a:ea typeface="ＭＳ Ｐゴシック" charset="0"/>
              </a:rPr>
            </a:br>
            <a:r>
              <a:rPr lang="ar-JO" sz="3600" b="1" dirty="0">
                <a:effectLst>
                  <a:glow rad="177800">
                    <a:schemeClr val="tx1"/>
                  </a:glow>
                </a:effectLst>
                <a:latin typeface="Arial" charset="0"/>
                <a:ea typeface="ＭＳ Ｐゴシック" charset="0"/>
              </a:rPr>
              <a:t>(رؤ 3: 21)</a:t>
            </a:r>
            <a:endParaRPr lang="en-US" sz="3600" b="1" dirty="0">
              <a:effectLst>
                <a:glow rad="177800">
                  <a:schemeClr val="tx1"/>
                </a:glow>
              </a:effectLst>
              <a:latin typeface="Arial" charset="0"/>
              <a:ea typeface="ＭＳ Ｐゴシック" charset="0"/>
            </a:endParaRPr>
          </a:p>
        </p:txBody>
      </p:sp>
    </p:spTree>
    <p:extLst>
      <p:ext uri="{BB962C8B-B14F-4D97-AF65-F5344CB8AC3E}">
        <p14:creationId xmlns:p14="http://schemas.microsoft.com/office/powerpoint/2010/main" val="218735098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628737" name="Text Box 1"/>
          <p:cNvSpPr txBox="1">
            <a:spLocks noChangeArrowheads="1"/>
          </p:cNvSpPr>
          <p:nvPr/>
        </p:nvSpPr>
        <p:spPr bwMode="auto">
          <a:xfrm>
            <a:off x="-46452" y="-26987"/>
            <a:ext cx="9250087" cy="700488"/>
          </a:xfrm>
          <a:prstGeom prst="rect">
            <a:avLst/>
          </a:prstGeom>
          <a:solidFill>
            <a:schemeClr val="tx1"/>
          </a:solidFill>
          <a:ln w="28575">
            <a:solidFill>
              <a:schemeClr val="bg1"/>
            </a:solidFill>
          </a:ln>
          <a:extLst>
            <a:ext uri="{91240B29-F687-4f45-9708-019B960494DF}">
              <a14:hiddenLine xmlns="" xmlns:a14="http://schemas.microsoft.com/office/drawing/2010/main" w="9525">
                <a:solidFill>
                  <a:srgbClr val="000000"/>
                </a:solidFill>
                <a:round/>
                <a:headEnd/>
                <a:tailEnd/>
              </a14:hiddenLine>
            </a:ext>
          </a:ex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FF"/>
              </a:buClr>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التأكيد و الإرتداد</a:t>
            </a:r>
            <a:endParaRPr kumimoji="0" lang="en-GB"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1746" name="Oval 2"/>
          <p:cNvSpPr>
            <a:spLocks noChangeAspect="1" noChangeArrowheads="1"/>
          </p:cNvSpPr>
          <p:nvPr/>
        </p:nvSpPr>
        <p:spPr bwMode="auto">
          <a:xfrm>
            <a:off x="38680" y="1448970"/>
            <a:ext cx="4205330" cy="4209185"/>
          </a:xfrm>
          <a:prstGeom prst="ellipse">
            <a:avLst/>
          </a:prstGeom>
          <a:noFill/>
          <a:ln w="57240">
            <a:solidFill>
              <a:srgbClr val="FFFF66"/>
            </a:solidFill>
            <a:miter lim="800000"/>
            <a:headEnd/>
            <a:tailEnd/>
          </a:ln>
          <a:effectLst/>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31747" name="Text Box 3"/>
          <p:cNvSpPr txBox="1">
            <a:spLocks noChangeArrowheads="1"/>
          </p:cNvSpPr>
          <p:nvPr/>
        </p:nvSpPr>
        <p:spPr bwMode="auto">
          <a:xfrm>
            <a:off x="1436102" y="673500"/>
            <a:ext cx="1228519" cy="8331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66"/>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rPr>
              <a:t>الإصلاحي</a:t>
            </a:r>
            <a:endParaRPr kumimoji="0" lang="en-GB" sz="2400" b="1" i="0"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endParaRPr>
          </a:p>
          <a:p>
            <a:pPr marL="0" marR="0" lvl="0" indent="0" algn="ctr" defTabSz="449263" rtl="0" eaLnBrk="1" fontAlgn="base" latinLnBrk="0" hangingPunct="1">
              <a:lnSpc>
                <a:spcPct val="100000"/>
              </a:lnSpc>
              <a:spcBef>
                <a:spcPct val="0"/>
              </a:spcBef>
              <a:spcAft>
                <a:spcPct val="0"/>
              </a:spcAft>
              <a:buClr>
                <a:srgbClr val="FFFF66"/>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rPr>
              <a:t>(</a:t>
            </a:r>
            <a:r>
              <a:rPr kumimoji="0" lang="ar-JO" sz="2400" b="1" i="0"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rPr>
              <a:t>الكالفيني</a:t>
            </a:r>
            <a:r>
              <a:rPr kumimoji="0" lang="en-GB" sz="2400" b="1" i="0"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rPr>
              <a:t>)</a:t>
            </a:r>
          </a:p>
        </p:txBody>
      </p:sp>
      <p:sp>
        <p:nvSpPr>
          <p:cNvPr id="31748" name="Text Box 4"/>
          <p:cNvSpPr txBox="1">
            <a:spLocks noChangeArrowheads="1"/>
          </p:cNvSpPr>
          <p:nvPr/>
        </p:nvSpPr>
        <p:spPr bwMode="auto">
          <a:xfrm>
            <a:off x="2286495" y="3694430"/>
            <a:ext cx="2054667" cy="8331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90000" tIns="46800" rIns="90000" bIns="46800">
            <a:spAutoFit/>
          </a:bodyPr>
          <a:lstStyle>
            <a:defPPr>
              <a:defRPr lang="en-US"/>
            </a:defPPr>
            <a:lvl1pPr marR="0" lvl="0" indent="0" algn="ctr" defTabSz="449263" fontAlgn="base">
              <a:lnSpc>
                <a:spcPct val="100000"/>
              </a:lnSpc>
              <a:spcBef>
                <a:spcPct val="0"/>
              </a:spcBef>
              <a:spcAft>
                <a:spcPct val="0"/>
              </a:spcAft>
              <a:buClr>
                <a:srgbClr val="00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kumimoji="0" sz="2400" b="1" i="0" u="none" strike="noStrike" cap="none" spc="0" normalizeH="0" baseline="0">
                <a:ln>
                  <a:noFill/>
                </a:ln>
                <a:solidFill>
                  <a:srgbClr val="00FFFF"/>
                </a:solidFill>
                <a:effectLst/>
                <a:uLnTx/>
                <a:uFillTx/>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00FFFF"/>
                </a:solidFill>
                <a:effectLst/>
                <a:uLnTx/>
                <a:uFillTx/>
                <a:latin typeface="Arial" panose="020B0604020202020204" pitchFamily="34" charset="0"/>
                <a:cs typeface="Arial" panose="020B0604020202020204" pitchFamily="34" charset="0"/>
              </a:rPr>
              <a:t>الضمان</a:t>
            </a:r>
          </a:p>
          <a:p>
            <a:pPr marL="0" marR="0" lvl="0" indent="0" algn="ctr" defTabSz="449263" rtl="0" eaLnBrk="1" fontAlgn="base" latinLnBrk="0" hangingPunct="1">
              <a:lnSpc>
                <a:spcPct val="100000"/>
              </a:lnSpc>
              <a:spcBef>
                <a:spcPct val="0"/>
              </a:spcBef>
              <a:spcAft>
                <a:spcPct val="0"/>
              </a:spcAft>
              <a:buClr>
                <a:srgbClr val="00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00FFFF"/>
                </a:solidFill>
                <a:effectLst/>
                <a:uLnTx/>
                <a:uFillTx/>
                <a:latin typeface="Arial" panose="020B0604020202020204" pitchFamily="34" charset="0"/>
                <a:cs typeface="Arial" panose="020B0604020202020204" pitchFamily="34" charset="0"/>
              </a:rPr>
              <a:t>الأبدي</a:t>
            </a:r>
            <a:endParaRPr kumimoji="0" lang="en-GB" sz="2400" b="1" i="0" u="none" strike="noStrike" kern="1200" cap="none" spc="0" normalizeH="0" baseline="0" noProof="0" dirty="0">
              <a:ln>
                <a:noFill/>
              </a:ln>
              <a:solidFill>
                <a:srgbClr val="00FFFF"/>
              </a:solidFill>
              <a:effectLst/>
              <a:uLnTx/>
              <a:uFillTx/>
              <a:latin typeface="Arial" panose="020B0604020202020204" pitchFamily="34" charset="0"/>
              <a:cs typeface="Arial" panose="020B0604020202020204" pitchFamily="34" charset="0"/>
            </a:endParaRPr>
          </a:p>
        </p:txBody>
      </p:sp>
      <p:sp>
        <p:nvSpPr>
          <p:cNvPr id="31749" name="Oval 5"/>
          <p:cNvSpPr>
            <a:spLocks noChangeAspect="1" noChangeArrowheads="1"/>
          </p:cNvSpPr>
          <p:nvPr/>
        </p:nvSpPr>
        <p:spPr bwMode="auto">
          <a:xfrm>
            <a:off x="4817406" y="1448970"/>
            <a:ext cx="4282349" cy="4286275"/>
          </a:xfrm>
          <a:prstGeom prst="ellipse">
            <a:avLst/>
          </a:prstGeom>
          <a:noFill/>
          <a:ln w="57240">
            <a:solidFill>
              <a:schemeClr val="bg1"/>
            </a:solidFill>
            <a:miter lim="800000"/>
            <a:headEnd/>
            <a:tailEnd/>
          </a:ln>
          <a:effectLst/>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31750" name="Text Box 6"/>
          <p:cNvSpPr txBox="1">
            <a:spLocks noChangeArrowheads="1"/>
          </p:cNvSpPr>
          <p:nvPr/>
        </p:nvSpPr>
        <p:spPr bwMode="auto">
          <a:xfrm>
            <a:off x="5311232" y="673500"/>
            <a:ext cx="3124200" cy="8331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C9C4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الأرميني</a:t>
            </a:r>
            <a:br>
              <a:rPr kumimoji="0" lang="en-GB"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en-GB"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t>
            </a: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الوسلي</a:t>
            </a:r>
            <a:r>
              <a:rPr kumimoji="0" lang="en-GB"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t>
            </a:r>
          </a:p>
        </p:txBody>
      </p:sp>
      <p:sp>
        <p:nvSpPr>
          <p:cNvPr id="31751" name="Text Box 7"/>
          <p:cNvSpPr txBox="1">
            <a:spLocks noChangeArrowheads="1"/>
          </p:cNvSpPr>
          <p:nvPr/>
        </p:nvSpPr>
        <p:spPr bwMode="auto">
          <a:xfrm>
            <a:off x="6348082" y="1911019"/>
            <a:ext cx="2023690" cy="15718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C9C4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الإرتداد </a:t>
            </a:r>
          </a:p>
          <a:p>
            <a:pPr marL="0" marR="0" lvl="0" indent="0" algn="ctr" defTabSz="449263" rtl="0" eaLnBrk="1" fontAlgn="base" latinLnBrk="0" hangingPunct="1">
              <a:lnSpc>
                <a:spcPct val="100000"/>
              </a:lnSpc>
              <a:spcBef>
                <a:spcPct val="0"/>
              </a:spcBef>
              <a:spcAft>
                <a:spcPct val="0"/>
              </a:spcAft>
              <a:buClr>
                <a:srgbClr val="C9C4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يقود </a:t>
            </a:r>
          </a:p>
          <a:p>
            <a:pPr marL="0" marR="0" lvl="0" indent="0" algn="ctr" defTabSz="449263" rtl="0" eaLnBrk="1" fontAlgn="base" latinLnBrk="0" hangingPunct="1">
              <a:lnSpc>
                <a:spcPct val="100000"/>
              </a:lnSpc>
              <a:spcBef>
                <a:spcPct val="0"/>
              </a:spcBef>
              <a:spcAft>
                <a:spcPct val="0"/>
              </a:spcAft>
              <a:buClr>
                <a:srgbClr val="C9C4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لفقدان </a:t>
            </a:r>
          </a:p>
          <a:p>
            <a:pPr marL="0" marR="0" lvl="0" indent="0" algn="ctr" defTabSz="449263" rtl="0" eaLnBrk="1" fontAlgn="base" latinLnBrk="0" hangingPunct="1">
              <a:lnSpc>
                <a:spcPct val="100000"/>
              </a:lnSpc>
              <a:spcBef>
                <a:spcPct val="0"/>
              </a:spcBef>
              <a:spcAft>
                <a:spcPct val="0"/>
              </a:spcAft>
              <a:buClr>
                <a:srgbClr val="C9C4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الخلاص</a:t>
            </a:r>
            <a:endParaRPr kumimoji="0" lang="en-GB"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1752" name="Oval 8"/>
          <p:cNvSpPr>
            <a:spLocks noChangeAspect="1" noChangeArrowheads="1"/>
          </p:cNvSpPr>
          <p:nvPr/>
        </p:nvSpPr>
        <p:spPr bwMode="auto">
          <a:xfrm>
            <a:off x="2376858" y="2316580"/>
            <a:ext cx="4491301" cy="4495418"/>
          </a:xfrm>
          <a:prstGeom prst="ellipse">
            <a:avLst/>
          </a:prstGeom>
          <a:noFill/>
          <a:ln w="57240">
            <a:solidFill>
              <a:srgbClr val="00FFFF"/>
            </a:solidFill>
            <a:miter lim="800000"/>
            <a:headEnd/>
            <a:tailEnd/>
          </a:ln>
          <a:effectLst/>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31753" name="Text Box 9"/>
          <p:cNvSpPr txBox="1">
            <a:spLocks noChangeArrowheads="1"/>
          </p:cNvSpPr>
          <p:nvPr/>
        </p:nvSpPr>
        <p:spPr bwMode="auto">
          <a:xfrm>
            <a:off x="4207823" y="1879121"/>
            <a:ext cx="829372"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00FFFF"/>
                </a:solidFill>
                <a:effectLst/>
                <a:uLnTx/>
                <a:uFillTx/>
                <a:latin typeface="Arial" panose="020B0604020202020204" pitchFamily="34" charset="0"/>
                <a:cs typeface="Arial" panose="020B0604020202020204" pitchFamily="34" charset="0"/>
              </a:rPr>
              <a:t>شركاء</a:t>
            </a:r>
            <a:endParaRPr kumimoji="0" lang="en-GB" sz="2400" b="1" i="0" u="none" strike="noStrike" kern="1200" cap="none" spc="0" normalizeH="0" baseline="0" noProof="0" dirty="0">
              <a:ln>
                <a:noFill/>
              </a:ln>
              <a:solidFill>
                <a:srgbClr val="00FFFF"/>
              </a:solidFill>
              <a:effectLst/>
              <a:uLnTx/>
              <a:uFillTx/>
              <a:latin typeface="Arial" panose="020B0604020202020204" pitchFamily="34" charset="0"/>
              <a:cs typeface="Arial" panose="020B0604020202020204" pitchFamily="34" charset="0"/>
            </a:endParaRPr>
          </a:p>
        </p:txBody>
      </p:sp>
      <p:sp>
        <p:nvSpPr>
          <p:cNvPr id="31754" name="Text Box 10"/>
          <p:cNvSpPr txBox="1">
            <a:spLocks noChangeArrowheads="1"/>
          </p:cNvSpPr>
          <p:nvPr/>
        </p:nvSpPr>
        <p:spPr bwMode="auto">
          <a:xfrm>
            <a:off x="4764499" y="3694430"/>
            <a:ext cx="2103660" cy="8331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00FFFF"/>
                </a:solidFill>
                <a:effectLst/>
                <a:uLnTx/>
                <a:uFillTx/>
                <a:latin typeface="Arial" panose="020B0604020202020204" pitchFamily="34" charset="0"/>
                <a:cs typeface="Arial" panose="020B0604020202020204" pitchFamily="34" charset="0"/>
              </a:rPr>
              <a:t>الإرتداد</a:t>
            </a:r>
          </a:p>
          <a:p>
            <a:pPr marL="0" marR="0" lvl="0" indent="0" algn="ctr" defTabSz="449263" rtl="0" eaLnBrk="1" fontAlgn="base" latinLnBrk="0" hangingPunct="1">
              <a:lnSpc>
                <a:spcPct val="100000"/>
              </a:lnSpc>
              <a:spcBef>
                <a:spcPct val="0"/>
              </a:spcBef>
              <a:spcAft>
                <a:spcPct val="0"/>
              </a:spcAft>
              <a:buClr>
                <a:srgbClr val="00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00FFFF"/>
                </a:solidFill>
                <a:effectLst/>
                <a:uLnTx/>
                <a:uFillTx/>
                <a:latin typeface="Arial" panose="020B0604020202020204" pitchFamily="34" charset="0"/>
                <a:cs typeface="Arial" panose="020B0604020202020204" pitchFamily="34" charset="0"/>
              </a:rPr>
              <a:t>ممكن</a:t>
            </a:r>
            <a:endParaRPr kumimoji="0" lang="en-GB" sz="2400" b="1" i="0" u="none" strike="noStrike" kern="1200" cap="none" spc="0" normalizeH="0" baseline="0" noProof="0" dirty="0">
              <a:ln>
                <a:noFill/>
              </a:ln>
              <a:solidFill>
                <a:srgbClr val="00FFFF"/>
              </a:solidFill>
              <a:effectLst/>
              <a:uLnTx/>
              <a:uFillTx/>
              <a:latin typeface="Arial" panose="020B0604020202020204" pitchFamily="34" charset="0"/>
              <a:cs typeface="Arial" panose="020B0604020202020204" pitchFamily="34" charset="0"/>
            </a:endParaRPr>
          </a:p>
        </p:txBody>
      </p:sp>
      <p:sp>
        <p:nvSpPr>
          <p:cNvPr id="31755" name="Text Box 11"/>
          <p:cNvSpPr txBox="1">
            <a:spLocks noChangeArrowheads="1"/>
          </p:cNvSpPr>
          <p:nvPr/>
        </p:nvSpPr>
        <p:spPr bwMode="auto">
          <a:xfrm>
            <a:off x="634873" y="1911019"/>
            <a:ext cx="2209800" cy="15718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66"/>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rPr>
              <a:t>ثبات</a:t>
            </a:r>
          </a:p>
          <a:p>
            <a:pPr marL="0" marR="0" lvl="0" indent="0" algn="ctr" defTabSz="449263" rtl="0" eaLnBrk="1" fontAlgn="base" latinLnBrk="0" hangingPunct="1">
              <a:lnSpc>
                <a:spcPct val="100000"/>
              </a:lnSpc>
              <a:spcBef>
                <a:spcPct val="0"/>
              </a:spcBef>
              <a:spcAft>
                <a:spcPct val="0"/>
              </a:spcAft>
              <a:buClr>
                <a:srgbClr val="FFFF66"/>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rPr>
              <a:t>القديسين</a:t>
            </a:r>
            <a:endParaRPr kumimoji="0" lang="en-GB" sz="2400" b="1" i="0"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endParaRPr>
          </a:p>
          <a:p>
            <a:pPr marL="0" marR="0" lvl="0" indent="0" algn="ctr" defTabSz="449263" rtl="0" eaLnBrk="1" fontAlgn="base" latinLnBrk="0" hangingPunct="1">
              <a:lnSpc>
                <a:spcPct val="100000"/>
              </a:lnSpc>
              <a:spcBef>
                <a:spcPct val="0"/>
              </a:spcBef>
              <a:spcAft>
                <a:spcPct val="0"/>
              </a:spcAft>
              <a:buClr>
                <a:srgbClr val="FFFF66"/>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rPr>
              <a:t>(</a:t>
            </a:r>
            <a:r>
              <a:rPr kumimoji="0" lang="ar-JO" sz="2400" b="1" i="0"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rPr>
              <a:t>الإرتداد </a:t>
            </a:r>
          </a:p>
          <a:p>
            <a:pPr marL="0" marR="0" lvl="0" indent="0" algn="ctr" defTabSz="449263" rtl="0" eaLnBrk="1" fontAlgn="base" latinLnBrk="0" hangingPunct="1">
              <a:lnSpc>
                <a:spcPct val="100000"/>
              </a:lnSpc>
              <a:spcBef>
                <a:spcPct val="0"/>
              </a:spcBef>
              <a:spcAft>
                <a:spcPct val="0"/>
              </a:spcAft>
              <a:buClr>
                <a:srgbClr val="FFFF66"/>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rPr>
              <a:t>ممكن</a:t>
            </a:r>
            <a:r>
              <a:rPr kumimoji="0" lang="en-GB" sz="2400" b="1" i="0"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rPr>
              <a:t>)</a:t>
            </a:r>
          </a:p>
        </p:txBody>
      </p:sp>
      <p:sp>
        <p:nvSpPr>
          <p:cNvPr id="13" name="Text Box 10">
            <a:extLst>
              <a:ext uri="{FF2B5EF4-FFF2-40B4-BE49-F238E27FC236}">
                <a16:creationId xmlns:a16="http://schemas.microsoft.com/office/drawing/2014/main" id="{ADA2AD8A-F501-7F42-9AC0-789613B27771}"/>
              </a:ext>
            </a:extLst>
          </p:cNvPr>
          <p:cNvSpPr txBox="1">
            <a:spLocks noChangeArrowheads="1"/>
          </p:cNvSpPr>
          <p:nvPr/>
        </p:nvSpPr>
        <p:spPr bwMode="auto">
          <a:xfrm>
            <a:off x="3595175" y="4763400"/>
            <a:ext cx="2054667" cy="8331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00FFFF"/>
                </a:solidFill>
                <a:effectLst/>
                <a:uLnTx/>
                <a:uFillTx/>
                <a:latin typeface="Arial" panose="020B0604020202020204" pitchFamily="34" charset="0"/>
                <a:cs typeface="Arial" panose="020B0604020202020204" pitchFamily="34" charset="0"/>
              </a:rPr>
              <a:t>الإرتداد يؤدي إلى خسارة المكافآت</a:t>
            </a:r>
            <a:endParaRPr kumimoji="0" lang="en-GB" sz="2400" b="1" i="0" u="none" strike="noStrike" kern="1200" cap="none" spc="0" normalizeH="0" baseline="0" noProof="0" dirty="0">
              <a:ln>
                <a:noFill/>
              </a:ln>
              <a:solidFill>
                <a:srgbClr val="00FFFF"/>
              </a:solidFill>
              <a:effectLst/>
              <a:uLnTx/>
              <a:uFillTx/>
              <a:latin typeface="Arial" panose="020B0604020202020204" pitchFamily="34" charset="0"/>
              <a:cs typeface="Arial" panose="020B0604020202020204" pitchFamily="34" charset="0"/>
            </a:endParaRPr>
          </a:p>
        </p:txBody>
      </p:sp>
      <p:sp>
        <p:nvSpPr>
          <p:cNvPr id="14" name="Text Box 11">
            <a:extLst>
              <a:ext uri="{FF2B5EF4-FFF2-40B4-BE49-F238E27FC236}">
                <a16:creationId xmlns:a16="http://schemas.microsoft.com/office/drawing/2014/main" id="{200C7BA5-9D3E-0C4D-B536-CB20B08A4430}"/>
              </a:ext>
            </a:extLst>
          </p:cNvPr>
          <p:cNvSpPr txBox="1">
            <a:spLocks noChangeArrowheads="1"/>
          </p:cNvSpPr>
          <p:nvPr/>
        </p:nvSpPr>
        <p:spPr bwMode="auto">
          <a:xfrm>
            <a:off x="170177" y="3694430"/>
            <a:ext cx="2209800" cy="8331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66"/>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rPr>
              <a:t>ضمان لكن</a:t>
            </a:r>
          </a:p>
          <a:p>
            <a:pPr marL="0" marR="0" lvl="0" indent="0" algn="ctr" defTabSz="449263" rtl="0" eaLnBrk="1" fontAlgn="base" latinLnBrk="0" hangingPunct="1">
              <a:lnSpc>
                <a:spcPct val="100000"/>
              </a:lnSpc>
              <a:spcBef>
                <a:spcPct val="0"/>
              </a:spcBef>
              <a:spcAft>
                <a:spcPct val="0"/>
              </a:spcAft>
              <a:buClr>
                <a:srgbClr val="FFFF66"/>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rPr>
              <a:t>لا تأكيد</a:t>
            </a:r>
            <a:endParaRPr kumimoji="0" lang="en-GB" sz="2400" b="1" i="0"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endParaRPr>
          </a:p>
        </p:txBody>
      </p:sp>
      <p:sp>
        <p:nvSpPr>
          <p:cNvPr id="15" name="Text Box 11">
            <a:extLst>
              <a:ext uri="{FF2B5EF4-FFF2-40B4-BE49-F238E27FC236}">
                <a16:creationId xmlns:a16="http://schemas.microsoft.com/office/drawing/2014/main" id="{0AFBBB09-E528-8944-8C80-B409589027D2}"/>
              </a:ext>
            </a:extLst>
          </p:cNvPr>
          <p:cNvSpPr txBox="1">
            <a:spLocks noChangeArrowheads="1"/>
          </p:cNvSpPr>
          <p:nvPr/>
        </p:nvSpPr>
        <p:spPr bwMode="auto">
          <a:xfrm>
            <a:off x="6790474" y="3694430"/>
            <a:ext cx="2353526" cy="8331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66"/>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لا ضمان</a:t>
            </a:r>
          </a:p>
          <a:p>
            <a:pPr marL="0" marR="0" lvl="0" indent="0" algn="ctr" defTabSz="449263" rtl="0" eaLnBrk="1" fontAlgn="base" latinLnBrk="0" hangingPunct="1">
              <a:lnSpc>
                <a:spcPct val="100000"/>
              </a:lnSpc>
              <a:spcBef>
                <a:spcPct val="0"/>
              </a:spcBef>
              <a:spcAft>
                <a:spcPct val="0"/>
              </a:spcAft>
              <a:buClr>
                <a:srgbClr val="FFFF66"/>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لا تأكيد</a:t>
            </a:r>
            <a:endParaRPr kumimoji="0" lang="en-GB"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6" name="Text Box 10">
            <a:extLst>
              <a:ext uri="{FF2B5EF4-FFF2-40B4-BE49-F238E27FC236}">
                <a16:creationId xmlns:a16="http://schemas.microsoft.com/office/drawing/2014/main" id="{3BEECB68-17F7-DC46-A506-8E8B54161E83}"/>
              </a:ext>
            </a:extLst>
          </p:cNvPr>
          <p:cNvSpPr txBox="1">
            <a:spLocks noChangeArrowheads="1"/>
          </p:cNvSpPr>
          <p:nvPr/>
        </p:nvSpPr>
        <p:spPr bwMode="auto">
          <a:xfrm>
            <a:off x="3595175" y="6297560"/>
            <a:ext cx="2054667"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00FFFF"/>
                </a:solidFill>
                <a:effectLst/>
                <a:uLnTx/>
                <a:uFillTx/>
                <a:latin typeface="Arial" panose="020B0604020202020204" pitchFamily="34" charset="0"/>
                <a:cs typeface="Arial" panose="020B0604020202020204" pitchFamily="34" charset="0"/>
              </a:rPr>
              <a:t>التأكيد</a:t>
            </a:r>
            <a:endParaRPr kumimoji="0" lang="en-GB" sz="2400" b="1" i="0" u="none" strike="noStrike" kern="1200" cap="none" spc="0" normalizeH="0" baseline="0" noProof="0" dirty="0">
              <a:ln>
                <a:noFill/>
              </a:ln>
              <a:solidFill>
                <a:srgbClr val="00FFFF"/>
              </a:solidFill>
              <a:effectLst/>
              <a:uLnTx/>
              <a:uFillTx/>
              <a:latin typeface="Arial" panose="020B0604020202020204" pitchFamily="34" charset="0"/>
              <a:cs typeface="Arial" panose="020B0604020202020204" pitchFamily="34" charset="0"/>
            </a:endParaRPr>
          </a:p>
        </p:txBody>
      </p:sp>
      <p:sp>
        <p:nvSpPr>
          <p:cNvPr id="18" name="Text Box 1">
            <a:extLst>
              <a:ext uri="{FF2B5EF4-FFF2-40B4-BE49-F238E27FC236}">
                <a16:creationId xmlns:a16="http://schemas.microsoft.com/office/drawing/2014/main" id="{68B1B51C-F5E9-0D48-A8DC-6BA03CAE5204}"/>
              </a:ext>
            </a:extLst>
          </p:cNvPr>
          <p:cNvSpPr txBox="1">
            <a:spLocks noChangeArrowheads="1"/>
          </p:cNvSpPr>
          <p:nvPr/>
        </p:nvSpPr>
        <p:spPr bwMode="auto">
          <a:xfrm>
            <a:off x="79688" y="2814461"/>
            <a:ext cx="3574477" cy="1941730"/>
          </a:xfrm>
          <a:prstGeom prst="rect">
            <a:avLst/>
          </a:prstGeom>
          <a:solidFill>
            <a:schemeClr val="tx1"/>
          </a:solidFill>
          <a:ln w="28575">
            <a:solidFill>
              <a:schemeClr val="bg1"/>
            </a:solidFill>
          </a:ln>
          <a:extLst>
            <a:ext uri="{91240B29-F687-4f45-9708-019B960494DF}">
              <a14:hiddenLine xmlns="" xmlns:a14="http://schemas.microsoft.com/office/drawing/2010/main" w="9525">
                <a:solidFill>
                  <a:srgbClr val="000000"/>
                </a:solidFill>
                <a:round/>
                <a:headEnd/>
                <a:tailEnd/>
              </a14:hiddenLine>
            </a:ext>
          </a:ex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FF"/>
              </a:buClr>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الغالبون فقط سيحكمون مع المسيح</a:t>
            </a:r>
            <a:endParaRPr kumimoji="0" lang="en-GB"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9" name="Text Box 1">
            <a:extLst>
              <a:ext uri="{FF2B5EF4-FFF2-40B4-BE49-F238E27FC236}">
                <a16:creationId xmlns:a16="http://schemas.microsoft.com/office/drawing/2014/main" id="{BC6376CA-45F0-0646-A451-AB7E1C20A486}"/>
              </a:ext>
            </a:extLst>
          </p:cNvPr>
          <p:cNvSpPr txBox="1">
            <a:spLocks noChangeArrowheads="1"/>
          </p:cNvSpPr>
          <p:nvPr/>
        </p:nvSpPr>
        <p:spPr bwMode="auto">
          <a:xfrm>
            <a:off x="79688" y="4849738"/>
            <a:ext cx="3574477" cy="1941730"/>
          </a:xfrm>
          <a:prstGeom prst="rect">
            <a:avLst/>
          </a:prstGeom>
          <a:solidFill>
            <a:schemeClr val="tx1"/>
          </a:solidFill>
          <a:ln w="28575">
            <a:solidFill>
              <a:schemeClr val="bg1"/>
            </a:solidFill>
          </a:ln>
          <a:extLst>
            <a:ext uri="{91240B29-F687-4f45-9708-019B960494DF}">
              <a14:hiddenLine xmlns="" xmlns:a14="http://schemas.microsoft.com/office/drawing/2010/main" w="9525">
                <a:solidFill>
                  <a:srgbClr val="000000"/>
                </a:solidFill>
                <a:round/>
                <a:headEnd/>
                <a:tailEnd/>
              </a14:hiddenLine>
            </a:ext>
          </a:ex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FF"/>
              </a:buClr>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ar-JO" sz="2800" b="1" dirty="0">
                <a:solidFill>
                  <a:srgbClr val="FFFF00"/>
                </a:solidFill>
                <a:latin typeface="Arial" panose="020B0604020202020204" pitchFamily="34" charset="0"/>
                <a:cs typeface="Arial" panose="020B0604020202020204" pitchFamily="34" charset="0"/>
              </a:rPr>
              <a:t>المؤمنون الذين يتخلون عن المسيح يخسرون المكافآت و الحكم</a:t>
            </a:r>
            <a:endParaRPr kumimoji="0" lang="en-GB" sz="28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17" name="Text Box 1">
            <a:extLst>
              <a:ext uri="{FF2B5EF4-FFF2-40B4-BE49-F238E27FC236}">
                <a16:creationId xmlns:a16="http://schemas.microsoft.com/office/drawing/2014/main" id="{CBCD88A3-2305-7849-817E-8A7AE5806E13}"/>
              </a:ext>
            </a:extLst>
          </p:cNvPr>
          <p:cNvSpPr txBox="1">
            <a:spLocks noChangeArrowheads="1"/>
          </p:cNvSpPr>
          <p:nvPr/>
        </p:nvSpPr>
        <p:spPr bwMode="auto">
          <a:xfrm>
            <a:off x="79688" y="779184"/>
            <a:ext cx="3574477" cy="1941730"/>
          </a:xfrm>
          <a:prstGeom prst="rect">
            <a:avLst/>
          </a:prstGeom>
          <a:solidFill>
            <a:schemeClr val="tx1"/>
          </a:solidFill>
          <a:ln w="28575">
            <a:solidFill>
              <a:schemeClr val="bg1"/>
            </a:solidFill>
          </a:ln>
          <a:extLst>
            <a:ext uri="{91240B29-F687-4f45-9708-019B960494DF}">
              <a14:hiddenLine xmlns="" xmlns:a14="http://schemas.microsoft.com/office/drawing/2010/main" w="9525">
                <a:solidFill>
                  <a:srgbClr val="000000"/>
                </a:solidFill>
                <a:round/>
                <a:headEnd/>
                <a:tailEnd/>
              </a14:hiddenLine>
            </a:ext>
          </a:ex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FF"/>
              </a:buClr>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يميز الكتاب المقدس بين ميراثينا</a:t>
            </a:r>
            <a:endParaRPr kumimoji="0" lang="en-GB"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nvGrpSpPr>
          <p:cNvPr id="20" name="Group 19">
            <a:extLst>
              <a:ext uri="{FF2B5EF4-FFF2-40B4-BE49-F238E27FC236}">
                <a16:creationId xmlns:a16="http://schemas.microsoft.com/office/drawing/2014/main" id="{BBE4C18A-AB59-C641-9360-CEF25CCF2E76}"/>
              </a:ext>
            </a:extLst>
          </p:cNvPr>
          <p:cNvGrpSpPr/>
          <p:nvPr/>
        </p:nvGrpSpPr>
        <p:grpSpPr>
          <a:xfrm>
            <a:off x="5276393" y="4364120"/>
            <a:ext cx="3825164" cy="2139670"/>
            <a:chOff x="5276393" y="4364120"/>
            <a:chExt cx="3825164" cy="2139670"/>
          </a:xfrm>
        </p:grpSpPr>
        <p:sp>
          <p:nvSpPr>
            <p:cNvPr id="21" name="Left Arrow 20">
              <a:extLst>
                <a:ext uri="{FF2B5EF4-FFF2-40B4-BE49-F238E27FC236}">
                  <a16:creationId xmlns:a16="http://schemas.microsoft.com/office/drawing/2014/main" id="{0412935E-A51E-9449-8104-3074C64CE70A}"/>
                </a:ext>
              </a:extLst>
            </p:cNvPr>
            <p:cNvSpPr/>
            <p:nvPr/>
          </p:nvSpPr>
          <p:spPr bwMode="auto">
            <a:xfrm rot="19493858">
              <a:off x="5276393" y="5711603"/>
              <a:ext cx="1222231" cy="609600"/>
            </a:xfrm>
            <a:prstGeom prst="leftArrow">
              <a:avLst/>
            </a:prstGeom>
            <a:solidFill>
              <a:schemeClr val="tx1"/>
            </a:solidFill>
            <a:ln w="571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22" name="Left Arrow 21">
              <a:extLst>
                <a:ext uri="{FF2B5EF4-FFF2-40B4-BE49-F238E27FC236}">
                  <a16:creationId xmlns:a16="http://schemas.microsoft.com/office/drawing/2014/main" id="{5964A17D-AF0A-2543-B331-4FFA4039B0DA}"/>
                </a:ext>
              </a:extLst>
            </p:cNvPr>
            <p:cNvSpPr/>
            <p:nvPr/>
          </p:nvSpPr>
          <p:spPr bwMode="auto">
            <a:xfrm rot="2928008">
              <a:off x="5357673" y="4670436"/>
              <a:ext cx="1222231" cy="609600"/>
            </a:xfrm>
            <a:prstGeom prst="leftArrow">
              <a:avLst/>
            </a:prstGeom>
            <a:solidFill>
              <a:schemeClr val="tx1"/>
            </a:solidFill>
            <a:ln w="571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23" name="Text Box 1">
              <a:extLst>
                <a:ext uri="{FF2B5EF4-FFF2-40B4-BE49-F238E27FC236}">
                  <a16:creationId xmlns:a16="http://schemas.microsoft.com/office/drawing/2014/main" id="{99275094-F0EA-DD44-9580-14E88407295F}"/>
                </a:ext>
              </a:extLst>
            </p:cNvPr>
            <p:cNvSpPr txBox="1">
              <a:spLocks noChangeArrowheads="1"/>
            </p:cNvSpPr>
            <p:nvPr/>
          </p:nvSpPr>
          <p:spPr bwMode="auto">
            <a:xfrm>
              <a:off x="5965675" y="4931948"/>
              <a:ext cx="3135882" cy="1571842"/>
            </a:xfrm>
            <a:prstGeom prst="rect">
              <a:avLst/>
            </a:prstGeom>
            <a:solidFill>
              <a:schemeClr val="tx1"/>
            </a:solidFill>
            <a:ln w="28575">
              <a:solidFill>
                <a:schemeClr val="bg1"/>
              </a:solidFill>
            </a:ln>
            <a:extLs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FF"/>
                </a:buClr>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كيف نلائم بين التأكيد و الإرتداد ؟</a:t>
              </a:r>
              <a:endParaRPr kumimoji="0" lang="en-GB"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20590402"/>
      </p:ext>
    </p:extLst>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441"/>
            <a:ext cx="9144000" cy="1596160"/>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مع ذلك لا يزال هناك التأديب الإلهي</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909766" y="1887943"/>
            <a:ext cx="6931893" cy="4739480"/>
          </a:xfrm>
          <a:prstGeom prst="rect">
            <a:avLst/>
          </a:prstGeom>
        </p:spPr>
      </p:pic>
    </p:spTree>
    <p:extLst>
      <p:ext uri="{BB962C8B-B14F-4D97-AF65-F5344CB8AC3E}">
        <p14:creationId xmlns:p14="http://schemas.microsoft.com/office/powerpoint/2010/main" val="88050949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020712" y="0"/>
            <a:ext cx="5143500" cy="6858000"/>
          </a:xfrm>
          <a:prstGeom prst="rect">
            <a:avLst/>
          </a:prstGeom>
        </p:spPr>
      </p:pic>
      <p:sp>
        <p:nvSpPr>
          <p:cNvPr id="312322" name="Rectangle 2"/>
          <p:cNvSpPr>
            <a:spLocks noGrp="1" noChangeArrowheads="1"/>
          </p:cNvSpPr>
          <p:nvPr>
            <p:ph type="ctrTitle"/>
          </p:nvPr>
        </p:nvSpPr>
        <p:spPr>
          <a:xfrm>
            <a:off x="0" y="0"/>
            <a:ext cx="9144688" cy="764704"/>
          </a:xfrm>
          <a:noFill/>
          <a:effectLst/>
        </p:spPr>
        <p:txBody>
          <a:bodyPr/>
          <a:lstStyle/>
          <a:p>
            <a:pPr algn="ctr" eaLnBrk="1" hangingPunct="1">
              <a:defRPr/>
            </a:pPr>
            <a:r>
              <a:rPr lang="ar-JO" sz="3600" b="1" i="0" dirty="0">
                <a:solidFill>
                  <a:srgbClr val="FFFFFF"/>
                </a:solidFill>
                <a:latin typeface="Arial"/>
                <a:ea typeface="ＭＳ Ｐゴシック" charset="0"/>
                <a:cs typeface="Arial"/>
              </a:rPr>
              <a:t>حنانيا و سفيرة</a:t>
            </a:r>
            <a:endParaRPr lang="en-US" sz="3600" b="1" i="0" dirty="0">
              <a:solidFill>
                <a:srgbClr val="FFFFFF"/>
              </a:solidFill>
              <a:latin typeface="Arial"/>
              <a:ea typeface="ＭＳ Ｐゴシック" charset="0"/>
              <a:cs typeface="Arial"/>
            </a:endParaRPr>
          </a:p>
        </p:txBody>
      </p:sp>
      <p:sp>
        <p:nvSpPr>
          <p:cNvPr id="312325" name="Rectangle 5"/>
          <p:cNvSpPr>
            <a:spLocks noChangeArrowheads="1"/>
          </p:cNvSpPr>
          <p:nvPr/>
        </p:nvSpPr>
        <p:spPr bwMode="auto">
          <a:xfrm>
            <a:off x="5076056" y="6161856"/>
            <a:ext cx="4104456" cy="723528"/>
          </a:xfrm>
          <a:prstGeom prst="rect">
            <a:avLst/>
          </a:prstGeom>
          <a:solidFill>
            <a:srgbClr val="000000"/>
          </a:solidFill>
          <a:ln w="9525">
            <a:noFill/>
            <a:miter lim="800000"/>
            <a:headEnd/>
            <a:tailEnd/>
          </a:ln>
          <a:effectLst/>
        </p:spPr>
        <p:txBody>
          <a:bodyPr lIns="92075" tIns="46038" rIns="92075" bIns="46038"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أعمال 5</a:t>
            </a:r>
            <a:endParaRPr kumimoji="0" 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pic>
        <p:nvPicPr>
          <p:cNvPr id="3" name="Picture 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79512" y="764704"/>
            <a:ext cx="4847281" cy="5067300"/>
          </a:xfrm>
          <a:prstGeom prst="rect">
            <a:avLst/>
          </a:prstGeom>
        </p:spPr>
      </p:pic>
    </p:spTree>
    <p:extLst>
      <p:ext uri="{BB962C8B-B14F-4D97-AF65-F5344CB8AC3E}">
        <p14:creationId xmlns:p14="http://schemas.microsoft.com/office/powerpoint/2010/main" val="140850513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p:cNvSpPr>
            <a:spLocks noChangeArrowheads="1"/>
          </p:cNvSpPr>
          <p:nvPr/>
        </p:nvSpPr>
        <p:spPr bwMode="auto">
          <a:xfrm>
            <a:off x="0" y="5410200"/>
            <a:ext cx="9372600" cy="1447800"/>
          </a:xfrm>
          <a:prstGeom prst="rect">
            <a:avLst/>
          </a:prstGeom>
          <a:solidFill>
            <a:srgbClr val="FFFFC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pic>
        <p:nvPicPr>
          <p:cNvPr id="150531"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l="1031" t="644" r="1289" b="816"/>
          <a:stretch>
            <a:fillRect/>
          </a:stretch>
        </p:blipFill>
        <p:spPr bwMode="auto">
          <a:xfrm>
            <a:off x="0" y="0"/>
            <a:ext cx="9372600" cy="5972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00068" name="Text Box 4"/>
          <p:cNvSpPr txBox="1">
            <a:spLocks noChangeArrowheads="1"/>
          </p:cNvSpPr>
          <p:nvPr/>
        </p:nvSpPr>
        <p:spPr bwMode="auto">
          <a:xfrm>
            <a:off x="76200" y="3429000"/>
            <a:ext cx="2514600" cy="1200329"/>
          </a:xfrm>
          <a:prstGeom prst="rect">
            <a:avLst/>
          </a:prstGeom>
          <a:solidFill>
            <a:schemeClr val="bg1"/>
          </a:solidFill>
          <a:ln w="9525">
            <a:noFill/>
            <a:miter lim="800000"/>
            <a:headEnd/>
            <a:tailEnd/>
          </a:ln>
          <a:effectLst>
            <a:outerShdw blurRad="63500" dist="29783" dir="1514402"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3333FF"/>
                </a:solidFill>
                <a:effectLst/>
                <a:uLnTx/>
                <a:uFillTx/>
                <a:latin typeface="Arial" panose="020B0604020202020204" pitchFamily="34" charset="0"/>
                <a:cs typeface="Arial" panose="020B0604020202020204" pitchFamily="34" charset="0"/>
              </a:rPr>
              <a:t>دعاوى قضائية</a:t>
            </a:r>
            <a:r>
              <a:rPr kumimoji="0" lang="en-US" sz="3600" b="1" i="0" u="none" strike="noStrike" kern="1200" cap="none" spc="0" normalizeH="0" baseline="0" noProof="0" dirty="0">
                <a:ln>
                  <a:noFill/>
                </a:ln>
                <a:solidFill>
                  <a:srgbClr val="3333FF"/>
                </a:solidFill>
                <a:effectLst/>
                <a:uLnTx/>
                <a:uFillTx/>
                <a:latin typeface="Arial" panose="020B0604020202020204" pitchFamily="34" charset="0"/>
                <a:cs typeface="Arial" panose="020B0604020202020204" pitchFamily="34" charset="0"/>
              </a:rPr>
              <a:t> </a:t>
            </a:r>
            <a:br>
              <a:rPr kumimoji="0" lang="en-US" sz="3600" b="1" i="0" u="none" strike="noStrike" kern="1200" cap="none" spc="0" normalizeH="0" baseline="0" noProof="0" dirty="0">
                <a:ln>
                  <a:noFill/>
                </a:ln>
                <a:solidFill>
                  <a:srgbClr val="3333FF"/>
                </a:solidFill>
                <a:effectLst/>
                <a:uLnTx/>
                <a:uFillTx/>
                <a:latin typeface="Arial" panose="020B0604020202020204" pitchFamily="34" charset="0"/>
                <a:cs typeface="Arial" panose="020B0604020202020204" pitchFamily="34" charset="0"/>
              </a:rPr>
            </a:br>
            <a:r>
              <a:rPr kumimoji="0" lang="ar-JO" sz="3600" b="1" i="0" u="none" strike="noStrike" kern="1200" cap="none" spc="0" normalizeH="0" baseline="0" noProof="0" dirty="0">
                <a:ln>
                  <a:noFill/>
                </a:ln>
                <a:solidFill>
                  <a:srgbClr val="3333FF"/>
                </a:solidFill>
                <a:effectLst/>
                <a:uLnTx/>
                <a:uFillTx/>
                <a:latin typeface="Arial" panose="020B0604020202020204" pitchFamily="34" charset="0"/>
                <a:cs typeface="Arial" panose="020B0604020202020204" pitchFamily="34" charset="0"/>
              </a:rPr>
              <a:t>1 كو 6</a:t>
            </a:r>
            <a:endParaRPr kumimoji="0" lang="en-US" sz="3600" b="1" i="0" u="none" strike="noStrike" kern="1200" cap="none" spc="0" normalizeH="0" baseline="0" noProof="0" dirty="0">
              <a:ln>
                <a:noFill/>
              </a:ln>
              <a:solidFill>
                <a:srgbClr val="3333FF"/>
              </a:solidFill>
              <a:effectLst/>
              <a:uLnTx/>
              <a:uFillTx/>
              <a:latin typeface="Arial" panose="020B0604020202020204" pitchFamily="34" charset="0"/>
              <a:cs typeface="Arial" panose="020B0604020202020204" pitchFamily="34" charset="0"/>
            </a:endParaRPr>
          </a:p>
        </p:txBody>
      </p:sp>
      <p:sp>
        <p:nvSpPr>
          <p:cNvPr id="600069" name="Text Box 5"/>
          <p:cNvSpPr txBox="1">
            <a:spLocks noChangeArrowheads="1"/>
          </p:cNvSpPr>
          <p:nvPr/>
        </p:nvSpPr>
        <p:spPr bwMode="auto">
          <a:xfrm>
            <a:off x="2895600" y="4114800"/>
            <a:ext cx="3581400" cy="1754326"/>
          </a:xfrm>
          <a:prstGeom prst="rect">
            <a:avLst/>
          </a:prstGeom>
          <a:solidFill>
            <a:schemeClr val="bg1"/>
          </a:solidFill>
          <a:ln w="9525">
            <a:noFill/>
            <a:miter lim="800000"/>
            <a:headEnd/>
            <a:tailEnd/>
          </a:ln>
          <a:effectLst>
            <a:outerShdw blurRad="63500" dist="29783" dir="1514402"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3333FF"/>
                </a:solidFill>
                <a:effectLst/>
                <a:uLnTx/>
                <a:uFillTx/>
                <a:latin typeface="Arial" panose="020B0604020202020204" pitchFamily="34" charset="0"/>
                <a:cs typeface="Arial" panose="020B0604020202020204" pitchFamily="34" charset="0"/>
              </a:rPr>
              <a:t>بولس على منبر المتحدث</a:t>
            </a:r>
            <a:endParaRPr kumimoji="0" lang="en-US" sz="3600" b="1" i="0" u="none" strike="noStrike" kern="1200" cap="none" spc="0" normalizeH="0" baseline="0" noProof="0" dirty="0">
              <a:ln>
                <a:noFill/>
              </a:ln>
              <a:solidFill>
                <a:srgbClr val="3333FF"/>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3333FF"/>
                </a:solidFill>
                <a:effectLst/>
                <a:uLnTx/>
                <a:uFillTx/>
                <a:latin typeface="Arial" panose="020B0604020202020204" pitchFamily="34" charset="0"/>
                <a:cs typeface="Arial" panose="020B0604020202020204" pitchFamily="34" charset="0"/>
              </a:rPr>
              <a:t>أعمال 18</a:t>
            </a:r>
            <a:endParaRPr kumimoji="0" lang="en-US" sz="3600" b="1" i="0" u="none" strike="noStrike" kern="1200" cap="none" spc="0" normalizeH="0" baseline="0" noProof="0" dirty="0">
              <a:ln>
                <a:noFill/>
              </a:ln>
              <a:solidFill>
                <a:srgbClr val="3333FF"/>
              </a:solidFill>
              <a:effectLst/>
              <a:uLnTx/>
              <a:uFillTx/>
              <a:latin typeface="Arial" panose="020B0604020202020204" pitchFamily="34" charset="0"/>
              <a:cs typeface="Arial" panose="020B0604020202020204" pitchFamily="34" charset="0"/>
            </a:endParaRPr>
          </a:p>
        </p:txBody>
      </p:sp>
      <p:sp>
        <p:nvSpPr>
          <p:cNvPr id="600070" name="Text Box 6"/>
          <p:cNvSpPr txBox="1">
            <a:spLocks noChangeArrowheads="1"/>
          </p:cNvSpPr>
          <p:nvPr/>
        </p:nvSpPr>
        <p:spPr bwMode="auto">
          <a:xfrm>
            <a:off x="6915472" y="3962401"/>
            <a:ext cx="2228528" cy="1194792"/>
          </a:xfrm>
          <a:prstGeom prst="rect">
            <a:avLst/>
          </a:prstGeom>
          <a:noFill/>
          <a:ln>
            <a:noFill/>
          </a:ln>
          <a:effectLst>
            <a:outerShdw blurRad="63500" dist="25400" dir="1514301" algn="ctr" rotWithShape="0">
              <a:srgbClr val="FFFFFF">
                <a:alpha val="74997"/>
              </a:srgbClr>
            </a:outerShdw>
          </a:effectLst>
        </p:spPr>
        <p:txBody>
          <a:bodyPr lIns="0" tIns="0" rIns="57799" bIns="0"/>
          <a:lstStyle>
            <a:defPPr>
              <a:defRPr lang="en-US"/>
            </a:defPPr>
            <a:lvl1pPr marL="57150">
              <a:defRPr sz="8000">
                <a:solidFill>
                  <a:srgbClr val="FF0805"/>
                </a:solidFill>
                <a:effectLst>
                  <a:glow rad="101600">
                    <a:srgbClr val="DFE76B">
                      <a:alpha val="75000"/>
                    </a:srgbClr>
                  </a:glow>
                </a:effectLst>
                <a:latin typeface="Arial Bold" charset="0"/>
                <a:cs typeface="宋体" charset="0"/>
                <a:sym typeface="Times New Roman" charset="0"/>
              </a:defRPr>
            </a:lvl1pPr>
            <a:lvl2pPr algn="l">
              <a:defRPr sz="3400">
                <a:solidFill>
                  <a:srgbClr val="000000"/>
                </a:solidFill>
                <a:latin typeface="Times New Roman" charset="0"/>
                <a:sym typeface="Times New Roman" charset="0"/>
              </a:defRPr>
            </a:lvl2pPr>
            <a:lvl3pPr algn="l">
              <a:defRPr sz="3400">
                <a:solidFill>
                  <a:srgbClr val="000000"/>
                </a:solidFill>
                <a:latin typeface="Times New Roman" charset="0"/>
                <a:sym typeface="Times New Roman" charset="0"/>
              </a:defRPr>
            </a:lvl3pPr>
            <a:lvl4pPr algn="l">
              <a:defRPr sz="3400">
                <a:solidFill>
                  <a:srgbClr val="000000"/>
                </a:solidFill>
                <a:latin typeface="Times New Roman" charset="0"/>
                <a:sym typeface="Times New Roman" charset="0"/>
              </a:defRPr>
            </a:lvl4pPr>
            <a:lvl5pPr algn="l">
              <a:defRPr sz="3400">
                <a:solidFill>
                  <a:srgbClr val="000000"/>
                </a:solidFill>
                <a:latin typeface="Times New Roman" charset="0"/>
                <a:sym typeface="Times New Roman" charset="0"/>
              </a:defRPr>
            </a:lvl5pPr>
            <a:lvl6pPr>
              <a:defRPr sz="3400">
                <a:solidFill>
                  <a:srgbClr val="000000"/>
                </a:solidFill>
                <a:latin typeface="Times New Roman" charset="0"/>
                <a:sym typeface="Times New Roman" charset="0"/>
              </a:defRPr>
            </a:lvl6pPr>
            <a:lvl7pPr>
              <a:defRPr sz="3400">
                <a:solidFill>
                  <a:srgbClr val="000000"/>
                </a:solidFill>
                <a:latin typeface="Times New Roman" charset="0"/>
                <a:sym typeface="Times New Roman" charset="0"/>
              </a:defRPr>
            </a:lvl7pPr>
            <a:lvl8pPr>
              <a:defRPr sz="3400">
                <a:solidFill>
                  <a:srgbClr val="000000"/>
                </a:solidFill>
                <a:latin typeface="Times New Roman" charset="0"/>
                <a:sym typeface="Times New Roman" charset="0"/>
              </a:defRPr>
            </a:lvl8pPr>
            <a:lvl9pPr>
              <a:defRPr sz="3400">
                <a:solidFill>
                  <a:srgbClr val="000000"/>
                </a:solidFill>
                <a:latin typeface="Times New Roman" charset="0"/>
                <a:sym typeface="Times New Roman" charset="0"/>
              </a:defRPr>
            </a:lvl9pPr>
          </a:lstStyle>
          <a:p>
            <a:pPr marL="57150" marR="0" lvl="0" indent="0" algn="ctr" defTabSz="914400" rtl="0" eaLnBrk="1" fontAlgn="base" latinLnBrk="0" hangingPunct="1">
              <a:lnSpc>
                <a:spcPct val="100000"/>
              </a:lnSpc>
              <a:spcBef>
                <a:spcPct val="0"/>
              </a:spcBef>
              <a:spcAft>
                <a:spcPct val="0"/>
              </a:spcAft>
              <a:buClrTx/>
              <a:buSzTx/>
              <a:buFontTx/>
              <a:buNone/>
              <a:tabLst/>
              <a:defRPr/>
            </a:pPr>
            <a:r>
              <a:rPr kumimoji="0" lang="ar-JO" sz="6000" b="1" i="0" u="none" strike="noStrike" kern="1200" cap="none" spc="0" normalizeH="0" baseline="0" noProof="0" dirty="0">
                <a:ln>
                  <a:noFill/>
                </a:ln>
                <a:solidFill>
                  <a:srgbClr val="FF0805"/>
                </a:solidFill>
                <a:effectLst>
                  <a:glow rad="101600">
                    <a:srgbClr val="DFE76B">
                      <a:alpha val="75000"/>
                    </a:srgbClr>
                  </a:glow>
                </a:effectLst>
                <a:uLnTx/>
                <a:uFillTx/>
                <a:latin typeface="Arial" panose="020B0604020202020204" pitchFamily="34" charset="0"/>
                <a:ea typeface="ＭＳ Ｐゴシック" charset="0"/>
                <a:cs typeface="Arial" panose="020B0604020202020204" pitchFamily="34" charset="0"/>
                <a:sym typeface="Times New Roman" charset="0"/>
              </a:rPr>
              <a:t>كرسي القضاء</a:t>
            </a:r>
            <a:endParaRPr kumimoji="0" lang="en-US" sz="6000" b="1" i="0" u="none" strike="noStrike" kern="1200" cap="none" spc="0" normalizeH="0" baseline="0" noProof="0" dirty="0">
              <a:ln>
                <a:noFill/>
              </a:ln>
              <a:solidFill>
                <a:srgbClr val="FF0805"/>
              </a:solidFill>
              <a:effectLst>
                <a:glow rad="101600">
                  <a:srgbClr val="DFE76B">
                    <a:alpha val="75000"/>
                  </a:srgbClr>
                </a:glow>
              </a:effectLst>
              <a:uLnTx/>
              <a:uFillTx/>
              <a:latin typeface="Arial" panose="020B0604020202020204" pitchFamily="34" charset="0"/>
              <a:ea typeface="ＭＳ Ｐゴシック" charset="0"/>
              <a:cs typeface="Arial" panose="020B0604020202020204" pitchFamily="34" charset="0"/>
              <a:sym typeface="Times New Roman" charset="0"/>
            </a:endParaRPr>
          </a:p>
        </p:txBody>
      </p:sp>
      <p:sp>
        <p:nvSpPr>
          <p:cNvPr id="150535" name="Rectangle 7"/>
          <p:cNvSpPr>
            <a:spLocks noGrp="1" noChangeArrowheads="1"/>
          </p:cNvSpPr>
          <p:nvPr>
            <p:ph type="title" idx="4294967295"/>
          </p:nvPr>
        </p:nvSpPr>
        <p:spPr>
          <a:xfrm>
            <a:off x="76200" y="6248400"/>
            <a:ext cx="6096000" cy="533400"/>
          </a:xfrm>
        </p:spPr>
        <p:txBody>
          <a:bodyPr/>
          <a:lstStyle/>
          <a:p>
            <a:pPr algn="l" eaLnBrk="1" hangingPunct="1"/>
            <a:r>
              <a:rPr lang="ar-JO" sz="3600" b="1" dirty="0">
                <a:latin typeface="Arial" panose="020B0604020202020204" pitchFamily="34" charset="0"/>
                <a:cs typeface="Arial" panose="020B0604020202020204" pitchFamily="34" charset="0"/>
              </a:rPr>
              <a:t>كرسي القضاء في كورنثوس</a:t>
            </a:r>
            <a:endParaRPr lang="en-US" sz="3600" dirty="0">
              <a:latin typeface="Arial" panose="020B0604020202020204" pitchFamily="34" charset="0"/>
              <a:cs typeface="Arial" panose="020B0604020202020204" pitchFamily="34" charset="0"/>
            </a:endParaRPr>
          </a:p>
        </p:txBody>
      </p:sp>
      <p:sp>
        <p:nvSpPr>
          <p:cNvPr id="150536" name="Rectangle 8"/>
          <p:cNvSpPr>
            <a:spLocks noChangeArrowheads="1"/>
          </p:cNvSpPr>
          <p:nvPr/>
        </p:nvSpPr>
        <p:spPr bwMode="auto">
          <a:xfrm rot="-1260481">
            <a:off x="6553200" y="4267200"/>
            <a:ext cx="381000" cy="152400"/>
          </a:xfrm>
          <a:prstGeom prst="rect">
            <a:avLst/>
          </a:prstGeom>
          <a:solidFill>
            <a:srgbClr val="FF0000"/>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31519557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41989" name="Text Box 1029"/>
          <p:cNvSpPr txBox="1">
            <a:spLocks noChangeArrowheads="1"/>
          </p:cNvSpPr>
          <p:nvPr/>
        </p:nvSpPr>
        <p:spPr bwMode="auto">
          <a:xfrm>
            <a:off x="4765346" y="1123462"/>
            <a:ext cx="2057400"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rPr>
              <a:t>لا</a:t>
            </a:r>
            <a:endParaRPr kumimoji="0" lang="en-US" sz="4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endParaRPr>
          </a:p>
        </p:txBody>
      </p:sp>
      <p:sp>
        <p:nvSpPr>
          <p:cNvPr id="41990" name="Text Box 1030"/>
          <p:cNvSpPr txBox="1">
            <a:spLocks noChangeArrowheads="1"/>
          </p:cNvSpPr>
          <p:nvPr/>
        </p:nvSpPr>
        <p:spPr bwMode="auto">
          <a:xfrm>
            <a:off x="675935" y="1150849"/>
            <a:ext cx="1579405"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rPr>
              <a:t>نعم</a:t>
            </a:r>
            <a:endParaRPr kumimoji="0" lang="en-US" sz="40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endParaRPr>
          </a:p>
        </p:txBody>
      </p:sp>
      <p:sp>
        <p:nvSpPr>
          <p:cNvPr id="41991" name="Text Box 1031"/>
          <p:cNvSpPr txBox="1">
            <a:spLocks noChangeArrowheads="1"/>
          </p:cNvSpPr>
          <p:nvPr/>
        </p:nvSpPr>
        <p:spPr bwMode="auto">
          <a:xfrm>
            <a:off x="0" y="2337950"/>
            <a:ext cx="2939690"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2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rPr>
              <a:t>الإصلاحي</a:t>
            </a:r>
            <a:endParaRPr kumimoji="0" lang="en-US" sz="3200" b="1" i="0" u="none" strike="noStrike" kern="1200" cap="none" spc="0" normalizeH="0" baseline="0" noProof="0" dirty="0">
              <a:ln>
                <a:noFill/>
              </a:ln>
              <a:solidFill>
                <a:srgbClr val="000000"/>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endParaRPr>
          </a:p>
        </p:txBody>
      </p:sp>
      <p:sp>
        <p:nvSpPr>
          <p:cNvPr id="41992" name="Text Box 1032"/>
          <p:cNvSpPr txBox="1">
            <a:spLocks noChangeArrowheads="1"/>
          </p:cNvSpPr>
          <p:nvPr/>
        </p:nvSpPr>
        <p:spPr bwMode="auto">
          <a:xfrm>
            <a:off x="65486" y="3587082"/>
            <a:ext cx="2889203" cy="1077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rPr>
              <a:t>لا يمكن </a:t>
            </a:r>
            <a:r>
              <a:rPr kumimoji="0" lang="ar-JO" sz="3200" b="1" i="0" u="none" strike="noStrike" kern="1200" cap="none" spc="0" normalizeH="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rPr>
              <a:t>                 </a:t>
            </a:r>
            <a:r>
              <a:rPr kumimoji="0" lang="ar-JO" sz="32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rPr>
              <a:t>حدوث الإرتداد</a:t>
            </a:r>
            <a:endParaRPr kumimoji="0" lang="en-US" sz="32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endParaRPr>
          </a:p>
        </p:txBody>
      </p:sp>
      <p:sp>
        <p:nvSpPr>
          <p:cNvPr id="153616" name="Text Box 1041"/>
          <p:cNvSpPr txBox="1">
            <a:spLocks noChangeArrowheads="1"/>
          </p:cNvSpPr>
          <p:nvPr/>
        </p:nvSpPr>
        <p:spPr bwMode="auto">
          <a:xfrm>
            <a:off x="8281406" y="76200"/>
            <a:ext cx="881973"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rPr>
              <a:t>274ج</a:t>
            </a:r>
            <a:endParaRPr kumimoji="0" lang="en-US" sz="2400" b="1" i="0" u="none" strike="noStrike" kern="1200" cap="none" spc="0" normalizeH="0" baseline="0" noProof="0" dirty="0">
              <a:ln>
                <a:noFill/>
              </a:ln>
              <a:solidFill>
                <a:srgbClr val="000000"/>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endParaRPr>
          </a:p>
        </p:txBody>
      </p:sp>
      <p:sp>
        <p:nvSpPr>
          <p:cNvPr id="17" name="Down Arrow 16"/>
          <p:cNvSpPr/>
          <p:nvPr/>
        </p:nvSpPr>
        <p:spPr bwMode="auto">
          <a:xfrm>
            <a:off x="1364944" y="1698252"/>
            <a:ext cx="290286" cy="621998"/>
          </a:xfrm>
          <a:prstGeom prst="down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8" name="Down Arrow 17"/>
          <p:cNvSpPr/>
          <p:nvPr/>
        </p:nvSpPr>
        <p:spPr bwMode="auto">
          <a:xfrm rot="3838595">
            <a:off x="2769849" y="-39006"/>
            <a:ext cx="344657" cy="1836879"/>
          </a:xfrm>
          <a:prstGeom prst="down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9" name="Down Arrow 18"/>
          <p:cNvSpPr/>
          <p:nvPr/>
        </p:nvSpPr>
        <p:spPr bwMode="auto">
          <a:xfrm rot="17836087">
            <a:off x="4236757" y="42683"/>
            <a:ext cx="290286" cy="1649915"/>
          </a:xfrm>
          <a:prstGeom prst="down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0" name="Down Arrow 19"/>
          <p:cNvSpPr/>
          <p:nvPr/>
        </p:nvSpPr>
        <p:spPr bwMode="auto">
          <a:xfrm>
            <a:off x="1364944" y="2922036"/>
            <a:ext cx="290286" cy="621998"/>
          </a:xfrm>
          <a:prstGeom prst="down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1" name="Text Box 1032"/>
          <p:cNvSpPr txBox="1">
            <a:spLocks noChangeArrowheads="1"/>
          </p:cNvSpPr>
          <p:nvPr/>
        </p:nvSpPr>
        <p:spPr bwMode="auto">
          <a:xfrm>
            <a:off x="77466" y="5480949"/>
            <a:ext cx="2889203" cy="1077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rPr>
              <a:t>ضمان أبدي                لكن بدون تأكيد</a:t>
            </a:r>
            <a:endParaRPr kumimoji="0" lang="en-US" sz="32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endParaRPr>
          </a:p>
        </p:txBody>
      </p:sp>
      <p:sp>
        <p:nvSpPr>
          <p:cNvPr id="22" name="Down Arrow 21"/>
          <p:cNvSpPr/>
          <p:nvPr/>
        </p:nvSpPr>
        <p:spPr bwMode="auto">
          <a:xfrm>
            <a:off x="1364944" y="4806394"/>
            <a:ext cx="290286" cy="621998"/>
          </a:xfrm>
          <a:prstGeom prst="down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3" name="Text Box 1031"/>
          <p:cNvSpPr txBox="1">
            <a:spLocks noChangeArrowheads="1"/>
          </p:cNvSpPr>
          <p:nvPr/>
        </p:nvSpPr>
        <p:spPr bwMode="auto">
          <a:xfrm>
            <a:off x="6001424" y="2307052"/>
            <a:ext cx="3142575"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defPPr>
              <a:defRPr lang="en-US"/>
            </a:defPPr>
            <a:lvl1pPr marR="0" lvl="0" indent="0" algn="ctr" defTabSz="914400" eaLnBrk="0" fontAlgn="base" hangingPunct="0">
              <a:lnSpc>
                <a:spcPct val="100000"/>
              </a:lnSpc>
              <a:spcBef>
                <a:spcPct val="50000"/>
              </a:spcBef>
              <a:spcAft>
                <a:spcPct val="0"/>
              </a:spcAft>
              <a:buClrTx/>
              <a:buSzTx/>
              <a:buFontTx/>
              <a:buNone/>
              <a:tabLst/>
              <a:defRPr kumimoji="0" sz="3200" b="1" i="0" u="none" strike="noStrike" cap="none" spc="0" normalizeH="0" baseline="0">
                <a:ln>
                  <a:noFill/>
                </a:ln>
                <a:solidFill>
                  <a:srgbClr val="FFFFFF"/>
                </a:solidFill>
                <a:effectLst>
                  <a:outerShdw blurRad="50800" dist="63500" dir="2700000" algn="tl" rotWithShape="0">
                    <a:srgbClr val="000000"/>
                  </a:outerShdw>
                </a:effectLst>
                <a:uLnTx/>
                <a:uFillTx/>
                <a:latin typeface="Arial" charset="0"/>
                <a:ea typeface="ＭＳ Ｐゴシック" charset="0"/>
                <a:cs typeface="Arial" charset="0"/>
              </a:defRPr>
            </a:lvl1pPr>
            <a:lvl2pPr marL="742950" indent="-285750">
              <a:defRPr sz="2400">
                <a:latin typeface="Times New Roman" charset="0"/>
                <a:ea typeface="ＭＳ Ｐゴシック" charset="0"/>
              </a:defRPr>
            </a:lvl2pPr>
            <a:lvl3pPr marL="1143000" indent="-228600">
              <a:defRPr sz="2400">
                <a:latin typeface="Times New Roman" charset="0"/>
                <a:ea typeface="ＭＳ Ｐゴシック" charset="0"/>
              </a:defRPr>
            </a:lvl3pPr>
            <a:lvl4pPr marL="1600200" indent="-228600">
              <a:defRPr sz="2400">
                <a:latin typeface="Times New Roman" charset="0"/>
                <a:ea typeface="ＭＳ Ｐゴシック" charset="0"/>
              </a:defRPr>
            </a:lvl4pPr>
            <a:lvl5pPr marL="2057400" indent="-228600">
              <a:defRPr sz="2400">
                <a:latin typeface="Times New Roman" charset="0"/>
                <a:ea typeface="ＭＳ Ｐゴシック" charset="0"/>
              </a:defRPr>
            </a:lvl5pPr>
            <a:lvl6pPr marL="2514600" indent="-228600" eaLnBrk="0" fontAlgn="base" hangingPunct="0">
              <a:spcBef>
                <a:spcPct val="0"/>
              </a:spcBef>
              <a:spcAft>
                <a:spcPct val="0"/>
              </a:spcAft>
              <a:defRPr sz="2400">
                <a:latin typeface="Times New Roman" charset="0"/>
                <a:ea typeface="ＭＳ Ｐゴシック" charset="0"/>
              </a:defRPr>
            </a:lvl6pPr>
            <a:lvl7pPr marL="2971800" indent="-228600" eaLnBrk="0" fontAlgn="base" hangingPunct="0">
              <a:spcBef>
                <a:spcPct val="0"/>
              </a:spcBef>
              <a:spcAft>
                <a:spcPct val="0"/>
              </a:spcAft>
              <a:defRPr sz="2400">
                <a:latin typeface="Times New Roman" charset="0"/>
                <a:ea typeface="ＭＳ Ｐゴシック" charset="0"/>
              </a:defRPr>
            </a:lvl7pPr>
            <a:lvl8pPr marL="3429000" indent="-228600" eaLnBrk="0" fontAlgn="base" hangingPunct="0">
              <a:spcBef>
                <a:spcPct val="0"/>
              </a:spcBef>
              <a:spcAft>
                <a:spcPct val="0"/>
              </a:spcAft>
              <a:defRPr sz="2400">
                <a:latin typeface="Times New Roman" charset="0"/>
                <a:ea typeface="ＭＳ Ｐゴシック" charset="0"/>
              </a:defRPr>
            </a:lvl8pPr>
            <a:lvl9pPr marL="3886200" indent="-228600" eaLnBrk="0" fontAlgn="base" hangingPunct="0">
              <a:spcBef>
                <a:spcPct val="0"/>
              </a:spcBef>
              <a:spcAft>
                <a:spcPct val="0"/>
              </a:spcAft>
              <a:defRPr sz="2400">
                <a:latin typeface="Times New Roman" charset="0"/>
                <a:ea typeface="ＭＳ Ｐゴシック" charset="0"/>
              </a:defRPr>
            </a:lvl9pPr>
          </a:lstStyle>
          <a:p>
            <a:r>
              <a:rPr lang="ar-JO" dirty="0">
                <a:latin typeface="Arial" panose="020B0604020202020204" pitchFamily="34" charset="0"/>
                <a:cs typeface="Arial" panose="020B0604020202020204" pitchFamily="34" charset="0"/>
              </a:rPr>
              <a:t>الأرميني</a:t>
            </a:r>
            <a:endParaRPr lang="en-US" dirty="0">
              <a:latin typeface="Arial" panose="020B0604020202020204" pitchFamily="34" charset="0"/>
              <a:cs typeface="Arial" panose="020B0604020202020204" pitchFamily="34" charset="0"/>
            </a:endParaRPr>
          </a:p>
        </p:txBody>
      </p:sp>
      <p:sp>
        <p:nvSpPr>
          <p:cNvPr id="24" name="Text Box 1032"/>
          <p:cNvSpPr txBox="1">
            <a:spLocks noChangeArrowheads="1"/>
          </p:cNvSpPr>
          <p:nvPr/>
        </p:nvSpPr>
        <p:spPr bwMode="auto">
          <a:xfrm>
            <a:off x="6254797" y="3556184"/>
            <a:ext cx="2889203" cy="1077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rPr>
              <a:t>الإرتداد يقود                إلى فقدان الخلاص</a:t>
            </a:r>
            <a:endParaRPr kumimoji="0" lang="en-US" sz="32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endParaRPr>
          </a:p>
        </p:txBody>
      </p:sp>
      <p:sp>
        <p:nvSpPr>
          <p:cNvPr id="25" name="Down Arrow 24"/>
          <p:cNvSpPr/>
          <p:nvPr/>
        </p:nvSpPr>
        <p:spPr bwMode="auto">
          <a:xfrm rot="17773393">
            <a:off x="6410491" y="1303248"/>
            <a:ext cx="290286" cy="1206084"/>
          </a:xfrm>
          <a:prstGeom prst="down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6" name="Down Arrow 25"/>
          <p:cNvSpPr/>
          <p:nvPr/>
        </p:nvSpPr>
        <p:spPr bwMode="auto">
          <a:xfrm>
            <a:off x="7554255" y="2922036"/>
            <a:ext cx="290286" cy="621998"/>
          </a:xfrm>
          <a:prstGeom prst="down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7" name="Text Box 1032"/>
          <p:cNvSpPr txBox="1">
            <a:spLocks noChangeArrowheads="1"/>
          </p:cNvSpPr>
          <p:nvPr/>
        </p:nvSpPr>
        <p:spPr bwMode="auto">
          <a:xfrm>
            <a:off x="5921713" y="5480949"/>
            <a:ext cx="3234267" cy="1077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rPr>
              <a:t>لا ضمان أبدي</a:t>
            </a:r>
            <a:r>
              <a:rPr lang="ar-JO" sz="3200" b="1"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rPr>
              <a:t>                    و لا تأكيد</a:t>
            </a:r>
            <a:endParaRPr kumimoji="0" lang="ar-JO" sz="32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endParaRPr>
          </a:p>
        </p:txBody>
      </p:sp>
      <p:sp>
        <p:nvSpPr>
          <p:cNvPr id="28" name="Down Arrow 27"/>
          <p:cNvSpPr/>
          <p:nvPr/>
        </p:nvSpPr>
        <p:spPr bwMode="auto">
          <a:xfrm>
            <a:off x="7554255" y="4806394"/>
            <a:ext cx="290286" cy="621998"/>
          </a:xfrm>
          <a:prstGeom prst="down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9" name="Text Box 1031"/>
          <p:cNvSpPr txBox="1">
            <a:spLocks noChangeArrowheads="1"/>
          </p:cNvSpPr>
          <p:nvPr/>
        </p:nvSpPr>
        <p:spPr bwMode="auto">
          <a:xfrm>
            <a:off x="2855830" y="2331016"/>
            <a:ext cx="3250047"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2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rPr>
              <a:t>شركاء</a:t>
            </a:r>
          </a:p>
        </p:txBody>
      </p:sp>
      <p:sp>
        <p:nvSpPr>
          <p:cNvPr id="30" name="Text Box 1032"/>
          <p:cNvSpPr txBox="1">
            <a:spLocks noChangeArrowheads="1"/>
          </p:cNvSpPr>
          <p:nvPr/>
        </p:nvSpPr>
        <p:spPr bwMode="auto">
          <a:xfrm>
            <a:off x="3036252" y="3580148"/>
            <a:ext cx="2889203" cy="1077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rPr>
              <a:t>الإرتداد يقود                إلى فقدان المكافآت</a:t>
            </a:r>
            <a:endParaRPr kumimoji="0" lang="en-US" sz="32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endParaRPr>
          </a:p>
        </p:txBody>
      </p:sp>
      <p:sp>
        <p:nvSpPr>
          <p:cNvPr id="31" name="Down Arrow 30"/>
          <p:cNvSpPr/>
          <p:nvPr/>
        </p:nvSpPr>
        <p:spPr bwMode="auto">
          <a:xfrm rot="3279538">
            <a:off x="4951922" y="1347687"/>
            <a:ext cx="290286" cy="1206084"/>
          </a:xfrm>
          <a:prstGeom prst="down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 name="Down Arrow 31"/>
          <p:cNvSpPr/>
          <p:nvPr/>
        </p:nvSpPr>
        <p:spPr bwMode="auto">
          <a:xfrm>
            <a:off x="4335710" y="2922036"/>
            <a:ext cx="290286" cy="621998"/>
          </a:xfrm>
          <a:prstGeom prst="down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3" name="Text Box 1032"/>
          <p:cNvSpPr txBox="1">
            <a:spLocks noChangeArrowheads="1"/>
          </p:cNvSpPr>
          <p:nvPr/>
        </p:nvSpPr>
        <p:spPr bwMode="auto">
          <a:xfrm>
            <a:off x="2933525" y="5480949"/>
            <a:ext cx="3094656" cy="1077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rPr>
              <a:t>ضمان أبدي                   مع تأكيد</a:t>
            </a:r>
            <a:endParaRPr kumimoji="0" lang="en-US" sz="32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endParaRPr>
          </a:p>
        </p:txBody>
      </p:sp>
      <p:sp>
        <p:nvSpPr>
          <p:cNvPr id="34" name="Down Arrow 33"/>
          <p:cNvSpPr/>
          <p:nvPr/>
        </p:nvSpPr>
        <p:spPr bwMode="auto">
          <a:xfrm>
            <a:off x="4335710" y="4806394"/>
            <a:ext cx="290286" cy="621998"/>
          </a:xfrm>
          <a:prstGeom prst="down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53615" name="Rectangle 1040"/>
          <p:cNvSpPr>
            <a:spLocks noGrp="1" noChangeArrowheads="1"/>
          </p:cNvSpPr>
          <p:nvPr>
            <p:ph type="title" idx="4294967295"/>
          </p:nvPr>
        </p:nvSpPr>
        <p:spPr>
          <a:xfrm>
            <a:off x="0" y="-6338"/>
            <a:ext cx="8209328" cy="584775"/>
          </a:xfrm>
          <a:solidFill>
            <a:schemeClr val="tx1"/>
          </a:solidFill>
        </p:spPr>
        <p:txBody>
          <a:bodyPr wrap="square" anchor="ctr">
            <a:spAutoFit/>
          </a:bodyPr>
          <a:lstStyle/>
          <a:p>
            <a:pPr>
              <a:spcBef>
                <a:spcPct val="50000"/>
              </a:spcBef>
            </a:pPr>
            <a:r>
              <a:rPr lang="ar-JO" altLang="ja-JP" sz="3200" b="1" dirty="0">
                <a:solidFill>
                  <a:schemeClr val="bg1"/>
                </a:solidFill>
                <a:effectLst>
                  <a:glow rad="228600">
                    <a:schemeClr val="accent4">
                      <a:satMod val="175000"/>
                    </a:schemeClr>
                  </a:glow>
                </a:effectLst>
                <a:latin typeface="Arial" panose="020B0604020202020204" pitchFamily="34" charset="0"/>
                <a:ea typeface="ＭＳ Ｐゴシック" charset="0"/>
                <a:cs typeface="Arial" panose="020B0604020202020204" pitchFamily="34" charset="0"/>
              </a:rPr>
              <a:t>هل سيثابر كل مسيحي حقيقي بأمانة حتى الموت ؟</a:t>
            </a:r>
            <a:endParaRPr lang="en-US" sz="3200" b="1" dirty="0">
              <a:solidFill>
                <a:schemeClr val="bg1"/>
              </a:solidFill>
              <a:effectLst>
                <a:outerShdw blurRad="50800" dist="63500" dir="2700000" algn="tl" rotWithShape="0">
                  <a:srgbClr val="000000"/>
                </a:outerShd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718388291"/>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up)">
                                      <p:cBhvr>
                                        <p:cTn id="7" dur="500"/>
                                        <p:tgtEl>
                                          <p:spTgt spid="18"/>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41990"/>
                                        </p:tgtEl>
                                        <p:attrNameLst>
                                          <p:attrName>style.visibility</p:attrName>
                                        </p:attrNameLst>
                                      </p:cBhvr>
                                      <p:to>
                                        <p:strVal val="visible"/>
                                      </p:to>
                                    </p:set>
                                    <p:animEffect transition="in" filter="wipe(up)">
                                      <p:cBhvr>
                                        <p:cTn id="10" dur="500"/>
                                        <p:tgtEl>
                                          <p:spTgt spid="4199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up)">
                                      <p:cBhvr>
                                        <p:cTn id="15" dur="500"/>
                                        <p:tgtEl>
                                          <p:spTgt spid="17"/>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41991"/>
                                        </p:tgtEl>
                                        <p:attrNameLst>
                                          <p:attrName>style.visibility</p:attrName>
                                        </p:attrNameLst>
                                      </p:cBhvr>
                                      <p:to>
                                        <p:strVal val="visible"/>
                                      </p:to>
                                    </p:set>
                                    <p:animEffect transition="in" filter="wipe(up)">
                                      <p:cBhvr>
                                        <p:cTn id="18" dur="500"/>
                                        <p:tgtEl>
                                          <p:spTgt spid="41991"/>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up)">
                                      <p:cBhvr>
                                        <p:cTn id="23" dur="500"/>
                                        <p:tgtEl>
                                          <p:spTgt spid="20"/>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41992"/>
                                        </p:tgtEl>
                                        <p:attrNameLst>
                                          <p:attrName>style.visibility</p:attrName>
                                        </p:attrNameLst>
                                      </p:cBhvr>
                                      <p:to>
                                        <p:strVal val="visible"/>
                                      </p:to>
                                    </p:set>
                                    <p:animEffect transition="in" filter="wipe(up)">
                                      <p:cBhvr>
                                        <p:cTn id="26" dur="500"/>
                                        <p:tgtEl>
                                          <p:spTgt spid="41992"/>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wipe(up)">
                                      <p:cBhvr>
                                        <p:cTn id="31" dur="500"/>
                                        <p:tgtEl>
                                          <p:spTgt spid="22"/>
                                        </p:tgtEl>
                                      </p:cBhvr>
                                    </p:animEffect>
                                  </p:childTnLst>
                                </p:cTn>
                              </p:par>
                              <p:par>
                                <p:cTn id="32" presetID="22" presetClass="entr" presetSubtype="1" fill="hold" grpId="0" nodeType="with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wipe(up)">
                                      <p:cBhvr>
                                        <p:cTn id="34" dur="500"/>
                                        <p:tgtEl>
                                          <p:spTgt spid="21"/>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wipe(up)">
                                      <p:cBhvr>
                                        <p:cTn id="39" dur="500"/>
                                        <p:tgtEl>
                                          <p:spTgt spid="19"/>
                                        </p:tgtEl>
                                      </p:cBhvr>
                                    </p:animEffect>
                                  </p:childTnLst>
                                </p:cTn>
                              </p:par>
                              <p:par>
                                <p:cTn id="40" presetID="22" presetClass="entr" presetSubtype="1" fill="hold" grpId="0" nodeType="withEffect">
                                  <p:stCondLst>
                                    <p:cond delay="0"/>
                                  </p:stCondLst>
                                  <p:childTnLst>
                                    <p:set>
                                      <p:cBhvr>
                                        <p:cTn id="41" dur="1" fill="hold">
                                          <p:stCondLst>
                                            <p:cond delay="0"/>
                                          </p:stCondLst>
                                        </p:cTn>
                                        <p:tgtEl>
                                          <p:spTgt spid="41989"/>
                                        </p:tgtEl>
                                        <p:attrNameLst>
                                          <p:attrName>style.visibility</p:attrName>
                                        </p:attrNameLst>
                                      </p:cBhvr>
                                      <p:to>
                                        <p:strVal val="visible"/>
                                      </p:to>
                                    </p:set>
                                    <p:animEffect transition="in" filter="wipe(up)">
                                      <p:cBhvr>
                                        <p:cTn id="42" dur="500"/>
                                        <p:tgtEl>
                                          <p:spTgt spid="41989"/>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wipe(up)">
                                      <p:cBhvr>
                                        <p:cTn id="47" dur="500"/>
                                        <p:tgtEl>
                                          <p:spTgt spid="25"/>
                                        </p:tgtEl>
                                      </p:cBhvr>
                                    </p:animEffect>
                                  </p:childTnLst>
                                </p:cTn>
                              </p:par>
                              <p:par>
                                <p:cTn id="48" presetID="22" presetClass="entr" presetSubtype="1" fill="hold" grpId="0" nodeType="withEffect">
                                  <p:stCondLst>
                                    <p:cond delay="0"/>
                                  </p:stCondLst>
                                  <p:childTnLst>
                                    <p:set>
                                      <p:cBhvr>
                                        <p:cTn id="49" dur="1" fill="hold">
                                          <p:stCondLst>
                                            <p:cond delay="0"/>
                                          </p:stCondLst>
                                        </p:cTn>
                                        <p:tgtEl>
                                          <p:spTgt spid="23"/>
                                        </p:tgtEl>
                                        <p:attrNameLst>
                                          <p:attrName>style.visibility</p:attrName>
                                        </p:attrNameLst>
                                      </p:cBhvr>
                                      <p:to>
                                        <p:strVal val="visible"/>
                                      </p:to>
                                    </p:set>
                                    <p:animEffect transition="in" filter="wipe(up)">
                                      <p:cBhvr>
                                        <p:cTn id="50" dur="500"/>
                                        <p:tgtEl>
                                          <p:spTgt spid="23"/>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1" fill="hold" grpId="0" nodeType="clickEffect">
                                  <p:stCondLst>
                                    <p:cond delay="0"/>
                                  </p:stCondLst>
                                  <p:childTnLst>
                                    <p:set>
                                      <p:cBhvr>
                                        <p:cTn id="54" dur="1" fill="hold">
                                          <p:stCondLst>
                                            <p:cond delay="0"/>
                                          </p:stCondLst>
                                        </p:cTn>
                                        <p:tgtEl>
                                          <p:spTgt spid="26"/>
                                        </p:tgtEl>
                                        <p:attrNameLst>
                                          <p:attrName>style.visibility</p:attrName>
                                        </p:attrNameLst>
                                      </p:cBhvr>
                                      <p:to>
                                        <p:strVal val="visible"/>
                                      </p:to>
                                    </p:set>
                                    <p:animEffect transition="in" filter="wipe(up)">
                                      <p:cBhvr>
                                        <p:cTn id="55" dur="500"/>
                                        <p:tgtEl>
                                          <p:spTgt spid="26"/>
                                        </p:tgtEl>
                                      </p:cBhvr>
                                    </p:animEffect>
                                  </p:childTnLst>
                                </p:cTn>
                              </p:par>
                              <p:par>
                                <p:cTn id="56" presetID="22" presetClass="entr" presetSubtype="1" fill="hold" grpId="0" nodeType="withEffect">
                                  <p:stCondLst>
                                    <p:cond delay="0"/>
                                  </p:stCondLst>
                                  <p:childTnLst>
                                    <p:set>
                                      <p:cBhvr>
                                        <p:cTn id="57" dur="1" fill="hold">
                                          <p:stCondLst>
                                            <p:cond delay="0"/>
                                          </p:stCondLst>
                                        </p:cTn>
                                        <p:tgtEl>
                                          <p:spTgt spid="24"/>
                                        </p:tgtEl>
                                        <p:attrNameLst>
                                          <p:attrName>style.visibility</p:attrName>
                                        </p:attrNameLst>
                                      </p:cBhvr>
                                      <p:to>
                                        <p:strVal val="visible"/>
                                      </p:to>
                                    </p:set>
                                    <p:animEffect transition="in" filter="wipe(up)">
                                      <p:cBhvr>
                                        <p:cTn id="58" dur="500"/>
                                        <p:tgtEl>
                                          <p:spTgt spid="24"/>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1" fill="hold" grpId="0" nodeType="clickEffect">
                                  <p:stCondLst>
                                    <p:cond delay="0"/>
                                  </p:stCondLst>
                                  <p:childTnLst>
                                    <p:set>
                                      <p:cBhvr>
                                        <p:cTn id="62" dur="1" fill="hold">
                                          <p:stCondLst>
                                            <p:cond delay="0"/>
                                          </p:stCondLst>
                                        </p:cTn>
                                        <p:tgtEl>
                                          <p:spTgt spid="28"/>
                                        </p:tgtEl>
                                        <p:attrNameLst>
                                          <p:attrName>style.visibility</p:attrName>
                                        </p:attrNameLst>
                                      </p:cBhvr>
                                      <p:to>
                                        <p:strVal val="visible"/>
                                      </p:to>
                                    </p:set>
                                    <p:animEffect transition="in" filter="wipe(up)">
                                      <p:cBhvr>
                                        <p:cTn id="63" dur="500"/>
                                        <p:tgtEl>
                                          <p:spTgt spid="28"/>
                                        </p:tgtEl>
                                      </p:cBhvr>
                                    </p:animEffect>
                                  </p:childTnLst>
                                </p:cTn>
                              </p:par>
                              <p:par>
                                <p:cTn id="64" presetID="22" presetClass="entr" presetSubtype="1" fill="hold" grpId="0" nodeType="withEffect">
                                  <p:stCondLst>
                                    <p:cond delay="0"/>
                                  </p:stCondLst>
                                  <p:childTnLst>
                                    <p:set>
                                      <p:cBhvr>
                                        <p:cTn id="65" dur="1" fill="hold">
                                          <p:stCondLst>
                                            <p:cond delay="0"/>
                                          </p:stCondLst>
                                        </p:cTn>
                                        <p:tgtEl>
                                          <p:spTgt spid="27"/>
                                        </p:tgtEl>
                                        <p:attrNameLst>
                                          <p:attrName>style.visibility</p:attrName>
                                        </p:attrNameLst>
                                      </p:cBhvr>
                                      <p:to>
                                        <p:strVal val="visible"/>
                                      </p:to>
                                    </p:set>
                                    <p:animEffect transition="in" filter="wipe(up)">
                                      <p:cBhvr>
                                        <p:cTn id="66" dur="500"/>
                                        <p:tgtEl>
                                          <p:spTgt spid="27"/>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1" fill="hold" grpId="0" nodeType="clickEffect">
                                  <p:stCondLst>
                                    <p:cond delay="0"/>
                                  </p:stCondLst>
                                  <p:childTnLst>
                                    <p:set>
                                      <p:cBhvr>
                                        <p:cTn id="70" dur="1" fill="hold">
                                          <p:stCondLst>
                                            <p:cond delay="0"/>
                                          </p:stCondLst>
                                        </p:cTn>
                                        <p:tgtEl>
                                          <p:spTgt spid="31"/>
                                        </p:tgtEl>
                                        <p:attrNameLst>
                                          <p:attrName>style.visibility</p:attrName>
                                        </p:attrNameLst>
                                      </p:cBhvr>
                                      <p:to>
                                        <p:strVal val="visible"/>
                                      </p:to>
                                    </p:set>
                                    <p:animEffect transition="in" filter="wipe(up)">
                                      <p:cBhvr>
                                        <p:cTn id="71" dur="500"/>
                                        <p:tgtEl>
                                          <p:spTgt spid="31"/>
                                        </p:tgtEl>
                                      </p:cBhvr>
                                    </p:animEffect>
                                  </p:childTnLst>
                                </p:cTn>
                              </p:par>
                              <p:par>
                                <p:cTn id="72" presetID="22" presetClass="entr" presetSubtype="1" fill="hold" grpId="0" nodeType="withEffect">
                                  <p:stCondLst>
                                    <p:cond delay="0"/>
                                  </p:stCondLst>
                                  <p:childTnLst>
                                    <p:set>
                                      <p:cBhvr>
                                        <p:cTn id="73" dur="1" fill="hold">
                                          <p:stCondLst>
                                            <p:cond delay="0"/>
                                          </p:stCondLst>
                                        </p:cTn>
                                        <p:tgtEl>
                                          <p:spTgt spid="29"/>
                                        </p:tgtEl>
                                        <p:attrNameLst>
                                          <p:attrName>style.visibility</p:attrName>
                                        </p:attrNameLst>
                                      </p:cBhvr>
                                      <p:to>
                                        <p:strVal val="visible"/>
                                      </p:to>
                                    </p:set>
                                    <p:animEffect transition="in" filter="wipe(up)">
                                      <p:cBhvr>
                                        <p:cTn id="74" dur="500"/>
                                        <p:tgtEl>
                                          <p:spTgt spid="29"/>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1" fill="hold" grpId="0" nodeType="clickEffect">
                                  <p:stCondLst>
                                    <p:cond delay="0"/>
                                  </p:stCondLst>
                                  <p:childTnLst>
                                    <p:set>
                                      <p:cBhvr>
                                        <p:cTn id="78" dur="1" fill="hold">
                                          <p:stCondLst>
                                            <p:cond delay="0"/>
                                          </p:stCondLst>
                                        </p:cTn>
                                        <p:tgtEl>
                                          <p:spTgt spid="32"/>
                                        </p:tgtEl>
                                        <p:attrNameLst>
                                          <p:attrName>style.visibility</p:attrName>
                                        </p:attrNameLst>
                                      </p:cBhvr>
                                      <p:to>
                                        <p:strVal val="visible"/>
                                      </p:to>
                                    </p:set>
                                    <p:animEffect transition="in" filter="wipe(up)">
                                      <p:cBhvr>
                                        <p:cTn id="79" dur="500"/>
                                        <p:tgtEl>
                                          <p:spTgt spid="32"/>
                                        </p:tgtEl>
                                      </p:cBhvr>
                                    </p:animEffect>
                                  </p:childTnLst>
                                </p:cTn>
                              </p:par>
                              <p:par>
                                <p:cTn id="80" presetID="22" presetClass="entr" presetSubtype="1" fill="hold" grpId="0" nodeType="withEffect">
                                  <p:stCondLst>
                                    <p:cond delay="0"/>
                                  </p:stCondLst>
                                  <p:childTnLst>
                                    <p:set>
                                      <p:cBhvr>
                                        <p:cTn id="81" dur="1" fill="hold">
                                          <p:stCondLst>
                                            <p:cond delay="0"/>
                                          </p:stCondLst>
                                        </p:cTn>
                                        <p:tgtEl>
                                          <p:spTgt spid="30"/>
                                        </p:tgtEl>
                                        <p:attrNameLst>
                                          <p:attrName>style.visibility</p:attrName>
                                        </p:attrNameLst>
                                      </p:cBhvr>
                                      <p:to>
                                        <p:strVal val="visible"/>
                                      </p:to>
                                    </p:set>
                                    <p:animEffect transition="in" filter="wipe(up)">
                                      <p:cBhvr>
                                        <p:cTn id="82" dur="500"/>
                                        <p:tgtEl>
                                          <p:spTgt spid="30"/>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1" fill="hold" grpId="0" nodeType="clickEffect">
                                  <p:stCondLst>
                                    <p:cond delay="0"/>
                                  </p:stCondLst>
                                  <p:childTnLst>
                                    <p:set>
                                      <p:cBhvr>
                                        <p:cTn id="86" dur="1" fill="hold">
                                          <p:stCondLst>
                                            <p:cond delay="0"/>
                                          </p:stCondLst>
                                        </p:cTn>
                                        <p:tgtEl>
                                          <p:spTgt spid="34"/>
                                        </p:tgtEl>
                                        <p:attrNameLst>
                                          <p:attrName>style.visibility</p:attrName>
                                        </p:attrNameLst>
                                      </p:cBhvr>
                                      <p:to>
                                        <p:strVal val="visible"/>
                                      </p:to>
                                    </p:set>
                                    <p:animEffect transition="in" filter="wipe(up)">
                                      <p:cBhvr>
                                        <p:cTn id="87" dur="500"/>
                                        <p:tgtEl>
                                          <p:spTgt spid="34"/>
                                        </p:tgtEl>
                                      </p:cBhvr>
                                    </p:animEffect>
                                  </p:childTnLst>
                                </p:cTn>
                              </p:par>
                              <p:par>
                                <p:cTn id="88" presetID="22" presetClass="entr" presetSubtype="1" fill="hold" grpId="0" nodeType="withEffect">
                                  <p:stCondLst>
                                    <p:cond delay="0"/>
                                  </p:stCondLst>
                                  <p:childTnLst>
                                    <p:set>
                                      <p:cBhvr>
                                        <p:cTn id="89" dur="1" fill="hold">
                                          <p:stCondLst>
                                            <p:cond delay="0"/>
                                          </p:stCondLst>
                                        </p:cTn>
                                        <p:tgtEl>
                                          <p:spTgt spid="33"/>
                                        </p:tgtEl>
                                        <p:attrNameLst>
                                          <p:attrName>style.visibility</p:attrName>
                                        </p:attrNameLst>
                                      </p:cBhvr>
                                      <p:to>
                                        <p:strVal val="visible"/>
                                      </p:to>
                                    </p:set>
                                    <p:animEffect transition="in" filter="wipe(up)">
                                      <p:cBhvr>
                                        <p:cTn id="90"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9" grpId="0"/>
      <p:bldP spid="41990" grpId="0"/>
      <p:bldP spid="41991" grpId="0"/>
      <p:bldP spid="41992" grpId="0"/>
      <p:bldP spid="17" grpId="0" animBg="1"/>
      <p:bldP spid="18" grpId="0" animBg="1"/>
      <p:bldP spid="19" grpId="0" animBg="1"/>
      <p:bldP spid="20" grpId="0" animBg="1"/>
      <p:bldP spid="21" grpId="0"/>
      <p:bldP spid="22" grpId="0" animBg="1"/>
      <p:bldP spid="23" grpId="0"/>
      <p:bldP spid="24" grpId="0"/>
      <p:bldP spid="25" grpId="0" animBg="1"/>
      <p:bldP spid="26" grpId="0" animBg="1"/>
      <p:bldP spid="27" grpId="0"/>
      <p:bldP spid="28" grpId="0" animBg="1"/>
      <p:bldP spid="29" grpId="0"/>
      <p:bldP spid="30" grpId="0"/>
      <p:bldP spid="31" grpId="0" animBg="1"/>
      <p:bldP spid="32" grpId="0" animBg="1"/>
      <p:bldP spid="33" grpId="0"/>
      <p:bldP spid="34"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2" descr="Bema closeup"/>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t="-25"/>
          <a:stretch/>
        </p:blipFill>
        <p:spPr bwMode="auto">
          <a:xfrm flipH="1">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8482" name="Rectangle 2"/>
          <p:cNvSpPr>
            <a:spLocks noGrp="1" noChangeArrowheads="1"/>
          </p:cNvSpPr>
          <p:nvPr>
            <p:ph type="title" idx="4294967295"/>
          </p:nvPr>
        </p:nvSpPr>
        <p:spPr>
          <a:xfrm>
            <a:off x="304800" y="304800"/>
            <a:ext cx="8534400" cy="990600"/>
          </a:xfrm>
          <a:effectLst/>
        </p:spPr>
        <p:txBody>
          <a:bodyPr/>
          <a:lstStyle/>
          <a:p>
            <a:pPr eaLnBrk="1" hangingPunct="1">
              <a:defRPr/>
            </a:pPr>
            <a:r>
              <a:rPr lang="ar-JO" dirty="0">
                <a:solidFill>
                  <a:schemeClr val="bg1"/>
                </a:solidFill>
                <a:latin typeface="Arial" panose="020B0604020202020204" pitchFamily="34" charset="0"/>
                <a:ea typeface="ＭＳ Ｐゴシック" charset="0"/>
                <a:cs typeface="Arial" panose="020B0604020202020204" pitchFamily="34" charset="0"/>
              </a:rPr>
              <a:t>كرسي القضاء عن قرب</a:t>
            </a:r>
            <a:endParaRPr lang="en-US" dirty="0">
              <a:latin typeface="Arial" panose="020B0604020202020204" pitchFamily="34" charset="0"/>
              <a:ea typeface="ＭＳ Ｐゴシック" charset="0"/>
              <a:cs typeface="Arial" panose="020B0604020202020204" pitchFamily="34" charset="0"/>
            </a:endParaRPr>
          </a:p>
        </p:txBody>
      </p:sp>
      <p:sp>
        <p:nvSpPr>
          <p:cNvPr id="5" name="Rectangle 2">
            <a:extLst>
              <a:ext uri="{FF2B5EF4-FFF2-40B4-BE49-F238E27FC236}">
                <a16:creationId xmlns:a16="http://schemas.microsoft.com/office/drawing/2014/main" id="{1F308F64-9634-B04A-9174-1A630B391F52}"/>
              </a:ext>
            </a:extLst>
          </p:cNvPr>
          <p:cNvSpPr txBox="1">
            <a:spLocks noChangeArrowheads="1"/>
          </p:cNvSpPr>
          <p:nvPr/>
        </p:nvSpPr>
        <p:spPr bwMode="auto">
          <a:xfrm>
            <a:off x="0" y="4941168"/>
            <a:ext cx="8964488" cy="18002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٢ كورنثوس ٥ : ٩-١٠</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لِذَلِكَ نَحْتَرِصُ أَيْضاً مُسْتَوْطِنِينَ كُنَّا أَوْ مُتَغَرِّبِينَ أَنْ نَكُونَ مَرْضِيِّينَ عِنْدَهُ.</a:t>
            </a:r>
            <a:br>
              <a:rPr kumimoji="0" lang="en-US" sz="24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br>
            <a:r>
              <a:rPr kumimoji="0" lang="ar-JO" sz="24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١٠ </a:t>
            </a:r>
            <a:r>
              <a:rPr kumimoji="0" lang="ar-JO" sz="24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لأَنَّهُ لاَ بُدَّ أَنَّنَا جَمِيعاً نُظْهَرُ أَمَامَ كُرْسِيِّ الْمَسِيحِ</a:t>
            </a: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لِيَنَالَ كُلُّ وَاحِدٍ مَا كَانَ بِالْجَسَدِ بِحَسَبِ مَا صَنَعَ، خَيْراً كَانَ أَمْ شَرّاً. </a:t>
            </a:r>
          </a:p>
        </p:txBody>
      </p:sp>
    </p:spTree>
    <p:extLst>
      <p:ext uri="{BB962C8B-B14F-4D97-AF65-F5344CB8AC3E}">
        <p14:creationId xmlns:p14="http://schemas.microsoft.com/office/powerpoint/2010/main" val="235143865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4626" name="Picture 1030" descr="Bema, place of judgmen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8482" name="Rectangle 2"/>
          <p:cNvSpPr>
            <a:spLocks noGrp="1" noChangeArrowheads="1"/>
          </p:cNvSpPr>
          <p:nvPr>
            <p:ph type="title" idx="4294967295"/>
          </p:nvPr>
        </p:nvSpPr>
        <p:spPr>
          <a:xfrm>
            <a:off x="0" y="1838"/>
            <a:ext cx="9144000" cy="1143000"/>
          </a:xfrm>
          <a:effectLst>
            <a:outerShdw blurRad="63500" dist="35921" dir="2700000" algn="ctr" rotWithShape="0">
              <a:srgbClr val="000000"/>
            </a:outerShdw>
          </a:effectLst>
        </p:spPr>
        <p:txBody>
          <a:bodyPr/>
          <a:lstStyle/>
          <a:p>
            <a:pPr lvl="0" eaLnBrk="1" hangingPunct="1"/>
            <a:r>
              <a:rPr lang="ar-JO" b="1" kern="1200" dirty="0">
                <a:solidFill>
                  <a:srgbClr val="000000"/>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المتحدث أو القاضي في الأعلى</a:t>
            </a:r>
            <a:endParaRPr lang="en-US" b="1" dirty="0">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endParaRPr>
          </a:p>
        </p:txBody>
      </p:sp>
      <p:sp>
        <p:nvSpPr>
          <p:cNvPr id="2" name="Rectangle 2"/>
          <p:cNvSpPr>
            <a:spLocks noChangeArrowheads="1"/>
          </p:cNvSpPr>
          <p:nvPr/>
        </p:nvSpPr>
        <p:spPr bwMode="auto">
          <a:xfrm>
            <a:off x="0" y="-152400"/>
            <a:ext cx="9144000" cy="1143000"/>
          </a:xfrm>
          <a:prstGeom prst="rect">
            <a:avLst/>
          </a:prstGeom>
          <a:noFill/>
          <a:ln w="9525">
            <a:noFill/>
            <a:miter lim="800000"/>
            <a:headEnd/>
            <a:tailEnd/>
          </a:ln>
          <a:effectLst>
            <a:outerShdw blurRad="63500" dist="35921" dir="2700000" algn="ctr" rotWithShape="0">
              <a:srgbClr val="FFFFFF"/>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109306973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7938" name="Picture 1028" descr="Before the judgment sea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8482" name="Rectangle 2"/>
          <p:cNvSpPr>
            <a:spLocks noGrp="1" noChangeArrowheads="1"/>
          </p:cNvSpPr>
          <p:nvPr>
            <p:ph type="title" idx="4294967295"/>
          </p:nvPr>
        </p:nvSpPr>
        <p:spPr>
          <a:xfrm>
            <a:off x="0" y="76200"/>
            <a:ext cx="9144000" cy="1143000"/>
          </a:xfrm>
          <a:effectLst/>
        </p:spPr>
        <p:txBody>
          <a:bodyPr/>
          <a:lstStyle/>
          <a:p>
            <a:pPr eaLnBrk="1" hangingPunct="1">
              <a:defRPr/>
            </a:pPr>
            <a:br>
              <a:rPr lang="en-US" b="1" dirty="0">
                <a:solidFill>
                  <a:schemeClr val="bg1"/>
                </a:solidFill>
                <a:effectLst>
                  <a:glow rad="266700">
                    <a:schemeClr val="tx1">
                      <a:alpha val="88000"/>
                    </a:schemeClr>
                  </a:glow>
                </a:effectLst>
                <a:latin typeface="Arial" panose="020B0604020202020204" pitchFamily="34" charset="0"/>
                <a:ea typeface="ＭＳ Ｐゴシック" charset="0"/>
                <a:cs typeface="Arial" panose="020B0604020202020204" pitchFamily="34" charset="0"/>
              </a:rPr>
            </a:br>
            <a:r>
              <a:rPr lang="ar-JO" b="1" dirty="0">
                <a:solidFill>
                  <a:schemeClr val="bg1"/>
                </a:solidFill>
                <a:effectLst>
                  <a:glow rad="266700">
                    <a:schemeClr val="tx1">
                      <a:alpha val="88000"/>
                    </a:schemeClr>
                  </a:glow>
                </a:effectLst>
                <a:latin typeface="Arial" panose="020B0604020202020204" pitchFamily="34" charset="0"/>
                <a:ea typeface="ＭＳ Ｐゴシック" charset="0"/>
                <a:cs typeface="Arial" panose="020B0604020202020204" pitchFamily="34" charset="0"/>
              </a:rPr>
              <a:t>الشخص الذي تتم إدانته أو مكافأته يقف في الأسفل</a:t>
            </a:r>
            <a:endParaRPr lang="en-US" dirty="0">
              <a:effectLst>
                <a:glow rad="266700">
                  <a:schemeClr val="tx1">
                    <a:alpha val="88000"/>
                  </a:schemeClr>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02862976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90" name="Picture 3" descr="FireStubbl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00" y="50800"/>
            <a:ext cx="8077200" cy="673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5891" name="Rectangle 4"/>
          <p:cNvSpPr>
            <a:spLocks noGrp="1" noChangeArrowheads="1"/>
          </p:cNvSpPr>
          <p:nvPr>
            <p:ph type="title" idx="4294967295"/>
          </p:nvPr>
        </p:nvSpPr>
        <p:spPr>
          <a:xfrm>
            <a:off x="3948545" y="152400"/>
            <a:ext cx="5119255" cy="3276600"/>
          </a:xfrm>
        </p:spPr>
        <p:txBody>
          <a:bodyPr/>
          <a:lstStyle/>
          <a:p>
            <a:pPr algn="r" eaLnBrk="1" hangingPunct="1"/>
            <a:r>
              <a:rPr lang="ar-JO" sz="4000" b="1" i="1" dirty="0">
                <a:latin typeface="Arial" panose="020B0604020202020204" pitchFamily="34" charset="0"/>
                <a:ea typeface="ＭＳ Ｐゴシック" charset="0"/>
                <a:cs typeface="Arial" panose="020B0604020202020204" pitchFamily="34" charset="0"/>
              </a:rPr>
              <a:t>ستمتحن</a:t>
            </a:r>
            <a:r>
              <a:rPr lang="ar-JO" sz="4000" b="1" i="1" dirty="0">
                <a:solidFill>
                  <a:srgbClr val="FF0000"/>
                </a:solidFill>
                <a:latin typeface="Arial" panose="020B0604020202020204" pitchFamily="34" charset="0"/>
                <a:ea typeface="ＭＳ Ｐゴシック" charset="0"/>
                <a:cs typeface="Arial" panose="020B0604020202020204" pitchFamily="34" charset="0"/>
              </a:rPr>
              <a:t> النار </a:t>
            </a:r>
            <a:r>
              <a:rPr lang="ar-JO" sz="4000" b="1" i="1" dirty="0">
                <a:latin typeface="Arial" panose="020B0604020202020204" pitchFamily="34" charset="0"/>
                <a:ea typeface="ＭＳ Ｐゴシック" charset="0"/>
                <a:cs typeface="Arial" panose="020B0604020202020204" pitchFamily="34" charset="0"/>
              </a:rPr>
              <a:t>عمل كل واحد ما هو (1 كو 3: 13)</a:t>
            </a:r>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10321864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ctrTitle"/>
          </p:nvPr>
        </p:nvSpPr>
        <p:spPr>
          <a:xfrm>
            <a:off x="0" y="0"/>
            <a:ext cx="9144000" cy="838200"/>
          </a:xfrm>
        </p:spPr>
        <p:txBody>
          <a:bodyPr/>
          <a:lstStyle/>
          <a:p>
            <a:pPr algn="ctr" eaLnBrk="1" hangingPunct="1">
              <a:defRPr/>
            </a:pPr>
            <a:r>
              <a:rPr lang="ar-JO" sz="3600" b="1" dirty="0">
                <a:latin typeface="Arial" panose="020B0604020202020204" pitchFamily="34" charset="0"/>
                <a:cs typeface="Arial" panose="020B0604020202020204" pitchFamily="34" charset="0"/>
              </a:rPr>
              <a:t>مواد البناء الدائمة (1 كو 3: 12أ)</a:t>
            </a:r>
            <a:endParaRPr lang="en-US" sz="3600" b="1" dirty="0">
              <a:latin typeface="Arial" panose="020B0604020202020204" pitchFamily="34" charset="0"/>
              <a:cs typeface="Arial" panose="020B0604020202020204" pitchFamily="34" charset="0"/>
            </a:endParaRPr>
          </a:p>
        </p:txBody>
      </p:sp>
      <p:sp>
        <p:nvSpPr>
          <p:cNvPr id="20483" name="Rectangle 3"/>
          <p:cNvSpPr>
            <a:spLocks noGrp="1" noChangeArrowheads="1"/>
          </p:cNvSpPr>
          <p:nvPr>
            <p:ph type="subTitle" idx="1"/>
          </p:nvPr>
        </p:nvSpPr>
        <p:spPr>
          <a:xfrm>
            <a:off x="0" y="5791200"/>
            <a:ext cx="9144000" cy="609600"/>
          </a:xfrm>
          <a:solidFill>
            <a:schemeClr val="hlink"/>
          </a:solidFill>
        </p:spPr>
        <p:txBody>
          <a:bodyPr/>
          <a:lstStyle/>
          <a:p>
            <a:pPr algn="ctr" eaLnBrk="1" hangingPunct="1">
              <a:defRPr/>
            </a:pPr>
            <a:r>
              <a:rPr lang="ar-JO" b="1" i="0" dirty="0">
                <a:solidFill>
                  <a:schemeClr val="bg1"/>
                </a:solidFill>
                <a:latin typeface="Arial" panose="020B0604020202020204" pitchFamily="34" charset="0"/>
                <a:cs typeface="Arial" panose="020B0604020202020204" pitchFamily="34" charset="0"/>
              </a:rPr>
              <a:t>الأساس : الرب يسوع المسيح (1 كو 3: 11)</a:t>
            </a:r>
            <a:endParaRPr lang="en-US" b="1" i="0" dirty="0">
              <a:solidFill>
                <a:schemeClr val="bg1"/>
              </a:solidFill>
              <a:latin typeface="Arial" panose="020B0604020202020204" pitchFamily="34" charset="0"/>
              <a:cs typeface="Arial" panose="020B0604020202020204" pitchFamily="34" charset="0"/>
            </a:endParaRPr>
          </a:p>
        </p:txBody>
      </p:sp>
      <p:sp>
        <p:nvSpPr>
          <p:cNvPr id="20486" name="Rectangle 6"/>
          <p:cNvSpPr>
            <a:spLocks noChangeArrowheads="1"/>
          </p:cNvSpPr>
          <p:nvPr/>
        </p:nvSpPr>
        <p:spPr bwMode="auto">
          <a:xfrm rot="-5400000">
            <a:off x="685800" y="3276600"/>
            <a:ext cx="3352800" cy="609600"/>
          </a:xfrm>
          <a:prstGeom prst="rect">
            <a:avLst/>
          </a:prstGeom>
          <a:solidFill>
            <a:srgbClr val="F5D053"/>
          </a:solidFill>
          <a:ln>
            <a:solidFill>
              <a:schemeClr val="tx1"/>
            </a:solidFill>
          </a:ln>
          <a:effectLst/>
        </p:spPr>
        <p:txBody>
          <a:bodyPr/>
          <a:lstStyle/>
          <a:p>
            <a:pPr marL="0" marR="0" lvl="0" indent="0" algn="ctr" defTabSz="914400" rtl="0" eaLnBrk="1" fontAlgn="base" latinLnBrk="0" hangingPunct="1">
              <a:lnSpc>
                <a:spcPct val="100000"/>
              </a:lnSpc>
              <a:spcBef>
                <a:spcPct val="20000"/>
              </a:spcBef>
              <a:spcAft>
                <a:spcPct val="0"/>
              </a:spcAft>
              <a:buClr>
                <a:srgbClr val="800040"/>
              </a:buClr>
              <a:buSzTx/>
              <a:buFont typeface="Wingdings" charset="0"/>
              <a:buNone/>
              <a:tabLst/>
              <a:defRPr/>
            </a:pPr>
            <a:r>
              <a:rPr kumimoji="0" lang="ar-JO"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ذهب</a:t>
            </a: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0487" name="Rectangle 7"/>
          <p:cNvSpPr>
            <a:spLocks noChangeArrowheads="1"/>
          </p:cNvSpPr>
          <p:nvPr/>
        </p:nvSpPr>
        <p:spPr bwMode="auto">
          <a:xfrm rot="-5400000">
            <a:off x="4648200" y="3276600"/>
            <a:ext cx="3352800" cy="609600"/>
          </a:xfrm>
          <a:prstGeom prst="rect">
            <a:avLst/>
          </a:prstGeom>
          <a:blipFill rotWithShape="1">
            <a:blip r:embed="rId3"/>
            <a:stretch>
              <a:fillRect/>
            </a:stretch>
          </a:blipFill>
          <a:ln>
            <a:solidFill>
              <a:schemeClr val="tx1"/>
            </a:solidFill>
          </a:ln>
          <a:effectLst/>
        </p:spPr>
        <p:txBody>
          <a:bodyPr/>
          <a:lstStyle/>
          <a:p>
            <a:pPr marL="0" marR="0" lvl="0" indent="0" algn="ctr" defTabSz="914400" rtl="0" eaLnBrk="1" fontAlgn="base" latinLnBrk="0" hangingPunct="1">
              <a:lnSpc>
                <a:spcPct val="100000"/>
              </a:lnSpc>
              <a:spcBef>
                <a:spcPct val="20000"/>
              </a:spcBef>
              <a:spcAft>
                <a:spcPct val="0"/>
              </a:spcAft>
              <a:buClr>
                <a:srgbClr val="800040"/>
              </a:buClr>
              <a:buSzTx/>
              <a:buFont typeface="Wingdings" charset="0"/>
              <a:buNone/>
              <a:tabLst/>
              <a:defRPr/>
            </a:pPr>
            <a:r>
              <a:rPr kumimoji="0" lang="ar-JO"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حجارة كريمة</a:t>
            </a: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0488" name="Rectangle 8"/>
          <p:cNvSpPr>
            <a:spLocks noChangeArrowheads="1"/>
          </p:cNvSpPr>
          <p:nvPr/>
        </p:nvSpPr>
        <p:spPr bwMode="auto">
          <a:xfrm rot="-5400000">
            <a:off x="2209800" y="2971800"/>
            <a:ext cx="3962400" cy="609600"/>
          </a:xfrm>
          <a:prstGeom prst="rect">
            <a:avLst/>
          </a:prstGeom>
          <a:solidFill>
            <a:schemeClr val="accent3">
              <a:lumMod val="65000"/>
            </a:schemeClr>
          </a:solidFill>
          <a:ln>
            <a:solidFill>
              <a:schemeClr val="tx1"/>
            </a:solidFill>
          </a:ln>
          <a:effectLst/>
        </p:spPr>
        <p:txBody>
          <a:bodyPr/>
          <a:lstStyle/>
          <a:p>
            <a:pPr marL="0" marR="0" lvl="0" indent="0" algn="ctr" defTabSz="914400" rtl="0" eaLnBrk="1" fontAlgn="base" latinLnBrk="0" hangingPunct="1">
              <a:lnSpc>
                <a:spcPct val="100000"/>
              </a:lnSpc>
              <a:spcBef>
                <a:spcPct val="20000"/>
              </a:spcBef>
              <a:spcAft>
                <a:spcPct val="0"/>
              </a:spcAft>
              <a:buClr>
                <a:srgbClr val="800040"/>
              </a:buClr>
              <a:buSzTx/>
              <a:buFont typeface="Wingdings" charset="0"/>
              <a:buNone/>
              <a:tabLst/>
              <a:defRPr/>
            </a:pPr>
            <a:r>
              <a:rPr kumimoji="0" lang="ar-JO"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فضة</a:t>
            </a: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nvGrpSpPr>
          <p:cNvPr id="20489" name="Group 9"/>
          <p:cNvGrpSpPr>
            <a:grpSpLocks/>
          </p:cNvGrpSpPr>
          <p:nvPr/>
        </p:nvGrpSpPr>
        <p:grpSpPr bwMode="auto">
          <a:xfrm>
            <a:off x="1143000" y="1447800"/>
            <a:ext cx="6172200" cy="609600"/>
            <a:chOff x="720" y="960"/>
            <a:chExt cx="3888" cy="384"/>
          </a:xfrm>
        </p:grpSpPr>
        <p:sp>
          <p:nvSpPr>
            <p:cNvPr id="20490" name="Rectangle 10" descr="Purple mesh"/>
            <p:cNvSpPr>
              <a:spLocks noChangeArrowheads="1"/>
            </p:cNvSpPr>
            <p:nvPr/>
          </p:nvSpPr>
          <p:spPr bwMode="auto">
            <a:xfrm rot="-1410176">
              <a:off x="720" y="960"/>
              <a:ext cx="2112" cy="384"/>
            </a:xfrm>
            <a:prstGeom prst="rect">
              <a:avLst/>
            </a:prstGeom>
            <a:blipFill dpi="0" rotWithShape="1">
              <a:blip r:embed="rId4"/>
              <a:srcRect/>
              <a:tile tx="0" ty="0" sx="100000" sy="100000" flip="none" algn="tl"/>
            </a:blip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50800" dist="25399" dir="16200000" algn="ctr" rotWithShape="0">
                      <a:srgbClr val="FFFFFF">
                        <a:alpha val="75000"/>
                      </a:srgbClr>
                    </a:outerShdw>
                  </a:effectLst>
                </a14:hiddenEffects>
              </a:ext>
            </a:extLst>
          </p:spPr>
          <p:txBody>
            <a:bodyPr/>
            <a:lstStyle/>
            <a:p>
              <a:pPr marL="0" marR="0" lvl="0" indent="0" algn="ctr" defTabSz="914400" rtl="0" eaLnBrk="1" fontAlgn="base" latinLnBrk="0" hangingPunct="1">
                <a:lnSpc>
                  <a:spcPct val="100000"/>
                </a:lnSpc>
                <a:spcBef>
                  <a:spcPct val="20000"/>
                </a:spcBef>
                <a:spcAft>
                  <a:spcPct val="0"/>
                </a:spcAft>
                <a:buClr>
                  <a:srgbClr val="800040"/>
                </a:buClr>
                <a:buSzTx/>
                <a:buFont typeface="Wingdings" charset="0"/>
                <a:buNone/>
                <a:tabLst/>
                <a:defRPr/>
              </a:pPr>
              <a:endParaRPr kumimoji="0" lang="en-US" sz="28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0491" name="Rectangle 11" descr="Purple mesh"/>
            <p:cNvSpPr>
              <a:spLocks noChangeArrowheads="1"/>
            </p:cNvSpPr>
            <p:nvPr/>
          </p:nvSpPr>
          <p:spPr bwMode="auto">
            <a:xfrm rot="1429592">
              <a:off x="2496" y="960"/>
              <a:ext cx="2112" cy="384"/>
            </a:xfrm>
            <a:prstGeom prst="rect">
              <a:avLst/>
            </a:prstGeom>
            <a:blipFill dpi="0" rotWithShape="1">
              <a:blip r:embed="rId4"/>
              <a:srcRect/>
              <a:tile tx="0" ty="0" sx="100000" sy="100000" flip="none" algn="tl"/>
            </a:blip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50800" dist="25399" dir="16200000" algn="ctr" rotWithShape="0">
                      <a:srgbClr val="FFFFFF">
                        <a:alpha val="75000"/>
                      </a:srgbClr>
                    </a:outerShdw>
                  </a:effectLst>
                </a14:hiddenEffects>
              </a:ext>
            </a:extLst>
          </p:spPr>
          <p:txBody>
            <a:bodyPr/>
            <a:lstStyle/>
            <a:p>
              <a:pPr marL="0" marR="0" lvl="0" indent="0" algn="ctr" defTabSz="914400" rtl="0" eaLnBrk="1" fontAlgn="base" latinLnBrk="0" hangingPunct="1">
                <a:lnSpc>
                  <a:spcPct val="100000"/>
                </a:lnSpc>
                <a:spcBef>
                  <a:spcPct val="20000"/>
                </a:spcBef>
                <a:spcAft>
                  <a:spcPct val="0"/>
                </a:spcAft>
                <a:buClr>
                  <a:srgbClr val="800040"/>
                </a:buClr>
                <a:buSzTx/>
                <a:buFont typeface="Wingdings" charset="0"/>
                <a:buNone/>
                <a:tabLst/>
                <a:defRPr/>
              </a:pPr>
              <a:endParaRPr kumimoji="0" lang="en-US" sz="28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sp>
        <p:nvSpPr>
          <p:cNvPr id="270346" name="Text Box 13"/>
          <p:cNvSpPr txBox="1">
            <a:spLocks noChangeArrowheads="1"/>
          </p:cNvSpPr>
          <p:nvPr/>
        </p:nvSpPr>
        <p:spPr bwMode="auto">
          <a:xfrm>
            <a:off x="1371600" y="6553200"/>
            <a:ext cx="5543505" cy="30777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مقتبسة من تشارلز ر. سويندول . ( دليل دراسة المواهب الروحية ) ( آي. إف. إل، 1983) ، 7</a:t>
            </a:r>
            <a:endParaRPr kumimoji="0" lang="en-US" sz="1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0485" name="Rectangle 5"/>
          <p:cNvSpPr>
            <a:spLocks noChangeArrowheads="1"/>
          </p:cNvSpPr>
          <p:nvPr/>
        </p:nvSpPr>
        <p:spPr bwMode="auto">
          <a:xfrm>
            <a:off x="457200" y="5181600"/>
            <a:ext cx="8229600" cy="609600"/>
          </a:xfrm>
          <a:prstGeom prst="rect">
            <a:avLst/>
          </a:prstGeom>
          <a:solidFill>
            <a:schemeClr val="tx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50800" dist="25399" dir="16200000" algn="ctr" rotWithShape="0">
                    <a:srgbClr val="FFFFFF">
                      <a:alpha val="75000"/>
                    </a:srgbClr>
                  </a:outerShdw>
                </a:effectLst>
              </a14:hiddenEffects>
            </a:ext>
          </a:extLst>
        </p:spPr>
        <p:txBody>
          <a:bodyPr/>
          <a:lstStyle/>
          <a:p>
            <a:pPr marL="0" marR="0" lvl="0" indent="0" algn="ctr" defTabSz="914400" rtl="0" eaLnBrk="1" fontAlgn="base" latinLnBrk="0" hangingPunct="1">
              <a:lnSpc>
                <a:spcPct val="100000"/>
              </a:lnSpc>
              <a:spcBef>
                <a:spcPct val="20000"/>
              </a:spcBef>
              <a:spcAft>
                <a:spcPct val="0"/>
              </a:spcAft>
              <a:buClr>
                <a:srgbClr val="800040"/>
              </a:buClr>
              <a:buSzTx/>
              <a:buFont typeface="Wingdings" charset="0"/>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الأساس : الرسل و الأنبياء (أف 2: 20)</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2075163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0485"/>
                                        </p:tgtEl>
                                        <p:attrNameLst>
                                          <p:attrName>style.visibility</p:attrName>
                                        </p:attrNameLst>
                                      </p:cBhvr>
                                      <p:to>
                                        <p:strVal val="visible"/>
                                      </p:to>
                                    </p:set>
                                    <p:anim calcmode="lin" valueType="num">
                                      <p:cBhvr>
                                        <p:cTn id="7" dur="1000" fill="hold"/>
                                        <p:tgtEl>
                                          <p:spTgt spid="20485"/>
                                        </p:tgtEl>
                                        <p:attrNameLst>
                                          <p:attrName>ppt_w</p:attrName>
                                        </p:attrNameLst>
                                      </p:cBhvr>
                                      <p:tavLst>
                                        <p:tav tm="0">
                                          <p:val>
                                            <p:fltVal val="0"/>
                                          </p:val>
                                        </p:tav>
                                        <p:tav tm="100000">
                                          <p:val>
                                            <p:strVal val="#ppt_w"/>
                                          </p:val>
                                        </p:tav>
                                      </p:tavLst>
                                    </p:anim>
                                    <p:anim calcmode="lin" valueType="num">
                                      <p:cBhvr>
                                        <p:cTn id="8" dur="1000" fill="hold"/>
                                        <p:tgtEl>
                                          <p:spTgt spid="20485"/>
                                        </p:tgtEl>
                                        <p:attrNameLst>
                                          <p:attrName>ppt_h</p:attrName>
                                        </p:attrNameLst>
                                      </p:cBhvr>
                                      <p:tavLst>
                                        <p:tav tm="0">
                                          <p:val>
                                            <p:fltVal val="0"/>
                                          </p:val>
                                        </p:tav>
                                        <p:tav tm="100000">
                                          <p:val>
                                            <p:strVal val="#ppt_h"/>
                                          </p:val>
                                        </p:tav>
                                      </p:tavLst>
                                    </p:anim>
                                    <p:anim calcmode="lin" valueType="num">
                                      <p:cBhvr>
                                        <p:cTn id="9" dur="1000" fill="hold"/>
                                        <p:tgtEl>
                                          <p:spTgt spid="2048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048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20486"/>
                                        </p:tgtEl>
                                        <p:attrNameLst>
                                          <p:attrName>style.visibility</p:attrName>
                                        </p:attrNameLst>
                                      </p:cBhvr>
                                      <p:to>
                                        <p:strVal val="visible"/>
                                      </p:to>
                                    </p:set>
                                    <p:anim calcmode="lin" valueType="num">
                                      <p:cBhvr>
                                        <p:cTn id="15" dur="1000" fill="hold"/>
                                        <p:tgtEl>
                                          <p:spTgt spid="20486"/>
                                        </p:tgtEl>
                                        <p:attrNameLst>
                                          <p:attrName>ppt_w</p:attrName>
                                        </p:attrNameLst>
                                      </p:cBhvr>
                                      <p:tavLst>
                                        <p:tav tm="0">
                                          <p:val>
                                            <p:fltVal val="0"/>
                                          </p:val>
                                        </p:tav>
                                        <p:tav tm="100000">
                                          <p:val>
                                            <p:strVal val="#ppt_w"/>
                                          </p:val>
                                        </p:tav>
                                      </p:tavLst>
                                    </p:anim>
                                    <p:anim calcmode="lin" valueType="num">
                                      <p:cBhvr>
                                        <p:cTn id="16" dur="1000" fill="hold"/>
                                        <p:tgtEl>
                                          <p:spTgt spid="20486"/>
                                        </p:tgtEl>
                                        <p:attrNameLst>
                                          <p:attrName>ppt_h</p:attrName>
                                        </p:attrNameLst>
                                      </p:cBhvr>
                                      <p:tavLst>
                                        <p:tav tm="0">
                                          <p:val>
                                            <p:fltVal val="0"/>
                                          </p:val>
                                        </p:tav>
                                        <p:tav tm="100000">
                                          <p:val>
                                            <p:strVal val="#ppt_h"/>
                                          </p:val>
                                        </p:tav>
                                      </p:tavLst>
                                    </p:anim>
                                    <p:anim calcmode="lin" valueType="num">
                                      <p:cBhvr>
                                        <p:cTn id="17" dur="1000" fill="hold"/>
                                        <p:tgtEl>
                                          <p:spTgt spid="20486"/>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048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20488"/>
                                        </p:tgtEl>
                                        <p:attrNameLst>
                                          <p:attrName>style.visibility</p:attrName>
                                        </p:attrNameLst>
                                      </p:cBhvr>
                                      <p:to>
                                        <p:strVal val="visible"/>
                                      </p:to>
                                    </p:set>
                                    <p:anim calcmode="lin" valueType="num">
                                      <p:cBhvr>
                                        <p:cTn id="23" dur="1000" fill="hold"/>
                                        <p:tgtEl>
                                          <p:spTgt spid="20488"/>
                                        </p:tgtEl>
                                        <p:attrNameLst>
                                          <p:attrName>ppt_w</p:attrName>
                                        </p:attrNameLst>
                                      </p:cBhvr>
                                      <p:tavLst>
                                        <p:tav tm="0">
                                          <p:val>
                                            <p:fltVal val="0"/>
                                          </p:val>
                                        </p:tav>
                                        <p:tav tm="100000">
                                          <p:val>
                                            <p:strVal val="#ppt_w"/>
                                          </p:val>
                                        </p:tav>
                                      </p:tavLst>
                                    </p:anim>
                                    <p:anim calcmode="lin" valueType="num">
                                      <p:cBhvr>
                                        <p:cTn id="24" dur="1000" fill="hold"/>
                                        <p:tgtEl>
                                          <p:spTgt spid="20488"/>
                                        </p:tgtEl>
                                        <p:attrNameLst>
                                          <p:attrName>ppt_h</p:attrName>
                                        </p:attrNameLst>
                                      </p:cBhvr>
                                      <p:tavLst>
                                        <p:tav tm="0">
                                          <p:val>
                                            <p:fltVal val="0"/>
                                          </p:val>
                                        </p:tav>
                                        <p:tav tm="100000">
                                          <p:val>
                                            <p:strVal val="#ppt_h"/>
                                          </p:val>
                                        </p:tav>
                                      </p:tavLst>
                                    </p:anim>
                                    <p:anim calcmode="lin" valueType="num">
                                      <p:cBhvr>
                                        <p:cTn id="25" dur="1000" fill="hold"/>
                                        <p:tgtEl>
                                          <p:spTgt spid="20488"/>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2048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20487"/>
                                        </p:tgtEl>
                                        <p:attrNameLst>
                                          <p:attrName>style.visibility</p:attrName>
                                        </p:attrNameLst>
                                      </p:cBhvr>
                                      <p:to>
                                        <p:strVal val="visible"/>
                                      </p:to>
                                    </p:set>
                                    <p:anim calcmode="lin" valueType="num">
                                      <p:cBhvr>
                                        <p:cTn id="31" dur="1000" fill="hold"/>
                                        <p:tgtEl>
                                          <p:spTgt spid="20487"/>
                                        </p:tgtEl>
                                        <p:attrNameLst>
                                          <p:attrName>ppt_w</p:attrName>
                                        </p:attrNameLst>
                                      </p:cBhvr>
                                      <p:tavLst>
                                        <p:tav tm="0">
                                          <p:val>
                                            <p:fltVal val="0"/>
                                          </p:val>
                                        </p:tav>
                                        <p:tav tm="100000">
                                          <p:val>
                                            <p:strVal val="#ppt_w"/>
                                          </p:val>
                                        </p:tav>
                                      </p:tavLst>
                                    </p:anim>
                                    <p:anim calcmode="lin" valueType="num">
                                      <p:cBhvr>
                                        <p:cTn id="32" dur="1000" fill="hold"/>
                                        <p:tgtEl>
                                          <p:spTgt spid="20487"/>
                                        </p:tgtEl>
                                        <p:attrNameLst>
                                          <p:attrName>ppt_h</p:attrName>
                                        </p:attrNameLst>
                                      </p:cBhvr>
                                      <p:tavLst>
                                        <p:tav tm="0">
                                          <p:val>
                                            <p:fltVal val="0"/>
                                          </p:val>
                                        </p:tav>
                                        <p:tav tm="100000">
                                          <p:val>
                                            <p:strVal val="#ppt_h"/>
                                          </p:val>
                                        </p:tav>
                                      </p:tavLst>
                                    </p:anim>
                                    <p:anim calcmode="lin" valueType="num">
                                      <p:cBhvr>
                                        <p:cTn id="33" dur="1000" fill="hold"/>
                                        <p:tgtEl>
                                          <p:spTgt spid="20487"/>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2048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nodeType="clickEffect">
                                  <p:stCondLst>
                                    <p:cond delay="0"/>
                                  </p:stCondLst>
                                  <p:childTnLst>
                                    <p:set>
                                      <p:cBhvr>
                                        <p:cTn id="38" dur="1" fill="hold">
                                          <p:stCondLst>
                                            <p:cond delay="0"/>
                                          </p:stCondLst>
                                        </p:cTn>
                                        <p:tgtEl>
                                          <p:spTgt spid="20489"/>
                                        </p:tgtEl>
                                        <p:attrNameLst>
                                          <p:attrName>style.visibility</p:attrName>
                                        </p:attrNameLst>
                                      </p:cBhvr>
                                      <p:to>
                                        <p:strVal val="visible"/>
                                      </p:to>
                                    </p:set>
                                    <p:anim calcmode="lin" valueType="num">
                                      <p:cBhvr>
                                        <p:cTn id="39" dur="1000" fill="hold"/>
                                        <p:tgtEl>
                                          <p:spTgt spid="20489"/>
                                        </p:tgtEl>
                                        <p:attrNameLst>
                                          <p:attrName>ppt_w</p:attrName>
                                        </p:attrNameLst>
                                      </p:cBhvr>
                                      <p:tavLst>
                                        <p:tav tm="0">
                                          <p:val>
                                            <p:fltVal val="0"/>
                                          </p:val>
                                        </p:tav>
                                        <p:tav tm="100000">
                                          <p:val>
                                            <p:strVal val="#ppt_w"/>
                                          </p:val>
                                        </p:tav>
                                      </p:tavLst>
                                    </p:anim>
                                    <p:anim calcmode="lin" valueType="num">
                                      <p:cBhvr>
                                        <p:cTn id="40" dur="1000" fill="hold"/>
                                        <p:tgtEl>
                                          <p:spTgt spid="20489"/>
                                        </p:tgtEl>
                                        <p:attrNameLst>
                                          <p:attrName>ppt_h</p:attrName>
                                        </p:attrNameLst>
                                      </p:cBhvr>
                                      <p:tavLst>
                                        <p:tav tm="0">
                                          <p:val>
                                            <p:fltVal val="0"/>
                                          </p:val>
                                        </p:tav>
                                        <p:tav tm="100000">
                                          <p:val>
                                            <p:strVal val="#ppt_h"/>
                                          </p:val>
                                        </p:tav>
                                      </p:tavLst>
                                    </p:anim>
                                    <p:anim calcmode="lin" valueType="num">
                                      <p:cBhvr>
                                        <p:cTn id="41" dur="1000" fill="hold"/>
                                        <p:tgtEl>
                                          <p:spTgt spid="20489"/>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20489"/>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6" grpId="0" animBg="1"/>
      <p:bldP spid="20487" grpId="0" animBg="1"/>
      <p:bldP spid="20488" grpId="0" animBg="1"/>
      <p:bldP spid="20485"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ctrTitle"/>
          </p:nvPr>
        </p:nvSpPr>
        <p:spPr>
          <a:xfrm>
            <a:off x="0" y="0"/>
            <a:ext cx="9144000" cy="838200"/>
          </a:xfrm>
        </p:spPr>
        <p:txBody>
          <a:bodyPr/>
          <a:lstStyle/>
          <a:p>
            <a:pPr algn="ctr" eaLnBrk="1" hangingPunct="1">
              <a:defRPr/>
            </a:pPr>
            <a:r>
              <a:rPr lang="ar-JO" sz="3600" b="1" dirty="0">
                <a:latin typeface="Arial" panose="020B0604020202020204" pitchFamily="34" charset="0"/>
                <a:cs typeface="Arial" panose="020B0604020202020204" pitchFamily="34" charset="0"/>
              </a:rPr>
              <a:t>مواد بناء قابلة للتلف (1 كو 3: 12ب)</a:t>
            </a:r>
            <a:endParaRPr lang="en-US" sz="3600" b="1" dirty="0">
              <a:latin typeface="Arial" panose="020B0604020202020204" pitchFamily="34" charset="0"/>
              <a:cs typeface="Arial" panose="020B0604020202020204" pitchFamily="34" charset="0"/>
            </a:endParaRPr>
          </a:p>
        </p:txBody>
      </p:sp>
      <p:sp>
        <p:nvSpPr>
          <p:cNvPr id="20483" name="Rectangle 3"/>
          <p:cNvSpPr>
            <a:spLocks noGrp="1" noChangeArrowheads="1"/>
          </p:cNvSpPr>
          <p:nvPr>
            <p:ph type="subTitle" idx="1"/>
          </p:nvPr>
        </p:nvSpPr>
        <p:spPr>
          <a:xfrm>
            <a:off x="0" y="5791200"/>
            <a:ext cx="9144000" cy="609600"/>
          </a:xfrm>
          <a:solidFill>
            <a:schemeClr val="hlink"/>
          </a:solidFill>
        </p:spPr>
        <p:txBody>
          <a:bodyPr/>
          <a:lstStyle/>
          <a:p>
            <a:pPr algn="ctr" eaLnBrk="1" hangingPunct="1">
              <a:defRPr/>
            </a:pPr>
            <a:r>
              <a:rPr lang="ar-JO" b="1" i="0" dirty="0">
                <a:solidFill>
                  <a:schemeClr val="bg1"/>
                </a:solidFill>
                <a:latin typeface="Arial" panose="020B0604020202020204" pitchFamily="34" charset="0"/>
                <a:cs typeface="Arial" panose="020B0604020202020204" pitchFamily="34" charset="0"/>
              </a:rPr>
              <a:t>الأساس : الرب يسوع المسيح (1 كو 3: 11)</a:t>
            </a:r>
            <a:endParaRPr lang="en-US" b="1" i="0" dirty="0">
              <a:solidFill>
                <a:schemeClr val="bg1"/>
              </a:solidFill>
              <a:latin typeface="Arial" panose="020B0604020202020204" pitchFamily="34" charset="0"/>
              <a:cs typeface="Arial" panose="020B0604020202020204" pitchFamily="34" charset="0"/>
            </a:endParaRPr>
          </a:p>
        </p:txBody>
      </p:sp>
      <p:sp>
        <p:nvSpPr>
          <p:cNvPr id="20486" name="Rectangle 6"/>
          <p:cNvSpPr>
            <a:spLocks noChangeArrowheads="1"/>
          </p:cNvSpPr>
          <p:nvPr/>
        </p:nvSpPr>
        <p:spPr bwMode="auto">
          <a:xfrm rot="-5400000">
            <a:off x="685800" y="3276600"/>
            <a:ext cx="3352800" cy="609600"/>
          </a:xfrm>
          <a:prstGeom prst="rect">
            <a:avLst/>
          </a:prstGeom>
          <a:blipFill rotWithShape="1">
            <a:blip r:embed="rId3" cstate="screen">
              <a:extLst>
                <a:ext uri="{28A0092B-C50C-407E-A947-70E740481C1C}">
                  <a14:useLocalDpi xmlns:a14="http://schemas.microsoft.com/office/drawing/2010/main"/>
                </a:ext>
              </a:extLst>
            </a:blip>
            <a:stretch>
              <a:fillRect/>
            </a:stretch>
          </a:blipFill>
          <a:ln>
            <a:solidFill>
              <a:schemeClr val="tx1"/>
            </a:solidFill>
          </a:ln>
          <a:effectLst/>
        </p:spPr>
        <p:txBody>
          <a:bodyPr anchor="ctr"/>
          <a:lstStyle/>
          <a:p>
            <a:pPr marL="0" marR="0" lvl="0" indent="0" algn="ctr" defTabSz="914400" rtl="0" eaLnBrk="1" fontAlgn="base" latinLnBrk="0" hangingPunct="1">
              <a:lnSpc>
                <a:spcPct val="100000"/>
              </a:lnSpc>
              <a:spcBef>
                <a:spcPct val="20000"/>
              </a:spcBef>
              <a:spcAft>
                <a:spcPct val="0"/>
              </a:spcAft>
              <a:buClr>
                <a:srgbClr val="800040"/>
              </a:buClr>
              <a:buSzTx/>
              <a:buFont typeface="Wingdings" charset="0"/>
              <a:buNone/>
              <a:tabLst/>
              <a:defRPr/>
            </a:pPr>
            <a:r>
              <a:rPr kumimoji="0" lang="ar-JO" sz="4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خشب</a:t>
            </a:r>
            <a:endParaRPr kumimoji="0" lang="en-US" sz="4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20487" name="Rectangle 7"/>
          <p:cNvSpPr>
            <a:spLocks noChangeArrowheads="1"/>
          </p:cNvSpPr>
          <p:nvPr/>
        </p:nvSpPr>
        <p:spPr bwMode="auto">
          <a:xfrm rot="-5400000">
            <a:off x="4648200" y="3276600"/>
            <a:ext cx="3352800" cy="609600"/>
          </a:xfrm>
          <a:prstGeom prst="rect">
            <a:avLst/>
          </a:prstGeom>
          <a:pattFill prst="dashDnDiag">
            <a:fgClr>
              <a:srgbClr val="F5D053"/>
            </a:fgClr>
            <a:bgClr>
              <a:schemeClr val="tx2"/>
            </a:bgClr>
          </a:pattFill>
          <a:ln>
            <a:solidFill>
              <a:schemeClr val="tx1"/>
            </a:solidFill>
          </a:ln>
          <a:effectLst/>
        </p:spPr>
        <p:txBody>
          <a:bodyPr anchor="ctr"/>
          <a:lstStyle/>
          <a:p>
            <a:pPr marL="0" marR="0" lvl="0" indent="0" algn="ctr" defTabSz="914400" rtl="0" eaLnBrk="1" fontAlgn="base" latinLnBrk="0" hangingPunct="1">
              <a:lnSpc>
                <a:spcPct val="100000"/>
              </a:lnSpc>
              <a:spcBef>
                <a:spcPct val="20000"/>
              </a:spcBef>
              <a:spcAft>
                <a:spcPct val="0"/>
              </a:spcAft>
              <a:buClr>
                <a:srgbClr val="800040"/>
              </a:buClr>
              <a:buSzTx/>
              <a:buFont typeface="Wingdings" charset="0"/>
              <a:buNone/>
              <a:tabLst/>
              <a:defRPr/>
            </a:pPr>
            <a:r>
              <a:rPr kumimoji="0" lang="ar-JO" sz="4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قش</a:t>
            </a:r>
            <a:endParaRPr kumimoji="0" lang="en-US" sz="4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20488" name="Rectangle 8"/>
          <p:cNvSpPr>
            <a:spLocks noChangeArrowheads="1"/>
          </p:cNvSpPr>
          <p:nvPr/>
        </p:nvSpPr>
        <p:spPr bwMode="auto">
          <a:xfrm rot="-5400000">
            <a:off x="2209800" y="2971800"/>
            <a:ext cx="3962400" cy="609600"/>
          </a:xfrm>
          <a:prstGeom prst="rect">
            <a:avLst/>
          </a:prstGeom>
          <a:pattFill prst="wdUpDiag">
            <a:fgClr>
              <a:srgbClr val="F5D053"/>
            </a:fgClr>
            <a:bgClr>
              <a:schemeClr val="tx2"/>
            </a:bgClr>
          </a:pattFill>
          <a:ln>
            <a:solidFill>
              <a:schemeClr val="tx1"/>
            </a:solidFill>
          </a:ln>
          <a:effectLst/>
        </p:spPr>
        <p:txBody>
          <a:bodyPr anchor="ctr"/>
          <a:lstStyle/>
          <a:p>
            <a:pPr marL="0" marR="0" lvl="0" indent="0" algn="ctr" defTabSz="914400" rtl="0" eaLnBrk="1" fontAlgn="base" latinLnBrk="0" hangingPunct="1">
              <a:lnSpc>
                <a:spcPct val="100000"/>
              </a:lnSpc>
              <a:spcBef>
                <a:spcPct val="20000"/>
              </a:spcBef>
              <a:spcAft>
                <a:spcPct val="0"/>
              </a:spcAft>
              <a:buClr>
                <a:srgbClr val="800040"/>
              </a:buClr>
              <a:buSzTx/>
              <a:buFont typeface="Wingdings" charset="0"/>
              <a:buNone/>
              <a:tabLst/>
              <a:defRPr/>
            </a:pPr>
            <a:r>
              <a:rPr kumimoji="0" lang="ar-JO" sz="4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عشب</a:t>
            </a:r>
            <a:endParaRPr kumimoji="0" lang="en-US" sz="4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grpSp>
        <p:nvGrpSpPr>
          <p:cNvPr id="20489" name="Group 9"/>
          <p:cNvGrpSpPr>
            <a:grpSpLocks/>
          </p:cNvGrpSpPr>
          <p:nvPr/>
        </p:nvGrpSpPr>
        <p:grpSpPr bwMode="auto">
          <a:xfrm>
            <a:off x="1143000" y="1447800"/>
            <a:ext cx="6172200" cy="609600"/>
            <a:chOff x="720" y="960"/>
            <a:chExt cx="3888" cy="384"/>
          </a:xfrm>
        </p:grpSpPr>
        <p:sp>
          <p:nvSpPr>
            <p:cNvPr id="20490" name="Rectangle 10" descr="Purple mesh"/>
            <p:cNvSpPr>
              <a:spLocks noChangeArrowheads="1"/>
            </p:cNvSpPr>
            <p:nvPr/>
          </p:nvSpPr>
          <p:spPr bwMode="auto">
            <a:xfrm rot="-1410176">
              <a:off x="720" y="960"/>
              <a:ext cx="2112" cy="384"/>
            </a:xfrm>
            <a:prstGeom prst="rect">
              <a:avLst/>
            </a:prstGeom>
            <a:blipFill rotWithShape="1">
              <a:blip r:embed="rId4"/>
              <a:tile tx="0" ty="0" sx="100000" sy="100000" flip="none" algn="tl"/>
            </a:blip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50800" dist="25399" dir="16200000" algn="ctr" rotWithShape="0">
                      <a:srgbClr val="FFFFFF">
                        <a:alpha val="75000"/>
                      </a:srgbClr>
                    </a:outerShdw>
                  </a:effectLst>
                </a14:hiddenEffects>
              </a:ext>
            </a:extLst>
          </p:spPr>
          <p:txBody>
            <a:bodyPr/>
            <a:lstStyle/>
            <a:p>
              <a:pPr marL="0" marR="0" lvl="0" indent="0" algn="ctr" defTabSz="914400" rtl="0" eaLnBrk="1" fontAlgn="base" latinLnBrk="0" hangingPunct="1">
                <a:lnSpc>
                  <a:spcPct val="100000"/>
                </a:lnSpc>
                <a:spcBef>
                  <a:spcPct val="20000"/>
                </a:spcBef>
                <a:spcAft>
                  <a:spcPct val="0"/>
                </a:spcAft>
                <a:buClr>
                  <a:srgbClr val="800040"/>
                </a:buClr>
                <a:buSzTx/>
                <a:buFont typeface="Wingdings" charset="0"/>
                <a:buNone/>
                <a:tabLst/>
                <a:defRPr/>
              </a:pPr>
              <a:endParaRPr kumimoji="0" lang="en-US" sz="28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0491" name="Rectangle 11" descr="Purple mesh"/>
            <p:cNvSpPr>
              <a:spLocks noChangeArrowheads="1"/>
            </p:cNvSpPr>
            <p:nvPr/>
          </p:nvSpPr>
          <p:spPr bwMode="auto">
            <a:xfrm rot="1429592">
              <a:off x="2496" y="960"/>
              <a:ext cx="2112" cy="384"/>
            </a:xfrm>
            <a:prstGeom prst="rect">
              <a:avLst/>
            </a:prstGeom>
            <a:blipFill rotWithShape="1">
              <a:blip r:embed="rId4"/>
              <a:tile tx="0" ty="0" sx="100000" sy="100000" flip="none" algn="tl"/>
            </a:blip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50800" dist="25399" dir="16200000" algn="ctr" rotWithShape="0">
                      <a:srgbClr val="FFFFFF">
                        <a:alpha val="75000"/>
                      </a:srgbClr>
                    </a:outerShdw>
                  </a:effectLst>
                </a14:hiddenEffects>
              </a:ext>
            </a:extLst>
          </p:spPr>
          <p:txBody>
            <a:bodyPr/>
            <a:lstStyle/>
            <a:p>
              <a:pPr marL="0" marR="0" lvl="0" indent="0" algn="ctr" defTabSz="914400" rtl="0" eaLnBrk="1" fontAlgn="base" latinLnBrk="0" hangingPunct="1">
                <a:lnSpc>
                  <a:spcPct val="100000"/>
                </a:lnSpc>
                <a:spcBef>
                  <a:spcPct val="20000"/>
                </a:spcBef>
                <a:spcAft>
                  <a:spcPct val="0"/>
                </a:spcAft>
                <a:buClr>
                  <a:srgbClr val="800040"/>
                </a:buClr>
                <a:buSzTx/>
                <a:buFont typeface="Wingdings" charset="0"/>
                <a:buNone/>
                <a:tabLst/>
                <a:defRPr/>
              </a:pPr>
              <a:endParaRPr kumimoji="0" lang="en-US" sz="28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sp>
        <p:nvSpPr>
          <p:cNvPr id="270346" name="Text Box 13"/>
          <p:cNvSpPr txBox="1">
            <a:spLocks noChangeArrowheads="1"/>
          </p:cNvSpPr>
          <p:nvPr/>
        </p:nvSpPr>
        <p:spPr bwMode="auto">
          <a:xfrm>
            <a:off x="1371600" y="6553200"/>
            <a:ext cx="5543505" cy="30777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مقتبسة من تشارلز ر. سويندول . ( دليل دراسة المواهب الروحية ) ( آي. إف. إل، 1983) ، 7</a:t>
            </a:r>
            <a:endParaRPr kumimoji="0" lang="en-US" sz="1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0485" name="Rectangle 5"/>
          <p:cNvSpPr>
            <a:spLocks noChangeArrowheads="1"/>
          </p:cNvSpPr>
          <p:nvPr/>
        </p:nvSpPr>
        <p:spPr bwMode="auto">
          <a:xfrm>
            <a:off x="457200" y="5181600"/>
            <a:ext cx="8229600" cy="609600"/>
          </a:xfrm>
          <a:prstGeom prst="rect">
            <a:avLst/>
          </a:prstGeom>
          <a:solidFill>
            <a:schemeClr val="tx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50800" dist="25399" dir="16200000" algn="ctr" rotWithShape="0">
                    <a:srgbClr val="FFFFFF">
                      <a:alpha val="75000"/>
                    </a:srgbClr>
                  </a:outerShdw>
                </a:effectLst>
              </a14:hiddenEffects>
            </a:ext>
          </a:extLst>
        </p:spPr>
        <p:txBody>
          <a:bodyPr/>
          <a:lstStyle/>
          <a:p>
            <a:pPr marL="0" marR="0" lvl="0" indent="0" algn="ctr" defTabSz="914400" rtl="0" eaLnBrk="1" fontAlgn="base" latinLnBrk="0" hangingPunct="1">
              <a:lnSpc>
                <a:spcPct val="100000"/>
              </a:lnSpc>
              <a:spcBef>
                <a:spcPct val="20000"/>
              </a:spcBef>
              <a:spcAft>
                <a:spcPct val="0"/>
              </a:spcAft>
              <a:buClr>
                <a:srgbClr val="800040"/>
              </a:buClr>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الأساس : الرسل و الأنبياء (أف 2: 20)</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8712276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0485"/>
                                        </p:tgtEl>
                                        <p:attrNameLst>
                                          <p:attrName>style.visibility</p:attrName>
                                        </p:attrNameLst>
                                      </p:cBhvr>
                                      <p:to>
                                        <p:strVal val="visible"/>
                                      </p:to>
                                    </p:set>
                                    <p:anim calcmode="lin" valueType="num">
                                      <p:cBhvr>
                                        <p:cTn id="7" dur="1000" fill="hold"/>
                                        <p:tgtEl>
                                          <p:spTgt spid="20485"/>
                                        </p:tgtEl>
                                        <p:attrNameLst>
                                          <p:attrName>ppt_w</p:attrName>
                                        </p:attrNameLst>
                                      </p:cBhvr>
                                      <p:tavLst>
                                        <p:tav tm="0">
                                          <p:val>
                                            <p:fltVal val="0"/>
                                          </p:val>
                                        </p:tav>
                                        <p:tav tm="100000">
                                          <p:val>
                                            <p:strVal val="#ppt_w"/>
                                          </p:val>
                                        </p:tav>
                                      </p:tavLst>
                                    </p:anim>
                                    <p:anim calcmode="lin" valueType="num">
                                      <p:cBhvr>
                                        <p:cTn id="8" dur="1000" fill="hold"/>
                                        <p:tgtEl>
                                          <p:spTgt spid="20485"/>
                                        </p:tgtEl>
                                        <p:attrNameLst>
                                          <p:attrName>ppt_h</p:attrName>
                                        </p:attrNameLst>
                                      </p:cBhvr>
                                      <p:tavLst>
                                        <p:tav tm="0">
                                          <p:val>
                                            <p:fltVal val="0"/>
                                          </p:val>
                                        </p:tav>
                                        <p:tav tm="100000">
                                          <p:val>
                                            <p:strVal val="#ppt_h"/>
                                          </p:val>
                                        </p:tav>
                                      </p:tavLst>
                                    </p:anim>
                                    <p:anim calcmode="lin" valueType="num">
                                      <p:cBhvr>
                                        <p:cTn id="9" dur="1000" fill="hold"/>
                                        <p:tgtEl>
                                          <p:spTgt spid="2048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048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20486"/>
                                        </p:tgtEl>
                                        <p:attrNameLst>
                                          <p:attrName>style.visibility</p:attrName>
                                        </p:attrNameLst>
                                      </p:cBhvr>
                                      <p:to>
                                        <p:strVal val="visible"/>
                                      </p:to>
                                    </p:set>
                                    <p:anim calcmode="lin" valueType="num">
                                      <p:cBhvr>
                                        <p:cTn id="15" dur="1000" fill="hold"/>
                                        <p:tgtEl>
                                          <p:spTgt spid="20486"/>
                                        </p:tgtEl>
                                        <p:attrNameLst>
                                          <p:attrName>ppt_w</p:attrName>
                                        </p:attrNameLst>
                                      </p:cBhvr>
                                      <p:tavLst>
                                        <p:tav tm="0">
                                          <p:val>
                                            <p:fltVal val="0"/>
                                          </p:val>
                                        </p:tav>
                                        <p:tav tm="100000">
                                          <p:val>
                                            <p:strVal val="#ppt_w"/>
                                          </p:val>
                                        </p:tav>
                                      </p:tavLst>
                                    </p:anim>
                                    <p:anim calcmode="lin" valueType="num">
                                      <p:cBhvr>
                                        <p:cTn id="16" dur="1000" fill="hold"/>
                                        <p:tgtEl>
                                          <p:spTgt spid="20486"/>
                                        </p:tgtEl>
                                        <p:attrNameLst>
                                          <p:attrName>ppt_h</p:attrName>
                                        </p:attrNameLst>
                                      </p:cBhvr>
                                      <p:tavLst>
                                        <p:tav tm="0">
                                          <p:val>
                                            <p:fltVal val="0"/>
                                          </p:val>
                                        </p:tav>
                                        <p:tav tm="100000">
                                          <p:val>
                                            <p:strVal val="#ppt_h"/>
                                          </p:val>
                                        </p:tav>
                                      </p:tavLst>
                                    </p:anim>
                                    <p:anim calcmode="lin" valueType="num">
                                      <p:cBhvr>
                                        <p:cTn id="17" dur="1000" fill="hold"/>
                                        <p:tgtEl>
                                          <p:spTgt spid="20486"/>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048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20488"/>
                                        </p:tgtEl>
                                        <p:attrNameLst>
                                          <p:attrName>style.visibility</p:attrName>
                                        </p:attrNameLst>
                                      </p:cBhvr>
                                      <p:to>
                                        <p:strVal val="visible"/>
                                      </p:to>
                                    </p:set>
                                    <p:anim calcmode="lin" valueType="num">
                                      <p:cBhvr>
                                        <p:cTn id="23" dur="1000" fill="hold"/>
                                        <p:tgtEl>
                                          <p:spTgt spid="20488"/>
                                        </p:tgtEl>
                                        <p:attrNameLst>
                                          <p:attrName>ppt_w</p:attrName>
                                        </p:attrNameLst>
                                      </p:cBhvr>
                                      <p:tavLst>
                                        <p:tav tm="0">
                                          <p:val>
                                            <p:fltVal val="0"/>
                                          </p:val>
                                        </p:tav>
                                        <p:tav tm="100000">
                                          <p:val>
                                            <p:strVal val="#ppt_w"/>
                                          </p:val>
                                        </p:tav>
                                      </p:tavLst>
                                    </p:anim>
                                    <p:anim calcmode="lin" valueType="num">
                                      <p:cBhvr>
                                        <p:cTn id="24" dur="1000" fill="hold"/>
                                        <p:tgtEl>
                                          <p:spTgt spid="20488"/>
                                        </p:tgtEl>
                                        <p:attrNameLst>
                                          <p:attrName>ppt_h</p:attrName>
                                        </p:attrNameLst>
                                      </p:cBhvr>
                                      <p:tavLst>
                                        <p:tav tm="0">
                                          <p:val>
                                            <p:fltVal val="0"/>
                                          </p:val>
                                        </p:tav>
                                        <p:tav tm="100000">
                                          <p:val>
                                            <p:strVal val="#ppt_h"/>
                                          </p:val>
                                        </p:tav>
                                      </p:tavLst>
                                    </p:anim>
                                    <p:anim calcmode="lin" valueType="num">
                                      <p:cBhvr>
                                        <p:cTn id="25" dur="1000" fill="hold"/>
                                        <p:tgtEl>
                                          <p:spTgt spid="20488"/>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2048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20487"/>
                                        </p:tgtEl>
                                        <p:attrNameLst>
                                          <p:attrName>style.visibility</p:attrName>
                                        </p:attrNameLst>
                                      </p:cBhvr>
                                      <p:to>
                                        <p:strVal val="visible"/>
                                      </p:to>
                                    </p:set>
                                    <p:anim calcmode="lin" valueType="num">
                                      <p:cBhvr>
                                        <p:cTn id="31" dur="1000" fill="hold"/>
                                        <p:tgtEl>
                                          <p:spTgt spid="20487"/>
                                        </p:tgtEl>
                                        <p:attrNameLst>
                                          <p:attrName>ppt_w</p:attrName>
                                        </p:attrNameLst>
                                      </p:cBhvr>
                                      <p:tavLst>
                                        <p:tav tm="0">
                                          <p:val>
                                            <p:fltVal val="0"/>
                                          </p:val>
                                        </p:tav>
                                        <p:tav tm="100000">
                                          <p:val>
                                            <p:strVal val="#ppt_w"/>
                                          </p:val>
                                        </p:tav>
                                      </p:tavLst>
                                    </p:anim>
                                    <p:anim calcmode="lin" valueType="num">
                                      <p:cBhvr>
                                        <p:cTn id="32" dur="1000" fill="hold"/>
                                        <p:tgtEl>
                                          <p:spTgt spid="20487"/>
                                        </p:tgtEl>
                                        <p:attrNameLst>
                                          <p:attrName>ppt_h</p:attrName>
                                        </p:attrNameLst>
                                      </p:cBhvr>
                                      <p:tavLst>
                                        <p:tav tm="0">
                                          <p:val>
                                            <p:fltVal val="0"/>
                                          </p:val>
                                        </p:tav>
                                        <p:tav tm="100000">
                                          <p:val>
                                            <p:strVal val="#ppt_h"/>
                                          </p:val>
                                        </p:tav>
                                      </p:tavLst>
                                    </p:anim>
                                    <p:anim calcmode="lin" valueType="num">
                                      <p:cBhvr>
                                        <p:cTn id="33" dur="1000" fill="hold"/>
                                        <p:tgtEl>
                                          <p:spTgt spid="20487"/>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2048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nodeType="clickEffect">
                                  <p:stCondLst>
                                    <p:cond delay="0"/>
                                  </p:stCondLst>
                                  <p:childTnLst>
                                    <p:set>
                                      <p:cBhvr>
                                        <p:cTn id="38" dur="1" fill="hold">
                                          <p:stCondLst>
                                            <p:cond delay="0"/>
                                          </p:stCondLst>
                                        </p:cTn>
                                        <p:tgtEl>
                                          <p:spTgt spid="20489"/>
                                        </p:tgtEl>
                                        <p:attrNameLst>
                                          <p:attrName>style.visibility</p:attrName>
                                        </p:attrNameLst>
                                      </p:cBhvr>
                                      <p:to>
                                        <p:strVal val="visible"/>
                                      </p:to>
                                    </p:set>
                                    <p:anim calcmode="lin" valueType="num">
                                      <p:cBhvr>
                                        <p:cTn id="39" dur="1000" fill="hold"/>
                                        <p:tgtEl>
                                          <p:spTgt spid="20489"/>
                                        </p:tgtEl>
                                        <p:attrNameLst>
                                          <p:attrName>ppt_w</p:attrName>
                                        </p:attrNameLst>
                                      </p:cBhvr>
                                      <p:tavLst>
                                        <p:tav tm="0">
                                          <p:val>
                                            <p:fltVal val="0"/>
                                          </p:val>
                                        </p:tav>
                                        <p:tav tm="100000">
                                          <p:val>
                                            <p:strVal val="#ppt_w"/>
                                          </p:val>
                                        </p:tav>
                                      </p:tavLst>
                                    </p:anim>
                                    <p:anim calcmode="lin" valueType="num">
                                      <p:cBhvr>
                                        <p:cTn id="40" dur="1000" fill="hold"/>
                                        <p:tgtEl>
                                          <p:spTgt spid="20489"/>
                                        </p:tgtEl>
                                        <p:attrNameLst>
                                          <p:attrName>ppt_h</p:attrName>
                                        </p:attrNameLst>
                                      </p:cBhvr>
                                      <p:tavLst>
                                        <p:tav tm="0">
                                          <p:val>
                                            <p:fltVal val="0"/>
                                          </p:val>
                                        </p:tav>
                                        <p:tav tm="100000">
                                          <p:val>
                                            <p:strVal val="#ppt_h"/>
                                          </p:val>
                                        </p:tav>
                                      </p:tavLst>
                                    </p:anim>
                                    <p:anim calcmode="lin" valueType="num">
                                      <p:cBhvr>
                                        <p:cTn id="41" dur="1000" fill="hold"/>
                                        <p:tgtEl>
                                          <p:spTgt spid="20489"/>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20489"/>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6" grpId="0" animBg="1"/>
      <p:bldP spid="20487" grpId="0" animBg="1"/>
      <p:bldP spid="20488" grpId="0" animBg="1"/>
      <p:bldP spid="20485"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179202" name="Rectangle 3"/>
          <p:cNvSpPr>
            <a:spLocks noGrp="1" noChangeArrowheads="1"/>
          </p:cNvSpPr>
          <p:nvPr>
            <p:ph type="title" idx="4294967295"/>
          </p:nvPr>
        </p:nvSpPr>
        <p:spPr>
          <a:xfrm>
            <a:off x="6156176" y="427038"/>
            <a:ext cx="2880320" cy="5594250"/>
          </a:xfrm>
        </p:spPr>
        <p:txBody>
          <a:bodyPr/>
          <a:lstStyle/>
          <a:p>
            <a:pPr eaLnBrk="1" hangingPunct="1"/>
            <a:r>
              <a:rPr lang="ar-JO" sz="4800" b="1" dirty="0">
                <a:solidFill>
                  <a:schemeClr val="bg1"/>
                </a:solidFill>
                <a:latin typeface="Arial" panose="020B0604020202020204" pitchFamily="34" charset="0"/>
                <a:cs typeface="Arial" panose="020B0604020202020204" pitchFamily="34" charset="0"/>
              </a:rPr>
              <a:t>فسيخلص</a:t>
            </a:r>
            <a:br>
              <a:rPr lang="ar-JO" sz="4800" b="1" dirty="0">
                <a:solidFill>
                  <a:schemeClr val="bg1"/>
                </a:solidFill>
                <a:latin typeface="Arial" panose="020B0604020202020204" pitchFamily="34" charset="0"/>
                <a:cs typeface="Arial" panose="020B0604020202020204" pitchFamily="34" charset="0"/>
              </a:rPr>
            </a:br>
            <a:r>
              <a:rPr lang="ar-JO" sz="4800" b="1" dirty="0">
                <a:solidFill>
                  <a:schemeClr val="bg1"/>
                </a:solidFill>
                <a:latin typeface="Arial" panose="020B0604020202020204" pitchFamily="34" charset="0"/>
                <a:cs typeface="Arial" panose="020B0604020202020204" pitchFamily="34" charset="0"/>
              </a:rPr>
              <a:t>و لكن</a:t>
            </a:r>
            <a:br>
              <a:rPr lang="ar-JO" sz="4800" b="1" dirty="0">
                <a:solidFill>
                  <a:schemeClr val="bg1"/>
                </a:solidFill>
                <a:latin typeface="Arial" panose="020B0604020202020204" pitchFamily="34" charset="0"/>
                <a:cs typeface="Arial" panose="020B0604020202020204" pitchFamily="34" charset="0"/>
              </a:rPr>
            </a:br>
            <a:r>
              <a:rPr lang="ar-JO" sz="4800" b="1" dirty="0">
                <a:solidFill>
                  <a:schemeClr val="bg1"/>
                </a:solidFill>
                <a:latin typeface="Arial" panose="020B0604020202020204" pitchFamily="34" charset="0"/>
                <a:cs typeface="Arial" panose="020B0604020202020204" pitchFamily="34" charset="0"/>
              </a:rPr>
              <a:t>كما </a:t>
            </a:r>
            <a:br>
              <a:rPr lang="ar-JO" sz="4800" b="1" dirty="0">
                <a:solidFill>
                  <a:schemeClr val="bg1"/>
                </a:solidFill>
                <a:latin typeface="Arial" panose="020B0604020202020204" pitchFamily="34" charset="0"/>
                <a:cs typeface="Arial" panose="020B0604020202020204" pitchFamily="34" charset="0"/>
              </a:rPr>
            </a:br>
            <a:r>
              <a:rPr lang="ar-JO" sz="4800" b="1" dirty="0">
                <a:solidFill>
                  <a:schemeClr val="bg1"/>
                </a:solidFill>
                <a:latin typeface="Arial" panose="020B0604020202020204" pitchFamily="34" charset="0"/>
                <a:cs typeface="Arial" panose="020B0604020202020204" pitchFamily="34" charset="0"/>
              </a:rPr>
              <a:t>بنار</a:t>
            </a:r>
            <a:br>
              <a:rPr lang="ar-JO" sz="4800" b="1" dirty="0">
                <a:solidFill>
                  <a:schemeClr val="bg1"/>
                </a:solidFill>
                <a:latin typeface="Arial" panose="020B0604020202020204" pitchFamily="34" charset="0"/>
                <a:cs typeface="Arial" panose="020B0604020202020204" pitchFamily="34" charset="0"/>
              </a:rPr>
            </a:br>
            <a:r>
              <a:rPr lang="ar-JO" sz="4800" b="1" dirty="0">
                <a:solidFill>
                  <a:schemeClr val="bg1"/>
                </a:solidFill>
                <a:latin typeface="Arial" panose="020B0604020202020204" pitchFamily="34" charset="0"/>
                <a:cs typeface="Arial" panose="020B0604020202020204" pitchFamily="34" charset="0"/>
              </a:rPr>
              <a:t>(3: 15)</a:t>
            </a:r>
            <a:endParaRPr lang="en-US" sz="4800"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2"/>
          <a:stretch>
            <a:fillRect/>
          </a:stretch>
        </p:blipFill>
        <p:spPr>
          <a:xfrm>
            <a:off x="-29838" y="-21599"/>
            <a:ext cx="5118100" cy="4635500"/>
          </a:xfrm>
          <a:prstGeom prst="rect">
            <a:avLst/>
          </a:prstGeom>
        </p:spPr>
      </p:pic>
      <p:pic>
        <p:nvPicPr>
          <p:cNvPr id="2" name="Picture 1"/>
          <p:cNvPicPr>
            <a:picLocks noChangeAspect="1"/>
          </p:cNvPicPr>
          <p:nvPr/>
        </p:nvPicPr>
        <p:blipFill>
          <a:blip r:embed="rId3"/>
          <a:stretch>
            <a:fillRect/>
          </a:stretch>
        </p:blipFill>
        <p:spPr>
          <a:xfrm>
            <a:off x="2771800" y="2420888"/>
            <a:ext cx="3370184" cy="4293096"/>
          </a:xfrm>
          <a:prstGeom prst="rect">
            <a:avLst/>
          </a:prstGeom>
        </p:spPr>
      </p:pic>
    </p:spTree>
    <p:extLst>
      <p:ext uri="{BB962C8B-B14F-4D97-AF65-F5344CB8AC3E}">
        <p14:creationId xmlns:p14="http://schemas.microsoft.com/office/powerpoint/2010/main" val="22014335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215174" y="812376"/>
            <a:ext cx="2963149" cy="6045624"/>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29469"/>
            <a:ext cx="9144000" cy="782907"/>
          </a:xfrm>
          <a:solidFill>
            <a:srgbClr val="800000"/>
          </a:solidFill>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يمكن أن يكون المؤمنون غير مؤهلين</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4" name="Rectangle 2"/>
          <p:cNvSpPr txBox="1">
            <a:spLocks noChangeArrowheads="1"/>
          </p:cNvSpPr>
          <p:nvPr/>
        </p:nvSpPr>
        <p:spPr bwMode="auto">
          <a:xfrm>
            <a:off x="45763" y="812376"/>
            <a:ext cx="6280958" cy="604562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24 ألستم تعلمون أن الذين يركضون في الميدان جميعهم يركضون و لكن واحداً يأخذ الجعالة هكذا أركضوا لكي تنالوا 25 و كل من يجاهد يضبط نفسه في كل شيء أما أولئك فلكي يأخذوا إكليلاً يفنى و أما نحن فإكليلاً لا يفنى 26 إذاً أنا أركض هكذا كأنه ليس عن غير يقين هكذا أضارب كأني لا أضرب الهواء 27 بل أقمع جسدي و أستعبده </a:t>
            </a:r>
            <a:r>
              <a:rPr kumimoji="0" lang="ar-JO" sz="3400" b="1" i="0"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حتى بعدما كرزت للآخرين لا أصير أنا نفسي مرفوضاً </a:t>
            </a:r>
            <a:r>
              <a:rPr kumimoji="0" lang="ar-JO" sz="3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(1 كو 9: 24-27)</a:t>
            </a:r>
            <a:endParaRPr kumimoji="0" lang="en-US" sz="34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789598346"/>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24258" name="Picture 7"/>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2135188"/>
            <a:ext cx="5943600" cy="4102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41730" name="Rectangle 2"/>
          <p:cNvSpPr>
            <a:spLocks noGrp="1" noChangeArrowheads="1"/>
          </p:cNvSpPr>
          <p:nvPr>
            <p:ph type="title"/>
          </p:nvPr>
        </p:nvSpPr>
        <p:spPr>
          <a:xfrm>
            <a:off x="0" y="228600"/>
            <a:ext cx="9144000" cy="1328192"/>
          </a:xfrm>
        </p:spPr>
        <p:txBody>
          <a:bodyPr rtlCol="0">
            <a:normAutofit fontScale="90000"/>
          </a:bodyPr>
          <a:lstStyle/>
          <a:p>
            <a:pPr eaLnBrk="1" fontAlgn="auto" hangingPunct="1">
              <a:spcAft>
                <a:spcPts val="0"/>
              </a:spcAft>
              <a:defRPr/>
            </a:pPr>
            <a:r>
              <a:rPr lang="ar-JO" b="1" dirty="0">
                <a:effectLst>
                  <a:glow rad="165100">
                    <a:schemeClr val="tx1"/>
                  </a:glow>
                </a:effectLst>
              </a:rPr>
              <a:t>وعد المسيح بمكافآت للثبات</a:t>
            </a:r>
            <a:br>
              <a:rPr lang="ar-JO" b="1" dirty="0">
                <a:effectLst>
                  <a:glow rad="165100">
                    <a:schemeClr val="tx1"/>
                  </a:glow>
                </a:effectLst>
              </a:rPr>
            </a:br>
            <a:r>
              <a:rPr lang="ar-JO" b="1" dirty="0">
                <a:effectLst>
                  <a:glow rad="165100">
                    <a:schemeClr val="tx1"/>
                  </a:glow>
                </a:effectLst>
              </a:rPr>
              <a:t>(رؤ 3: 11ب)</a:t>
            </a:r>
            <a:r>
              <a:rPr lang="en-US" b="1" dirty="0">
                <a:effectLst>
                  <a:glow rad="165100">
                    <a:schemeClr val="tx1"/>
                  </a:glow>
                </a:effectLst>
              </a:rPr>
              <a:t> </a:t>
            </a:r>
          </a:p>
        </p:txBody>
      </p:sp>
      <p:sp>
        <p:nvSpPr>
          <p:cNvPr id="5" name="Rectangle 2"/>
          <p:cNvSpPr txBox="1">
            <a:spLocks noChangeArrowheads="1"/>
          </p:cNvSpPr>
          <p:nvPr/>
        </p:nvSpPr>
        <p:spPr bwMode="auto">
          <a:xfrm>
            <a:off x="5704764" y="1955109"/>
            <a:ext cx="2971692" cy="469629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prstClr val="white"/>
                </a:solidFill>
                <a:effectLst>
                  <a:glow rad="165100">
                    <a:prstClr val="black"/>
                  </a:glow>
                </a:effectLst>
                <a:uLnTx/>
                <a:uFillTx/>
                <a:latin typeface="Arial"/>
                <a:ea typeface="ＭＳ Ｐゴシック" charset="0"/>
                <a:cs typeface="Arial"/>
              </a:rPr>
              <a:t>ها أنا آتي سريعاً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prstClr val="white"/>
                </a:solidFill>
                <a:effectLst>
                  <a:glow rad="165100">
                    <a:prstClr val="black"/>
                  </a:glow>
                </a:effectLst>
                <a:uLnTx/>
                <a:uFillTx/>
                <a:latin typeface="Arial"/>
                <a:ea typeface="ＭＳ Ｐゴシック" charset="0"/>
                <a:cs typeface="Arial"/>
              </a:rPr>
              <a:t>تمسك بما عندك</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prstClr val="white"/>
                </a:solidFill>
                <a:effectLst>
                  <a:glow rad="165100">
                    <a:prstClr val="black"/>
                  </a:glow>
                </a:effectLst>
                <a:uLnTx/>
                <a:uFillTx/>
                <a:latin typeface="Arial"/>
                <a:ea typeface="ＭＳ Ｐゴシック" charset="0"/>
                <a:cs typeface="Arial"/>
              </a:rPr>
              <a:t> لئلا يأخذ أحد إكليلك</a:t>
            </a:r>
            <a:endParaRPr kumimoji="0" lang="en-US" sz="4000" b="1" i="0" u="none" strike="noStrike" kern="1200" cap="none" spc="0" normalizeH="0" baseline="0" noProof="0" dirty="0">
              <a:ln>
                <a:noFill/>
              </a:ln>
              <a:solidFill>
                <a:prstClr val="white"/>
              </a:solidFill>
              <a:effectLst>
                <a:glow rad="165100">
                  <a:prstClr val="black"/>
                </a:glow>
              </a:effectLst>
              <a:uLnTx/>
              <a:uFillTx/>
              <a:latin typeface="Arial"/>
              <a:ea typeface="ＭＳ Ｐゴシック" charset="0"/>
              <a:cs typeface="Arial"/>
            </a:endParaRPr>
          </a:p>
        </p:txBody>
      </p:sp>
    </p:spTree>
    <p:extLst>
      <p:ext uri="{BB962C8B-B14F-4D97-AF65-F5344CB8AC3E}">
        <p14:creationId xmlns:p14="http://schemas.microsoft.com/office/powerpoint/2010/main" val="1862122996"/>
      </p:ext>
    </p:extLst>
  </p:cSld>
  <p:clrMapOvr>
    <a:overrideClrMapping bg1="lt1" tx1="dk1" bg2="lt2" tx2="dk2" accent1="accent1" accent2="accent2" accent3="accent3" accent4="accent4" accent5="accent5" accent6="accent6" hlink="hlink" folHlink="folHlink"/>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6307"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265883"/>
            <a:ext cx="9144000" cy="4835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41730" name="Rectangle 2"/>
          <p:cNvSpPr>
            <a:spLocks noGrp="1" noChangeArrowheads="1"/>
          </p:cNvSpPr>
          <p:nvPr>
            <p:ph type="title"/>
          </p:nvPr>
        </p:nvSpPr>
        <p:spPr>
          <a:xfrm>
            <a:off x="0" y="1"/>
            <a:ext cx="9144000" cy="2022952"/>
          </a:xfrm>
        </p:spPr>
        <p:txBody>
          <a:bodyPr rtlCol="0" anchor="t">
            <a:normAutofit/>
          </a:bodyPr>
          <a:lstStyle/>
          <a:p>
            <a:pPr eaLnBrk="1" fontAlgn="auto" hangingPunct="1">
              <a:spcAft>
                <a:spcPts val="0"/>
              </a:spcAft>
              <a:defRPr/>
            </a:pPr>
            <a:r>
              <a:rPr lang="ar-JO" b="1" dirty="0">
                <a:effectLst>
                  <a:glow rad="165100">
                    <a:schemeClr val="tx1"/>
                  </a:glow>
                </a:effectLst>
              </a:rPr>
              <a:t>يمكن فقدان المكافآت</a:t>
            </a:r>
            <a:endParaRPr lang="en-US" b="1" dirty="0">
              <a:effectLst>
                <a:glow rad="165100">
                  <a:schemeClr val="tx1"/>
                </a:glow>
              </a:effectLst>
            </a:endParaRPr>
          </a:p>
        </p:txBody>
      </p:sp>
      <p:sp>
        <p:nvSpPr>
          <p:cNvPr id="7" name="Rectangle 2"/>
          <p:cNvSpPr txBox="1">
            <a:spLocks noChangeArrowheads="1"/>
          </p:cNvSpPr>
          <p:nvPr/>
        </p:nvSpPr>
        <p:spPr>
          <a:xfrm>
            <a:off x="0" y="548680"/>
            <a:ext cx="9144000" cy="1800200"/>
          </a:xfrm>
          <a:prstGeom prst="rect">
            <a:avLst/>
          </a:prstGeom>
          <a:effectLst/>
        </p:spPr>
        <p:txBody>
          <a:bodyPr anchor="ctr"/>
          <a:lstStyle>
            <a:lvl1pPr algn="ctr" defTabSz="914400" rtl="0" eaLnBrk="1" latinLnBrk="0" hangingPunct="1">
              <a:spcBef>
                <a:spcPct val="0"/>
              </a:spcBef>
              <a:buNone/>
              <a:defRPr sz="4400" kern="1200">
                <a:solidFill>
                  <a:srgbClr val="FFFFFF"/>
                </a:solidFill>
                <a:latin typeface="Arial"/>
                <a:ea typeface="+mj-ea"/>
                <a:cs typeface="Arial"/>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ar-JO" sz="3200" b="1" i="0" u="none" strike="noStrike" kern="1200" cap="none" spc="0" normalizeH="0" baseline="0" noProof="0" dirty="0">
                <a:ln>
                  <a:noFill/>
                </a:ln>
                <a:solidFill>
                  <a:srgbClr val="FFFFFF"/>
                </a:solidFill>
                <a:effectLst>
                  <a:glow rad="165100">
                    <a:prstClr val="black"/>
                  </a:glow>
                </a:effectLst>
                <a:uLnTx/>
                <a:uFillTx/>
                <a:latin typeface="Arial"/>
                <a:ea typeface="ＭＳ Ｐゴシック" charset="0"/>
                <a:cs typeface="Arial"/>
              </a:rPr>
              <a:t>انظروا إلى أنفسكم لئلا نضيع ما عملناه بل ننال أجراً تاماً</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ar-JO" sz="3200" b="1" i="0" u="none" strike="noStrike" kern="1200" cap="none" spc="0" normalizeH="0" baseline="0" noProof="0" dirty="0">
                <a:ln>
                  <a:noFill/>
                </a:ln>
                <a:solidFill>
                  <a:srgbClr val="FFFFFF"/>
                </a:solidFill>
                <a:effectLst>
                  <a:glow rad="165100">
                    <a:prstClr val="black"/>
                  </a:glow>
                </a:effectLst>
                <a:uLnTx/>
                <a:uFillTx/>
                <a:latin typeface="Arial"/>
                <a:ea typeface="ＭＳ Ｐゴシック" charset="0"/>
                <a:cs typeface="Arial"/>
              </a:rPr>
              <a:t>2 يو 8</a:t>
            </a:r>
            <a:endParaRPr kumimoji="0" lang="en-US" sz="3200" b="1" i="0" u="none" strike="noStrike" kern="1200" cap="none" spc="0" normalizeH="0" baseline="0" noProof="0" dirty="0">
              <a:ln>
                <a:noFill/>
              </a:ln>
              <a:solidFill>
                <a:srgbClr val="FFFFFF"/>
              </a:solidFill>
              <a:effectLst>
                <a:glow rad="165100">
                  <a:prstClr val="black"/>
                </a:glow>
              </a:effectLst>
              <a:uLnTx/>
              <a:uFillTx/>
              <a:latin typeface="Arial"/>
              <a:ea typeface="ＭＳ Ｐゴシック" charset="0"/>
              <a:cs typeface="Arial"/>
            </a:endParaRPr>
          </a:p>
        </p:txBody>
      </p:sp>
    </p:spTree>
    <p:extLst>
      <p:ext uri="{BB962C8B-B14F-4D97-AF65-F5344CB8AC3E}">
        <p14:creationId xmlns:p14="http://schemas.microsoft.com/office/powerpoint/2010/main" val="21707893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628737" name="Text Box 1"/>
          <p:cNvSpPr txBox="1">
            <a:spLocks noChangeArrowheads="1"/>
          </p:cNvSpPr>
          <p:nvPr/>
        </p:nvSpPr>
        <p:spPr bwMode="auto">
          <a:xfrm>
            <a:off x="-46452" y="-26987"/>
            <a:ext cx="9250087" cy="700488"/>
          </a:xfrm>
          <a:prstGeom prst="rect">
            <a:avLst/>
          </a:prstGeom>
          <a:solidFill>
            <a:schemeClr val="tx1"/>
          </a:solidFill>
          <a:ln w="28575">
            <a:solidFill>
              <a:schemeClr val="bg1"/>
            </a:solidFill>
          </a:ln>
          <a:extLst>
            <a:ext uri="{91240B29-F687-4f45-9708-019B960494DF}">
              <a14:hiddenLine xmlns="" xmlns:a14="http://schemas.microsoft.com/office/drawing/2010/main" w="9525">
                <a:solidFill>
                  <a:srgbClr val="000000"/>
                </a:solidFill>
                <a:round/>
                <a:headEnd/>
                <a:tailEnd/>
              </a14:hiddenLine>
            </a:ext>
          </a:ex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FF"/>
              </a:buClr>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ar-JO" sz="3200" b="1" dirty="0">
                <a:solidFill>
                  <a:srgbClr val="FFFFFF"/>
                </a:solidFill>
                <a:latin typeface="Arial" panose="020B0604020202020204" pitchFamily="34" charset="0"/>
                <a:cs typeface="Arial" panose="020B0604020202020204" pitchFamily="34" charset="0"/>
              </a:rPr>
              <a:t>التأكيد و الإرتداد</a:t>
            </a:r>
            <a:endParaRPr kumimoji="0" lang="en-GB"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1746" name="Oval 2"/>
          <p:cNvSpPr>
            <a:spLocks noChangeAspect="1" noChangeArrowheads="1"/>
          </p:cNvSpPr>
          <p:nvPr/>
        </p:nvSpPr>
        <p:spPr bwMode="auto">
          <a:xfrm>
            <a:off x="38680" y="1448970"/>
            <a:ext cx="4205330" cy="4209185"/>
          </a:xfrm>
          <a:prstGeom prst="ellipse">
            <a:avLst/>
          </a:prstGeom>
          <a:noFill/>
          <a:ln w="57240">
            <a:solidFill>
              <a:srgbClr val="FFFF66"/>
            </a:solidFill>
            <a:miter lim="800000"/>
            <a:headEnd/>
            <a:tailEnd/>
          </a:ln>
          <a:effectLst/>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31747" name="Text Box 3"/>
          <p:cNvSpPr txBox="1">
            <a:spLocks noChangeArrowheads="1"/>
          </p:cNvSpPr>
          <p:nvPr/>
        </p:nvSpPr>
        <p:spPr bwMode="auto">
          <a:xfrm>
            <a:off x="1436102" y="673500"/>
            <a:ext cx="1228519" cy="8331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66"/>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rPr>
              <a:t>الإصلاحي</a:t>
            </a:r>
            <a:endParaRPr kumimoji="0" lang="en-GB" sz="2400" b="1" i="0"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endParaRPr>
          </a:p>
          <a:p>
            <a:pPr marL="0" marR="0" lvl="0" indent="0" algn="ctr" defTabSz="449263" rtl="0" eaLnBrk="1" fontAlgn="base" latinLnBrk="0" hangingPunct="1">
              <a:lnSpc>
                <a:spcPct val="100000"/>
              </a:lnSpc>
              <a:spcBef>
                <a:spcPct val="0"/>
              </a:spcBef>
              <a:spcAft>
                <a:spcPct val="0"/>
              </a:spcAft>
              <a:buClr>
                <a:srgbClr val="FFFF66"/>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rPr>
              <a:t>(</a:t>
            </a:r>
            <a:r>
              <a:rPr kumimoji="0" lang="ar-JO" sz="2400" b="1" i="0"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rPr>
              <a:t>الكالفيني</a:t>
            </a:r>
            <a:r>
              <a:rPr kumimoji="0" lang="en-GB" sz="2400" b="1" i="0"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rPr>
              <a:t>)</a:t>
            </a:r>
          </a:p>
        </p:txBody>
      </p:sp>
      <p:sp>
        <p:nvSpPr>
          <p:cNvPr id="31748" name="Text Box 4"/>
          <p:cNvSpPr txBox="1">
            <a:spLocks noChangeArrowheads="1"/>
          </p:cNvSpPr>
          <p:nvPr/>
        </p:nvSpPr>
        <p:spPr bwMode="auto">
          <a:xfrm>
            <a:off x="2286495" y="3694430"/>
            <a:ext cx="2054667" cy="8331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90000" tIns="46800" rIns="90000" bIns="46800">
            <a:spAutoFit/>
          </a:bodyPr>
          <a:lstStyle>
            <a:defPPr>
              <a:defRPr lang="en-US"/>
            </a:defPPr>
            <a:lvl1pPr marR="0" lvl="0" indent="0" algn="ctr" defTabSz="449263" fontAlgn="base">
              <a:lnSpc>
                <a:spcPct val="100000"/>
              </a:lnSpc>
              <a:spcBef>
                <a:spcPct val="0"/>
              </a:spcBef>
              <a:spcAft>
                <a:spcPct val="0"/>
              </a:spcAft>
              <a:buClr>
                <a:srgbClr val="00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kumimoji="0" sz="2400" b="1" i="0" u="none" strike="noStrike" cap="none" spc="0" normalizeH="0" baseline="0">
                <a:ln>
                  <a:noFill/>
                </a:ln>
                <a:solidFill>
                  <a:srgbClr val="00FFFF"/>
                </a:solidFill>
                <a:effectLst/>
                <a:uLnTx/>
                <a:uFillTx/>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00FFFF"/>
                </a:solidFill>
                <a:effectLst/>
                <a:uLnTx/>
                <a:uFillTx/>
                <a:latin typeface="Arial" panose="020B0604020202020204" pitchFamily="34" charset="0"/>
                <a:cs typeface="Arial" panose="020B0604020202020204" pitchFamily="34" charset="0"/>
              </a:rPr>
              <a:t>الضمان</a:t>
            </a:r>
          </a:p>
          <a:p>
            <a:pPr marL="0" marR="0" lvl="0" indent="0" algn="ctr" defTabSz="449263" rtl="0" eaLnBrk="1" fontAlgn="base" latinLnBrk="0" hangingPunct="1">
              <a:lnSpc>
                <a:spcPct val="100000"/>
              </a:lnSpc>
              <a:spcBef>
                <a:spcPct val="0"/>
              </a:spcBef>
              <a:spcAft>
                <a:spcPct val="0"/>
              </a:spcAft>
              <a:buClr>
                <a:srgbClr val="00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00FFFF"/>
                </a:solidFill>
                <a:effectLst/>
                <a:uLnTx/>
                <a:uFillTx/>
                <a:latin typeface="Arial" panose="020B0604020202020204" pitchFamily="34" charset="0"/>
                <a:cs typeface="Arial" panose="020B0604020202020204" pitchFamily="34" charset="0"/>
              </a:rPr>
              <a:t>الأبدي</a:t>
            </a:r>
            <a:endParaRPr kumimoji="0" lang="en-GB" sz="2400" b="1" i="0" u="none" strike="noStrike" kern="1200" cap="none" spc="0" normalizeH="0" baseline="0" noProof="0" dirty="0">
              <a:ln>
                <a:noFill/>
              </a:ln>
              <a:solidFill>
                <a:srgbClr val="00FFFF"/>
              </a:solidFill>
              <a:effectLst/>
              <a:uLnTx/>
              <a:uFillTx/>
              <a:latin typeface="Arial" panose="020B0604020202020204" pitchFamily="34" charset="0"/>
              <a:cs typeface="Arial" panose="020B0604020202020204" pitchFamily="34" charset="0"/>
            </a:endParaRPr>
          </a:p>
        </p:txBody>
      </p:sp>
      <p:sp>
        <p:nvSpPr>
          <p:cNvPr id="31749" name="Oval 5"/>
          <p:cNvSpPr>
            <a:spLocks noChangeAspect="1" noChangeArrowheads="1"/>
          </p:cNvSpPr>
          <p:nvPr/>
        </p:nvSpPr>
        <p:spPr bwMode="auto">
          <a:xfrm>
            <a:off x="4817406" y="1448970"/>
            <a:ext cx="4282349" cy="4286275"/>
          </a:xfrm>
          <a:prstGeom prst="ellipse">
            <a:avLst/>
          </a:prstGeom>
          <a:noFill/>
          <a:ln w="57240">
            <a:solidFill>
              <a:schemeClr val="bg1"/>
            </a:solidFill>
            <a:miter lim="800000"/>
            <a:headEnd/>
            <a:tailEnd/>
          </a:ln>
          <a:effectLst/>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31750" name="Text Box 6"/>
          <p:cNvSpPr txBox="1">
            <a:spLocks noChangeArrowheads="1"/>
          </p:cNvSpPr>
          <p:nvPr/>
        </p:nvSpPr>
        <p:spPr bwMode="auto">
          <a:xfrm>
            <a:off x="5311232" y="673500"/>
            <a:ext cx="3124200" cy="8331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C9C4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الأرميني</a:t>
            </a:r>
            <a:br>
              <a:rPr kumimoji="0" lang="en-GB"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en-GB"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t>
            </a: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الوسلي</a:t>
            </a:r>
            <a:r>
              <a:rPr kumimoji="0" lang="en-GB"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t>
            </a:r>
          </a:p>
        </p:txBody>
      </p:sp>
      <p:sp>
        <p:nvSpPr>
          <p:cNvPr id="31751" name="Text Box 7"/>
          <p:cNvSpPr txBox="1">
            <a:spLocks noChangeArrowheads="1"/>
          </p:cNvSpPr>
          <p:nvPr/>
        </p:nvSpPr>
        <p:spPr bwMode="auto">
          <a:xfrm>
            <a:off x="6348082" y="1911019"/>
            <a:ext cx="2023690" cy="15718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C9C4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الإرتداد </a:t>
            </a:r>
          </a:p>
          <a:p>
            <a:pPr marL="0" marR="0" lvl="0" indent="0" algn="ctr" defTabSz="449263" rtl="0" eaLnBrk="1" fontAlgn="base" latinLnBrk="0" hangingPunct="1">
              <a:lnSpc>
                <a:spcPct val="100000"/>
              </a:lnSpc>
              <a:spcBef>
                <a:spcPct val="0"/>
              </a:spcBef>
              <a:spcAft>
                <a:spcPct val="0"/>
              </a:spcAft>
              <a:buClr>
                <a:srgbClr val="C9C4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يقود </a:t>
            </a:r>
          </a:p>
          <a:p>
            <a:pPr marL="0" marR="0" lvl="0" indent="0" algn="ctr" defTabSz="449263" rtl="0" eaLnBrk="1" fontAlgn="base" latinLnBrk="0" hangingPunct="1">
              <a:lnSpc>
                <a:spcPct val="100000"/>
              </a:lnSpc>
              <a:spcBef>
                <a:spcPct val="0"/>
              </a:spcBef>
              <a:spcAft>
                <a:spcPct val="0"/>
              </a:spcAft>
              <a:buClr>
                <a:srgbClr val="C9C4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لفقدان </a:t>
            </a:r>
          </a:p>
          <a:p>
            <a:pPr marL="0" marR="0" lvl="0" indent="0" algn="ctr" defTabSz="449263" rtl="0" eaLnBrk="1" fontAlgn="base" latinLnBrk="0" hangingPunct="1">
              <a:lnSpc>
                <a:spcPct val="100000"/>
              </a:lnSpc>
              <a:spcBef>
                <a:spcPct val="0"/>
              </a:spcBef>
              <a:spcAft>
                <a:spcPct val="0"/>
              </a:spcAft>
              <a:buClr>
                <a:srgbClr val="C9C4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الخلاص</a:t>
            </a:r>
            <a:endParaRPr kumimoji="0" lang="en-GB"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1752" name="Oval 8"/>
          <p:cNvSpPr>
            <a:spLocks noChangeAspect="1" noChangeArrowheads="1"/>
          </p:cNvSpPr>
          <p:nvPr/>
        </p:nvSpPr>
        <p:spPr bwMode="auto">
          <a:xfrm>
            <a:off x="2376858" y="2316580"/>
            <a:ext cx="4491301" cy="4495418"/>
          </a:xfrm>
          <a:prstGeom prst="ellipse">
            <a:avLst/>
          </a:prstGeom>
          <a:noFill/>
          <a:ln w="57240">
            <a:solidFill>
              <a:srgbClr val="00FFFF"/>
            </a:solidFill>
            <a:miter lim="800000"/>
            <a:headEnd/>
            <a:tailEnd/>
          </a:ln>
          <a:effectLst/>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31753" name="Text Box 9"/>
          <p:cNvSpPr txBox="1">
            <a:spLocks noChangeArrowheads="1"/>
          </p:cNvSpPr>
          <p:nvPr/>
        </p:nvSpPr>
        <p:spPr bwMode="auto">
          <a:xfrm>
            <a:off x="4207823" y="1879121"/>
            <a:ext cx="829372"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00FFFF"/>
                </a:solidFill>
                <a:effectLst/>
                <a:uLnTx/>
                <a:uFillTx/>
                <a:latin typeface="Arial" panose="020B0604020202020204" pitchFamily="34" charset="0"/>
                <a:cs typeface="Arial" panose="020B0604020202020204" pitchFamily="34" charset="0"/>
              </a:rPr>
              <a:t>شركاء</a:t>
            </a:r>
            <a:endParaRPr kumimoji="0" lang="en-GB" sz="2400" b="1" i="0" u="none" strike="noStrike" kern="1200" cap="none" spc="0" normalizeH="0" baseline="0" noProof="0" dirty="0">
              <a:ln>
                <a:noFill/>
              </a:ln>
              <a:solidFill>
                <a:srgbClr val="00FFFF"/>
              </a:solidFill>
              <a:effectLst/>
              <a:uLnTx/>
              <a:uFillTx/>
              <a:latin typeface="Arial" panose="020B0604020202020204" pitchFamily="34" charset="0"/>
              <a:cs typeface="Arial" panose="020B0604020202020204" pitchFamily="34" charset="0"/>
            </a:endParaRPr>
          </a:p>
        </p:txBody>
      </p:sp>
      <p:sp>
        <p:nvSpPr>
          <p:cNvPr id="31754" name="Text Box 10"/>
          <p:cNvSpPr txBox="1">
            <a:spLocks noChangeArrowheads="1"/>
          </p:cNvSpPr>
          <p:nvPr/>
        </p:nvSpPr>
        <p:spPr bwMode="auto">
          <a:xfrm>
            <a:off x="4764499" y="3694430"/>
            <a:ext cx="2103660" cy="8331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00FFFF"/>
                </a:solidFill>
                <a:effectLst/>
                <a:uLnTx/>
                <a:uFillTx/>
                <a:latin typeface="Arial" panose="020B0604020202020204" pitchFamily="34" charset="0"/>
                <a:cs typeface="Arial" panose="020B0604020202020204" pitchFamily="34" charset="0"/>
              </a:rPr>
              <a:t>الإرتداد</a:t>
            </a:r>
          </a:p>
          <a:p>
            <a:pPr marL="0" marR="0" lvl="0" indent="0" algn="ctr" defTabSz="449263" rtl="0" eaLnBrk="1" fontAlgn="base" latinLnBrk="0" hangingPunct="1">
              <a:lnSpc>
                <a:spcPct val="100000"/>
              </a:lnSpc>
              <a:spcBef>
                <a:spcPct val="0"/>
              </a:spcBef>
              <a:spcAft>
                <a:spcPct val="0"/>
              </a:spcAft>
              <a:buClr>
                <a:srgbClr val="00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00FFFF"/>
                </a:solidFill>
                <a:effectLst/>
                <a:uLnTx/>
                <a:uFillTx/>
                <a:latin typeface="Arial" panose="020B0604020202020204" pitchFamily="34" charset="0"/>
                <a:cs typeface="Arial" panose="020B0604020202020204" pitchFamily="34" charset="0"/>
              </a:rPr>
              <a:t>ممكن</a:t>
            </a:r>
            <a:endParaRPr kumimoji="0" lang="en-GB" sz="2400" b="1" i="0" u="none" strike="noStrike" kern="1200" cap="none" spc="0" normalizeH="0" baseline="0" noProof="0" dirty="0">
              <a:ln>
                <a:noFill/>
              </a:ln>
              <a:solidFill>
                <a:srgbClr val="00FFFF"/>
              </a:solidFill>
              <a:effectLst/>
              <a:uLnTx/>
              <a:uFillTx/>
              <a:latin typeface="Arial" panose="020B0604020202020204" pitchFamily="34" charset="0"/>
              <a:cs typeface="Arial" panose="020B0604020202020204" pitchFamily="34" charset="0"/>
            </a:endParaRPr>
          </a:p>
        </p:txBody>
      </p:sp>
      <p:sp>
        <p:nvSpPr>
          <p:cNvPr id="31755" name="Text Box 11"/>
          <p:cNvSpPr txBox="1">
            <a:spLocks noChangeArrowheads="1"/>
          </p:cNvSpPr>
          <p:nvPr/>
        </p:nvSpPr>
        <p:spPr bwMode="auto">
          <a:xfrm>
            <a:off x="634873" y="1911019"/>
            <a:ext cx="2209800" cy="15718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66"/>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rPr>
              <a:t>ثبات</a:t>
            </a:r>
          </a:p>
          <a:p>
            <a:pPr marL="0" marR="0" lvl="0" indent="0" algn="ctr" defTabSz="449263" rtl="0" eaLnBrk="1" fontAlgn="base" latinLnBrk="0" hangingPunct="1">
              <a:lnSpc>
                <a:spcPct val="100000"/>
              </a:lnSpc>
              <a:spcBef>
                <a:spcPct val="0"/>
              </a:spcBef>
              <a:spcAft>
                <a:spcPct val="0"/>
              </a:spcAft>
              <a:buClr>
                <a:srgbClr val="FFFF66"/>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rPr>
              <a:t>القديسين</a:t>
            </a:r>
            <a:endParaRPr kumimoji="0" lang="en-GB" sz="2400" b="1" i="0"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endParaRPr>
          </a:p>
          <a:p>
            <a:pPr marL="0" marR="0" lvl="0" indent="0" algn="ctr" defTabSz="449263" rtl="0" eaLnBrk="1" fontAlgn="base" latinLnBrk="0" hangingPunct="1">
              <a:lnSpc>
                <a:spcPct val="100000"/>
              </a:lnSpc>
              <a:spcBef>
                <a:spcPct val="0"/>
              </a:spcBef>
              <a:spcAft>
                <a:spcPct val="0"/>
              </a:spcAft>
              <a:buClr>
                <a:srgbClr val="FFFF66"/>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rPr>
              <a:t>(</a:t>
            </a:r>
            <a:r>
              <a:rPr kumimoji="0" lang="ar-JO" sz="2400" b="1" i="0"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rPr>
              <a:t>الإرتداد </a:t>
            </a:r>
          </a:p>
          <a:p>
            <a:pPr marL="0" marR="0" lvl="0" indent="0" algn="ctr" defTabSz="449263" rtl="0" eaLnBrk="1" fontAlgn="base" latinLnBrk="0" hangingPunct="1">
              <a:lnSpc>
                <a:spcPct val="100000"/>
              </a:lnSpc>
              <a:spcBef>
                <a:spcPct val="0"/>
              </a:spcBef>
              <a:spcAft>
                <a:spcPct val="0"/>
              </a:spcAft>
              <a:buClr>
                <a:srgbClr val="FFFF66"/>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rPr>
              <a:t>ممكن</a:t>
            </a:r>
            <a:r>
              <a:rPr kumimoji="0" lang="en-GB" sz="2400" b="1" i="0"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rPr>
              <a:t>)</a:t>
            </a:r>
          </a:p>
        </p:txBody>
      </p:sp>
      <p:sp>
        <p:nvSpPr>
          <p:cNvPr id="13" name="Text Box 10">
            <a:extLst>
              <a:ext uri="{FF2B5EF4-FFF2-40B4-BE49-F238E27FC236}">
                <a16:creationId xmlns:a16="http://schemas.microsoft.com/office/drawing/2014/main" id="{ADA2AD8A-F501-7F42-9AC0-789613B27771}"/>
              </a:ext>
            </a:extLst>
          </p:cNvPr>
          <p:cNvSpPr txBox="1">
            <a:spLocks noChangeArrowheads="1"/>
          </p:cNvSpPr>
          <p:nvPr/>
        </p:nvSpPr>
        <p:spPr bwMode="auto">
          <a:xfrm>
            <a:off x="3539755" y="5082065"/>
            <a:ext cx="2054667" cy="8331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00FFFF"/>
                </a:solidFill>
                <a:effectLst/>
                <a:uLnTx/>
                <a:uFillTx/>
                <a:latin typeface="Arial" panose="020B0604020202020204" pitchFamily="34" charset="0"/>
                <a:cs typeface="Arial" panose="020B0604020202020204" pitchFamily="34" charset="0"/>
              </a:rPr>
              <a:t>الإرتداد يؤدي إلى خسارة المكافآت</a:t>
            </a:r>
            <a:endParaRPr kumimoji="0" lang="en-GB" sz="2400" b="1" i="0" u="none" strike="noStrike" kern="1200" cap="none" spc="0" normalizeH="0" baseline="0" noProof="0" dirty="0">
              <a:ln>
                <a:noFill/>
              </a:ln>
              <a:solidFill>
                <a:srgbClr val="00FFFF"/>
              </a:solidFill>
              <a:effectLst/>
              <a:uLnTx/>
              <a:uFillTx/>
              <a:latin typeface="Arial" panose="020B0604020202020204" pitchFamily="34" charset="0"/>
              <a:cs typeface="Arial" panose="020B0604020202020204" pitchFamily="34" charset="0"/>
            </a:endParaRPr>
          </a:p>
        </p:txBody>
      </p:sp>
      <p:sp>
        <p:nvSpPr>
          <p:cNvPr id="14" name="Text Box 11">
            <a:extLst>
              <a:ext uri="{FF2B5EF4-FFF2-40B4-BE49-F238E27FC236}">
                <a16:creationId xmlns:a16="http://schemas.microsoft.com/office/drawing/2014/main" id="{200C7BA5-9D3E-0C4D-B536-CB20B08A4430}"/>
              </a:ext>
            </a:extLst>
          </p:cNvPr>
          <p:cNvSpPr txBox="1">
            <a:spLocks noChangeArrowheads="1"/>
          </p:cNvSpPr>
          <p:nvPr/>
        </p:nvSpPr>
        <p:spPr bwMode="auto">
          <a:xfrm>
            <a:off x="170177" y="3694430"/>
            <a:ext cx="2209800" cy="8331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66"/>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rPr>
              <a:t>ضمان لكن</a:t>
            </a:r>
          </a:p>
          <a:p>
            <a:pPr marL="0" marR="0" lvl="0" indent="0" algn="ctr" defTabSz="449263" rtl="0" eaLnBrk="1" fontAlgn="base" latinLnBrk="0" hangingPunct="1">
              <a:lnSpc>
                <a:spcPct val="100000"/>
              </a:lnSpc>
              <a:spcBef>
                <a:spcPct val="0"/>
              </a:spcBef>
              <a:spcAft>
                <a:spcPct val="0"/>
              </a:spcAft>
              <a:buClr>
                <a:srgbClr val="FFFF66"/>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rPr>
              <a:t>لا تأكيد</a:t>
            </a:r>
            <a:endParaRPr kumimoji="0" lang="en-GB" sz="2400" b="1" i="0"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endParaRPr>
          </a:p>
        </p:txBody>
      </p:sp>
      <p:sp>
        <p:nvSpPr>
          <p:cNvPr id="15" name="Text Box 11">
            <a:extLst>
              <a:ext uri="{FF2B5EF4-FFF2-40B4-BE49-F238E27FC236}">
                <a16:creationId xmlns:a16="http://schemas.microsoft.com/office/drawing/2014/main" id="{0AFBBB09-E528-8944-8C80-B409589027D2}"/>
              </a:ext>
            </a:extLst>
          </p:cNvPr>
          <p:cNvSpPr txBox="1">
            <a:spLocks noChangeArrowheads="1"/>
          </p:cNvSpPr>
          <p:nvPr/>
        </p:nvSpPr>
        <p:spPr bwMode="auto">
          <a:xfrm>
            <a:off x="6790474" y="3694430"/>
            <a:ext cx="2353526" cy="8331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66"/>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لا ضمان</a:t>
            </a:r>
          </a:p>
          <a:p>
            <a:pPr marL="0" marR="0" lvl="0" indent="0" algn="ctr" defTabSz="449263" rtl="0" eaLnBrk="1" fontAlgn="base" latinLnBrk="0" hangingPunct="1">
              <a:lnSpc>
                <a:spcPct val="100000"/>
              </a:lnSpc>
              <a:spcBef>
                <a:spcPct val="0"/>
              </a:spcBef>
              <a:spcAft>
                <a:spcPct val="0"/>
              </a:spcAft>
              <a:buClr>
                <a:srgbClr val="FFFF66"/>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لا تأكيد</a:t>
            </a:r>
            <a:endParaRPr kumimoji="0" lang="en-GB"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6" name="Text Box 10">
            <a:extLst>
              <a:ext uri="{FF2B5EF4-FFF2-40B4-BE49-F238E27FC236}">
                <a16:creationId xmlns:a16="http://schemas.microsoft.com/office/drawing/2014/main" id="{3BEECB68-17F7-DC46-A506-8E8B54161E83}"/>
              </a:ext>
            </a:extLst>
          </p:cNvPr>
          <p:cNvSpPr txBox="1">
            <a:spLocks noChangeArrowheads="1"/>
          </p:cNvSpPr>
          <p:nvPr/>
        </p:nvSpPr>
        <p:spPr bwMode="auto">
          <a:xfrm>
            <a:off x="3595175" y="6297560"/>
            <a:ext cx="2054667"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00FFFF"/>
                </a:solidFill>
                <a:effectLst/>
                <a:uLnTx/>
                <a:uFillTx/>
                <a:latin typeface="Arial" panose="020B0604020202020204" pitchFamily="34" charset="0"/>
                <a:cs typeface="Arial" panose="020B0604020202020204" pitchFamily="34" charset="0"/>
              </a:rPr>
              <a:t>التأكيد</a:t>
            </a:r>
            <a:endParaRPr kumimoji="0" lang="en-GB" sz="2400" b="1" i="0" u="none" strike="noStrike" kern="1200" cap="none" spc="0" normalizeH="0" baseline="0" noProof="0" dirty="0">
              <a:ln>
                <a:noFill/>
              </a:ln>
              <a:solidFill>
                <a:srgbClr val="00FFFF"/>
              </a:solidFill>
              <a:effectLst/>
              <a:uLnTx/>
              <a:uFillTx/>
              <a:latin typeface="Arial" panose="020B0604020202020204" pitchFamily="34" charset="0"/>
              <a:cs typeface="Arial" panose="020B0604020202020204" pitchFamily="34" charset="0"/>
            </a:endParaRPr>
          </a:p>
        </p:txBody>
      </p:sp>
      <p:grpSp>
        <p:nvGrpSpPr>
          <p:cNvPr id="20" name="Group 19">
            <a:extLst>
              <a:ext uri="{FF2B5EF4-FFF2-40B4-BE49-F238E27FC236}">
                <a16:creationId xmlns:a16="http://schemas.microsoft.com/office/drawing/2014/main" id="{BBE4C18A-AB59-C641-9360-CEF25CCF2E76}"/>
              </a:ext>
            </a:extLst>
          </p:cNvPr>
          <p:cNvGrpSpPr/>
          <p:nvPr/>
        </p:nvGrpSpPr>
        <p:grpSpPr>
          <a:xfrm>
            <a:off x="5276393" y="4364120"/>
            <a:ext cx="3825164" cy="2139670"/>
            <a:chOff x="5276393" y="4364120"/>
            <a:chExt cx="3825164" cy="2139670"/>
          </a:xfrm>
        </p:grpSpPr>
        <p:sp>
          <p:nvSpPr>
            <p:cNvPr id="21" name="Left Arrow 20">
              <a:extLst>
                <a:ext uri="{FF2B5EF4-FFF2-40B4-BE49-F238E27FC236}">
                  <a16:creationId xmlns:a16="http://schemas.microsoft.com/office/drawing/2014/main" id="{0412935E-A51E-9449-8104-3074C64CE70A}"/>
                </a:ext>
              </a:extLst>
            </p:cNvPr>
            <p:cNvSpPr/>
            <p:nvPr/>
          </p:nvSpPr>
          <p:spPr bwMode="auto">
            <a:xfrm rot="19493858">
              <a:off x="5276393" y="5711603"/>
              <a:ext cx="1222231" cy="609600"/>
            </a:xfrm>
            <a:prstGeom prst="leftArrow">
              <a:avLst/>
            </a:prstGeom>
            <a:solidFill>
              <a:schemeClr val="tx1"/>
            </a:solidFill>
            <a:ln w="571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22" name="Left Arrow 21">
              <a:extLst>
                <a:ext uri="{FF2B5EF4-FFF2-40B4-BE49-F238E27FC236}">
                  <a16:creationId xmlns:a16="http://schemas.microsoft.com/office/drawing/2014/main" id="{5964A17D-AF0A-2543-B331-4FFA4039B0DA}"/>
                </a:ext>
              </a:extLst>
            </p:cNvPr>
            <p:cNvSpPr/>
            <p:nvPr/>
          </p:nvSpPr>
          <p:spPr bwMode="auto">
            <a:xfrm rot="2928008">
              <a:off x="5357673" y="4670436"/>
              <a:ext cx="1222231" cy="609600"/>
            </a:xfrm>
            <a:prstGeom prst="leftArrow">
              <a:avLst/>
            </a:prstGeom>
            <a:solidFill>
              <a:schemeClr val="tx1"/>
            </a:solidFill>
            <a:ln w="571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23" name="Text Box 1">
              <a:extLst>
                <a:ext uri="{FF2B5EF4-FFF2-40B4-BE49-F238E27FC236}">
                  <a16:creationId xmlns:a16="http://schemas.microsoft.com/office/drawing/2014/main" id="{99275094-F0EA-DD44-9580-14E88407295F}"/>
                </a:ext>
              </a:extLst>
            </p:cNvPr>
            <p:cNvSpPr txBox="1">
              <a:spLocks noChangeArrowheads="1"/>
            </p:cNvSpPr>
            <p:nvPr/>
          </p:nvSpPr>
          <p:spPr bwMode="auto">
            <a:xfrm>
              <a:off x="5965675" y="4931948"/>
              <a:ext cx="3135882" cy="1571842"/>
            </a:xfrm>
            <a:prstGeom prst="rect">
              <a:avLst/>
            </a:prstGeom>
            <a:solidFill>
              <a:schemeClr val="tx1"/>
            </a:solidFill>
            <a:ln w="28575">
              <a:solidFill>
                <a:schemeClr val="bg1"/>
              </a:solidFill>
            </a:ln>
            <a:extLs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FF"/>
                </a:buClr>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ar-JO" sz="2800" b="1" noProof="0" dirty="0">
                  <a:solidFill>
                    <a:srgbClr val="FFFFFF"/>
                  </a:solidFill>
                  <a:latin typeface="Arial" panose="020B0604020202020204" pitchFamily="34" charset="0"/>
                  <a:cs typeface="Arial" panose="020B0604020202020204" pitchFamily="34" charset="0"/>
                </a:rPr>
                <a:t>كيف نلائم بين التأكيد و الإرتداد ؟</a:t>
              </a:r>
              <a:endParaRPr kumimoji="0" lang="en-GB"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46833300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1747"/>
                                        </p:tgtEl>
                                        <p:attrNameLst>
                                          <p:attrName>style.visibility</p:attrName>
                                        </p:attrNameLst>
                                      </p:cBhvr>
                                      <p:to>
                                        <p:strVal val="visible"/>
                                      </p:to>
                                    </p:set>
                                    <p:anim calcmode="lin" valueType="num">
                                      <p:cBhvr>
                                        <p:cTn id="7" dur="1000" fill="hold"/>
                                        <p:tgtEl>
                                          <p:spTgt spid="31747"/>
                                        </p:tgtEl>
                                        <p:attrNameLst>
                                          <p:attrName>ppt_w</p:attrName>
                                        </p:attrNameLst>
                                      </p:cBhvr>
                                      <p:tavLst>
                                        <p:tav tm="0">
                                          <p:val>
                                            <p:strVal val="#ppt_w*0.70"/>
                                          </p:val>
                                        </p:tav>
                                        <p:tav tm="100000">
                                          <p:val>
                                            <p:strVal val="#ppt_w"/>
                                          </p:val>
                                        </p:tav>
                                      </p:tavLst>
                                    </p:anim>
                                    <p:anim calcmode="lin" valueType="num">
                                      <p:cBhvr>
                                        <p:cTn id="8" dur="1000" fill="hold"/>
                                        <p:tgtEl>
                                          <p:spTgt spid="31747"/>
                                        </p:tgtEl>
                                        <p:attrNameLst>
                                          <p:attrName>ppt_h</p:attrName>
                                        </p:attrNameLst>
                                      </p:cBhvr>
                                      <p:tavLst>
                                        <p:tav tm="0">
                                          <p:val>
                                            <p:strVal val="#ppt_h"/>
                                          </p:val>
                                        </p:tav>
                                        <p:tav tm="100000">
                                          <p:val>
                                            <p:strVal val="#ppt_h"/>
                                          </p:val>
                                        </p:tav>
                                      </p:tavLst>
                                    </p:anim>
                                    <p:animEffect transition="in" filter="fade">
                                      <p:cBhvr>
                                        <p:cTn id="9" dur="1000"/>
                                        <p:tgtEl>
                                          <p:spTgt spid="31747"/>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31746"/>
                                        </p:tgtEl>
                                        <p:attrNameLst>
                                          <p:attrName>style.visibility</p:attrName>
                                        </p:attrNameLst>
                                      </p:cBhvr>
                                      <p:to>
                                        <p:strVal val="visible"/>
                                      </p:to>
                                    </p:set>
                                    <p:anim calcmode="lin" valueType="num">
                                      <p:cBhvr>
                                        <p:cTn id="12" dur="1000" fill="hold"/>
                                        <p:tgtEl>
                                          <p:spTgt spid="31746"/>
                                        </p:tgtEl>
                                        <p:attrNameLst>
                                          <p:attrName>ppt_w</p:attrName>
                                        </p:attrNameLst>
                                      </p:cBhvr>
                                      <p:tavLst>
                                        <p:tav tm="0">
                                          <p:val>
                                            <p:strVal val="#ppt_w*0.70"/>
                                          </p:val>
                                        </p:tav>
                                        <p:tav tm="100000">
                                          <p:val>
                                            <p:strVal val="#ppt_w"/>
                                          </p:val>
                                        </p:tav>
                                      </p:tavLst>
                                    </p:anim>
                                    <p:anim calcmode="lin" valueType="num">
                                      <p:cBhvr>
                                        <p:cTn id="13" dur="1000" fill="hold"/>
                                        <p:tgtEl>
                                          <p:spTgt spid="31746"/>
                                        </p:tgtEl>
                                        <p:attrNameLst>
                                          <p:attrName>ppt_h</p:attrName>
                                        </p:attrNameLst>
                                      </p:cBhvr>
                                      <p:tavLst>
                                        <p:tav tm="0">
                                          <p:val>
                                            <p:strVal val="#ppt_h"/>
                                          </p:val>
                                        </p:tav>
                                        <p:tav tm="100000">
                                          <p:val>
                                            <p:strVal val="#ppt_h"/>
                                          </p:val>
                                        </p:tav>
                                      </p:tavLst>
                                    </p:anim>
                                    <p:animEffect transition="in" filter="fade">
                                      <p:cBhvr>
                                        <p:cTn id="14" dur="1000"/>
                                        <p:tgtEl>
                                          <p:spTgt spid="31746"/>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31755"/>
                                        </p:tgtEl>
                                        <p:attrNameLst>
                                          <p:attrName>style.visibility</p:attrName>
                                        </p:attrNameLst>
                                      </p:cBhvr>
                                      <p:to>
                                        <p:strVal val="visible"/>
                                      </p:to>
                                    </p:set>
                                    <p:anim calcmode="lin" valueType="num">
                                      <p:cBhvr>
                                        <p:cTn id="17" dur="1000" fill="hold"/>
                                        <p:tgtEl>
                                          <p:spTgt spid="31755"/>
                                        </p:tgtEl>
                                        <p:attrNameLst>
                                          <p:attrName>ppt_w</p:attrName>
                                        </p:attrNameLst>
                                      </p:cBhvr>
                                      <p:tavLst>
                                        <p:tav tm="0">
                                          <p:val>
                                            <p:strVal val="#ppt_w*0.70"/>
                                          </p:val>
                                        </p:tav>
                                        <p:tav tm="100000">
                                          <p:val>
                                            <p:strVal val="#ppt_w"/>
                                          </p:val>
                                        </p:tav>
                                      </p:tavLst>
                                    </p:anim>
                                    <p:anim calcmode="lin" valueType="num">
                                      <p:cBhvr>
                                        <p:cTn id="18" dur="1000" fill="hold"/>
                                        <p:tgtEl>
                                          <p:spTgt spid="31755"/>
                                        </p:tgtEl>
                                        <p:attrNameLst>
                                          <p:attrName>ppt_h</p:attrName>
                                        </p:attrNameLst>
                                      </p:cBhvr>
                                      <p:tavLst>
                                        <p:tav tm="0">
                                          <p:val>
                                            <p:strVal val="#ppt_h"/>
                                          </p:val>
                                        </p:tav>
                                        <p:tav tm="100000">
                                          <p:val>
                                            <p:strVal val="#ppt_h"/>
                                          </p:val>
                                        </p:tav>
                                      </p:tavLst>
                                    </p:anim>
                                    <p:animEffect transition="in" filter="fade">
                                      <p:cBhvr>
                                        <p:cTn id="19" dur="1000"/>
                                        <p:tgtEl>
                                          <p:spTgt spid="31755"/>
                                        </p:tgtEl>
                                      </p:cBhvr>
                                    </p:animEffect>
                                  </p:childTnLst>
                                </p:cTn>
                              </p:par>
                            </p:childTnLst>
                          </p:cTn>
                        </p:par>
                      </p:childTnLst>
                    </p:cTn>
                  </p:par>
                  <p:par>
                    <p:cTn id="20" fill="hold">
                      <p:stCondLst>
                        <p:cond delay="indefinite"/>
                      </p:stCondLst>
                      <p:childTnLst>
                        <p:par>
                          <p:cTn id="21" fill="hold">
                            <p:stCondLst>
                              <p:cond delay="0"/>
                            </p:stCondLst>
                            <p:childTnLst>
                              <p:par>
                                <p:cTn id="22" presetID="55" presetClass="entr" presetSubtype="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p:cTn id="24" dur="1000" fill="hold"/>
                                        <p:tgtEl>
                                          <p:spTgt spid="14"/>
                                        </p:tgtEl>
                                        <p:attrNameLst>
                                          <p:attrName>ppt_w</p:attrName>
                                        </p:attrNameLst>
                                      </p:cBhvr>
                                      <p:tavLst>
                                        <p:tav tm="0">
                                          <p:val>
                                            <p:strVal val="#ppt_w*0.70"/>
                                          </p:val>
                                        </p:tav>
                                        <p:tav tm="100000">
                                          <p:val>
                                            <p:strVal val="#ppt_w"/>
                                          </p:val>
                                        </p:tav>
                                      </p:tavLst>
                                    </p:anim>
                                    <p:anim calcmode="lin" valueType="num">
                                      <p:cBhvr>
                                        <p:cTn id="25" dur="1000" fill="hold"/>
                                        <p:tgtEl>
                                          <p:spTgt spid="14"/>
                                        </p:tgtEl>
                                        <p:attrNameLst>
                                          <p:attrName>ppt_h</p:attrName>
                                        </p:attrNameLst>
                                      </p:cBhvr>
                                      <p:tavLst>
                                        <p:tav tm="0">
                                          <p:val>
                                            <p:strVal val="#ppt_h"/>
                                          </p:val>
                                        </p:tav>
                                        <p:tav tm="100000">
                                          <p:val>
                                            <p:strVal val="#ppt_h"/>
                                          </p:val>
                                        </p:tav>
                                      </p:tavLst>
                                    </p:anim>
                                    <p:animEffect transition="in" filter="fade">
                                      <p:cBhvr>
                                        <p:cTn id="26" dur="10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55" presetClass="entr" presetSubtype="0" fill="hold" grpId="0" nodeType="clickEffect">
                                  <p:stCondLst>
                                    <p:cond delay="0"/>
                                  </p:stCondLst>
                                  <p:childTnLst>
                                    <p:set>
                                      <p:cBhvr>
                                        <p:cTn id="30" dur="1" fill="hold">
                                          <p:stCondLst>
                                            <p:cond delay="0"/>
                                          </p:stCondLst>
                                        </p:cTn>
                                        <p:tgtEl>
                                          <p:spTgt spid="31750"/>
                                        </p:tgtEl>
                                        <p:attrNameLst>
                                          <p:attrName>style.visibility</p:attrName>
                                        </p:attrNameLst>
                                      </p:cBhvr>
                                      <p:to>
                                        <p:strVal val="visible"/>
                                      </p:to>
                                    </p:set>
                                    <p:anim calcmode="lin" valueType="num">
                                      <p:cBhvr>
                                        <p:cTn id="31" dur="1000" fill="hold"/>
                                        <p:tgtEl>
                                          <p:spTgt spid="31750"/>
                                        </p:tgtEl>
                                        <p:attrNameLst>
                                          <p:attrName>ppt_w</p:attrName>
                                        </p:attrNameLst>
                                      </p:cBhvr>
                                      <p:tavLst>
                                        <p:tav tm="0">
                                          <p:val>
                                            <p:strVal val="#ppt_w*0.70"/>
                                          </p:val>
                                        </p:tav>
                                        <p:tav tm="100000">
                                          <p:val>
                                            <p:strVal val="#ppt_w"/>
                                          </p:val>
                                        </p:tav>
                                      </p:tavLst>
                                    </p:anim>
                                    <p:anim calcmode="lin" valueType="num">
                                      <p:cBhvr>
                                        <p:cTn id="32" dur="1000" fill="hold"/>
                                        <p:tgtEl>
                                          <p:spTgt spid="31750"/>
                                        </p:tgtEl>
                                        <p:attrNameLst>
                                          <p:attrName>ppt_h</p:attrName>
                                        </p:attrNameLst>
                                      </p:cBhvr>
                                      <p:tavLst>
                                        <p:tav tm="0">
                                          <p:val>
                                            <p:strVal val="#ppt_h"/>
                                          </p:val>
                                        </p:tav>
                                        <p:tav tm="100000">
                                          <p:val>
                                            <p:strVal val="#ppt_h"/>
                                          </p:val>
                                        </p:tav>
                                      </p:tavLst>
                                    </p:anim>
                                    <p:animEffect transition="in" filter="fade">
                                      <p:cBhvr>
                                        <p:cTn id="33" dur="1000"/>
                                        <p:tgtEl>
                                          <p:spTgt spid="31750"/>
                                        </p:tgtEl>
                                      </p:cBhvr>
                                    </p:animEffect>
                                  </p:childTnLst>
                                </p:cTn>
                              </p:par>
                              <p:par>
                                <p:cTn id="34" presetID="55" presetClass="entr" presetSubtype="0" fill="hold" grpId="0" nodeType="withEffect">
                                  <p:stCondLst>
                                    <p:cond delay="0"/>
                                  </p:stCondLst>
                                  <p:childTnLst>
                                    <p:set>
                                      <p:cBhvr>
                                        <p:cTn id="35" dur="1" fill="hold">
                                          <p:stCondLst>
                                            <p:cond delay="0"/>
                                          </p:stCondLst>
                                        </p:cTn>
                                        <p:tgtEl>
                                          <p:spTgt spid="31749"/>
                                        </p:tgtEl>
                                        <p:attrNameLst>
                                          <p:attrName>style.visibility</p:attrName>
                                        </p:attrNameLst>
                                      </p:cBhvr>
                                      <p:to>
                                        <p:strVal val="visible"/>
                                      </p:to>
                                    </p:set>
                                    <p:anim calcmode="lin" valueType="num">
                                      <p:cBhvr>
                                        <p:cTn id="36" dur="1000" fill="hold"/>
                                        <p:tgtEl>
                                          <p:spTgt spid="31749"/>
                                        </p:tgtEl>
                                        <p:attrNameLst>
                                          <p:attrName>ppt_w</p:attrName>
                                        </p:attrNameLst>
                                      </p:cBhvr>
                                      <p:tavLst>
                                        <p:tav tm="0">
                                          <p:val>
                                            <p:strVal val="#ppt_w*0.70"/>
                                          </p:val>
                                        </p:tav>
                                        <p:tav tm="100000">
                                          <p:val>
                                            <p:strVal val="#ppt_w"/>
                                          </p:val>
                                        </p:tav>
                                      </p:tavLst>
                                    </p:anim>
                                    <p:anim calcmode="lin" valueType="num">
                                      <p:cBhvr>
                                        <p:cTn id="37" dur="1000" fill="hold"/>
                                        <p:tgtEl>
                                          <p:spTgt spid="31749"/>
                                        </p:tgtEl>
                                        <p:attrNameLst>
                                          <p:attrName>ppt_h</p:attrName>
                                        </p:attrNameLst>
                                      </p:cBhvr>
                                      <p:tavLst>
                                        <p:tav tm="0">
                                          <p:val>
                                            <p:strVal val="#ppt_h"/>
                                          </p:val>
                                        </p:tav>
                                        <p:tav tm="100000">
                                          <p:val>
                                            <p:strVal val="#ppt_h"/>
                                          </p:val>
                                        </p:tav>
                                      </p:tavLst>
                                    </p:anim>
                                    <p:animEffect transition="in" filter="fade">
                                      <p:cBhvr>
                                        <p:cTn id="38" dur="1000"/>
                                        <p:tgtEl>
                                          <p:spTgt spid="31749"/>
                                        </p:tgtEl>
                                      </p:cBhvr>
                                    </p:animEffect>
                                  </p:childTnLst>
                                </p:cTn>
                              </p:par>
                              <p:par>
                                <p:cTn id="39" presetID="55" presetClass="entr" presetSubtype="0" fill="hold" grpId="0" nodeType="withEffect">
                                  <p:stCondLst>
                                    <p:cond delay="0"/>
                                  </p:stCondLst>
                                  <p:childTnLst>
                                    <p:set>
                                      <p:cBhvr>
                                        <p:cTn id="40" dur="1" fill="hold">
                                          <p:stCondLst>
                                            <p:cond delay="0"/>
                                          </p:stCondLst>
                                        </p:cTn>
                                        <p:tgtEl>
                                          <p:spTgt spid="31751"/>
                                        </p:tgtEl>
                                        <p:attrNameLst>
                                          <p:attrName>style.visibility</p:attrName>
                                        </p:attrNameLst>
                                      </p:cBhvr>
                                      <p:to>
                                        <p:strVal val="visible"/>
                                      </p:to>
                                    </p:set>
                                    <p:anim calcmode="lin" valueType="num">
                                      <p:cBhvr>
                                        <p:cTn id="41" dur="1000" fill="hold"/>
                                        <p:tgtEl>
                                          <p:spTgt spid="31751"/>
                                        </p:tgtEl>
                                        <p:attrNameLst>
                                          <p:attrName>ppt_w</p:attrName>
                                        </p:attrNameLst>
                                      </p:cBhvr>
                                      <p:tavLst>
                                        <p:tav tm="0">
                                          <p:val>
                                            <p:strVal val="#ppt_w*0.70"/>
                                          </p:val>
                                        </p:tav>
                                        <p:tav tm="100000">
                                          <p:val>
                                            <p:strVal val="#ppt_w"/>
                                          </p:val>
                                        </p:tav>
                                      </p:tavLst>
                                    </p:anim>
                                    <p:anim calcmode="lin" valueType="num">
                                      <p:cBhvr>
                                        <p:cTn id="42" dur="1000" fill="hold"/>
                                        <p:tgtEl>
                                          <p:spTgt spid="31751"/>
                                        </p:tgtEl>
                                        <p:attrNameLst>
                                          <p:attrName>ppt_h</p:attrName>
                                        </p:attrNameLst>
                                      </p:cBhvr>
                                      <p:tavLst>
                                        <p:tav tm="0">
                                          <p:val>
                                            <p:strVal val="#ppt_h"/>
                                          </p:val>
                                        </p:tav>
                                        <p:tav tm="100000">
                                          <p:val>
                                            <p:strVal val="#ppt_h"/>
                                          </p:val>
                                        </p:tav>
                                      </p:tavLst>
                                    </p:anim>
                                    <p:animEffect transition="in" filter="fade">
                                      <p:cBhvr>
                                        <p:cTn id="43" dur="1000"/>
                                        <p:tgtEl>
                                          <p:spTgt spid="31751"/>
                                        </p:tgtEl>
                                      </p:cBhvr>
                                    </p:animEffect>
                                  </p:childTnLst>
                                </p:cTn>
                              </p:par>
                            </p:childTnLst>
                          </p:cTn>
                        </p:par>
                      </p:childTnLst>
                    </p:cTn>
                  </p:par>
                  <p:par>
                    <p:cTn id="44" fill="hold">
                      <p:stCondLst>
                        <p:cond delay="indefinite"/>
                      </p:stCondLst>
                      <p:childTnLst>
                        <p:par>
                          <p:cTn id="45" fill="hold">
                            <p:stCondLst>
                              <p:cond delay="0"/>
                            </p:stCondLst>
                            <p:childTnLst>
                              <p:par>
                                <p:cTn id="46" presetID="55" presetClass="entr" presetSubtype="0" fill="hold" grpId="0" nodeType="clickEffect">
                                  <p:stCondLst>
                                    <p:cond delay="0"/>
                                  </p:stCondLst>
                                  <p:childTnLst>
                                    <p:set>
                                      <p:cBhvr>
                                        <p:cTn id="47" dur="1" fill="hold">
                                          <p:stCondLst>
                                            <p:cond delay="0"/>
                                          </p:stCondLst>
                                        </p:cTn>
                                        <p:tgtEl>
                                          <p:spTgt spid="15"/>
                                        </p:tgtEl>
                                        <p:attrNameLst>
                                          <p:attrName>style.visibility</p:attrName>
                                        </p:attrNameLst>
                                      </p:cBhvr>
                                      <p:to>
                                        <p:strVal val="visible"/>
                                      </p:to>
                                    </p:set>
                                    <p:anim calcmode="lin" valueType="num">
                                      <p:cBhvr>
                                        <p:cTn id="48" dur="1000" fill="hold"/>
                                        <p:tgtEl>
                                          <p:spTgt spid="15"/>
                                        </p:tgtEl>
                                        <p:attrNameLst>
                                          <p:attrName>ppt_w</p:attrName>
                                        </p:attrNameLst>
                                      </p:cBhvr>
                                      <p:tavLst>
                                        <p:tav tm="0">
                                          <p:val>
                                            <p:strVal val="#ppt_w*0.70"/>
                                          </p:val>
                                        </p:tav>
                                        <p:tav tm="100000">
                                          <p:val>
                                            <p:strVal val="#ppt_w"/>
                                          </p:val>
                                        </p:tav>
                                      </p:tavLst>
                                    </p:anim>
                                    <p:anim calcmode="lin" valueType="num">
                                      <p:cBhvr>
                                        <p:cTn id="49" dur="1000" fill="hold"/>
                                        <p:tgtEl>
                                          <p:spTgt spid="15"/>
                                        </p:tgtEl>
                                        <p:attrNameLst>
                                          <p:attrName>ppt_h</p:attrName>
                                        </p:attrNameLst>
                                      </p:cBhvr>
                                      <p:tavLst>
                                        <p:tav tm="0">
                                          <p:val>
                                            <p:strVal val="#ppt_h"/>
                                          </p:val>
                                        </p:tav>
                                        <p:tav tm="100000">
                                          <p:val>
                                            <p:strVal val="#ppt_h"/>
                                          </p:val>
                                        </p:tav>
                                      </p:tavLst>
                                    </p:anim>
                                    <p:animEffect transition="in" filter="fade">
                                      <p:cBhvr>
                                        <p:cTn id="50" dur="1000"/>
                                        <p:tgtEl>
                                          <p:spTgt spid="15"/>
                                        </p:tgtEl>
                                      </p:cBhvr>
                                    </p:animEffect>
                                  </p:childTnLst>
                                </p:cTn>
                              </p:par>
                            </p:childTnLst>
                          </p:cTn>
                        </p:par>
                      </p:childTnLst>
                    </p:cTn>
                  </p:par>
                  <p:par>
                    <p:cTn id="51" fill="hold">
                      <p:stCondLst>
                        <p:cond delay="indefinite"/>
                      </p:stCondLst>
                      <p:childTnLst>
                        <p:par>
                          <p:cTn id="52" fill="hold">
                            <p:stCondLst>
                              <p:cond delay="0"/>
                            </p:stCondLst>
                            <p:childTnLst>
                              <p:par>
                                <p:cTn id="53" presetID="55" presetClass="entr" presetSubtype="0" fill="hold" grpId="0" nodeType="clickEffect">
                                  <p:stCondLst>
                                    <p:cond delay="0"/>
                                  </p:stCondLst>
                                  <p:childTnLst>
                                    <p:set>
                                      <p:cBhvr>
                                        <p:cTn id="54" dur="1" fill="hold">
                                          <p:stCondLst>
                                            <p:cond delay="0"/>
                                          </p:stCondLst>
                                        </p:cTn>
                                        <p:tgtEl>
                                          <p:spTgt spid="31753"/>
                                        </p:tgtEl>
                                        <p:attrNameLst>
                                          <p:attrName>style.visibility</p:attrName>
                                        </p:attrNameLst>
                                      </p:cBhvr>
                                      <p:to>
                                        <p:strVal val="visible"/>
                                      </p:to>
                                    </p:set>
                                    <p:anim calcmode="lin" valueType="num">
                                      <p:cBhvr>
                                        <p:cTn id="55" dur="1000" fill="hold"/>
                                        <p:tgtEl>
                                          <p:spTgt spid="31753"/>
                                        </p:tgtEl>
                                        <p:attrNameLst>
                                          <p:attrName>ppt_w</p:attrName>
                                        </p:attrNameLst>
                                      </p:cBhvr>
                                      <p:tavLst>
                                        <p:tav tm="0">
                                          <p:val>
                                            <p:strVal val="#ppt_w*0.70"/>
                                          </p:val>
                                        </p:tav>
                                        <p:tav tm="100000">
                                          <p:val>
                                            <p:strVal val="#ppt_w"/>
                                          </p:val>
                                        </p:tav>
                                      </p:tavLst>
                                    </p:anim>
                                    <p:anim calcmode="lin" valueType="num">
                                      <p:cBhvr>
                                        <p:cTn id="56" dur="1000" fill="hold"/>
                                        <p:tgtEl>
                                          <p:spTgt spid="31753"/>
                                        </p:tgtEl>
                                        <p:attrNameLst>
                                          <p:attrName>ppt_h</p:attrName>
                                        </p:attrNameLst>
                                      </p:cBhvr>
                                      <p:tavLst>
                                        <p:tav tm="0">
                                          <p:val>
                                            <p:strVal val="#ppt_h"/>
                                          </p:val>
                                        </p:tav>
                                        <p:tav tm="100000">
                                          <p:val>
                                            <p:strVal val="#ppt_h"/>
                                          </p:val>
                                        </p:tav>
                                      </p:tavLst>
                                    </p:anim>
                                    <p:animEffect transition="in" filter="fade">
                                      <p:cBhvr>
                                        <p:cTn id="57" dur="1000"/>
                                        <p:tgtEl>
                                          <p:spTgt spid="31753"/>
                                        </p:tgtEl>
                                      </p:cBhvr>
                                    </p:animEffect>
                                  </p:childTnLst>
                                </p:cTn>
                              </p:par>
                              <p:par>
                                <p:cTn id="58" presetID="55" presetClass="entr" presetSubtype="0" fill="hold" grpId="0" nodeType="withEffect">
                                  <p:stCondLst>
                                    <p:cond delay="0"/>
                                  </p:stCondLst>
                                  <p:childTnLst>
                                    <p:set>
                                      <p:cBhvr>
                                        <p:cTn id="59" dur="1" fill="hold">
                                          <p:stCondLst>
                                            <p:cond delay="0"/>
                                          </p:stCondLst>
                                        </p:cTn>
                                        <p:tgtEl>
                                          <p:spTgt spid="31752"/>
                                        </p:tgtEl>
                                        <p:attrNameLst>
                                          <p:attrName>style.visibility</p:attrName>
                                        </p:attrNameLst>
                                      </p:cBhvr>
                                      <p:to>
                                        <p:strVal val="visible"/>
                                      </p:to>
                                    </p:set>
                                    <p:anim calcmode="lin" valueType="num">
                                      <p:cBhvr>
                                        <p:cTn id="60" dur="1000" fill="hold"/>
                                        <p:tgtEl>
                                          <p:spTgt spid="31752"/>
                                        </p:tgtEl>
                                        <p:attrNameLst>
                                          <p:attrName>ppt_w</p:attrName>
                                        </p:attrNameLst>
                                      </p:cBhvr>
                                      <p:tavLst>
                                        <p:tav tm="0">
                                          <p:val>
                                            <p:strVal val="#ppt_w*0.70"/>
                                          </p:val>
                                        </p:tav>
                                        <p:tav tm="100000">
                                          <p:val>
                                            <p:strVal val="#ppt_w"/>
                                          </p:val>
                                        </p:tav>
                                      </p:tavLst>
                                    </p:anim>
                                    <p:anim calcmode="lin" valueType="num">
                                      <p:cBhvr>
                                        <p:cTn id="61" dur="1000" fill="hold"/>
                                        <p:tgtEl>
                                          <p:spTgt spid="31752"/>
                                        </p:tgtEl>
                                        <p:attrNameLst>
                                          <p:attrName>ppt_h</p:attrName>
                                        </p:attrNameLst>
                                      </p:cBhvr>
                                      <p:tavLst>
                                        <p:tav tm="0">
                                          <p:val>
                                            <p:strVal val="#ppt_h"/>
                                          </p:val>
                                        </p:tav>
                                        <p:tav tm="100000">
                                          <p:val>
                                            <p:strVal val="#ppt_h"/>
                                          </p:val>
                                        </p:tav>
                                      </p:tavLst>
                                    </p:anim>
                                    <p:animEffect transition="in" filter="fade">
                                      <p:cBhvr>
                                        <p:cTn id="62" dur="1000"/>
                                        <p:tgtEl>
                                          <p:spTgt spid="31752"/>
                                        </p:tgtEl>
                                      </p:cBhvr>
                                    </p:animEffect>
                                  </p:childTnLst>
                                </p:cTn>
                              </p:par>
                            </p:childTnLst>
                          </p:cTn>
                        </p:par>
                      </p:childTnLst>
                    </p:cTn>
                  </p:par>
                  <p:par>
                    <p:cTn id="63" fill="hold">
                      <p:stCondLst>
                        <p:cond delay="indefinite"/>
                      </p:stCondLst>
                      <p:childTnLst>
                        <p:par>
                          <p:cTn id="64" fill="hold">
                            <p:stCondLst>
                              <p:cond delay="0"/>
                            </p:stCondLst>
                            <p:childTnLst>
                              <p:par>
                                <p:cTn id="65" presetID="55" presetClass="entr" presetSubtype="0" fill="hold" grpId="0" nodeType="clickEffect">
                                  <p:stCondLst>
                                    <p:cond delay="0"/>
                                  </p:stCondLst>
                                  <p:childTnLst>
                                    <p:set>
                                      <p:cBhvr>
                                        <p:cTn id="66" dur="1" fill="hold">
                                          <p:stCondLst>
                                            <p:cond delay="0"/>
                                          </p:stCondLst>
                                        </p:cTn>
                                        <p:tgtEl>
                                          <p:spTgt spid="31754"/>
                                        </p:tgtEl>
                                        <p:attrNameLst>
                                          <p:attrName>style.visibility</p:attrName>
                                        </p:attrNameLst>
                                      </p:cBhvr>
                                      <p:to>
                                        <p:strVal val="visible"/>
                                      </p:to>
                                    </p:set>
                                    <p:anim calcmode="lin" valueType="num">
                                      <p:cBhvr>
                                        <p:cTn id="67" dur="1000" fill="hold"/>
                                        <p:tgtEl>
                                          <p:spTgt spid="31754"/>
                                        </p:tgtEl>
                                        <p:attrNameLst>
                                          <p:attrName>ppt_w</p:attrName>
                                        </p:attrNameLst>
                                      </p:cBhvr>
                                      <p:tavLst>
                                        <p:tav tm="0">
                                          <p:val>
                                            <p:strVal val="#ppt_w*0.70"/>
                                          </p:val>
                                        </p:tav>
                                        <p:tav tm="100000">
                                          <p:val>
                                            <p:strVal val="#ppt_w"/>
                                          </p:val>
                                        </p:tav>
                                      </p:tavLst>
                                    </p:anim>
                                    <p:anim calcmode="lin" valueType="num">
                                      <p:cBhvr>
                                        <p:cTn id="68" dur="1000" fill="hold"/>
                                        <p:tgtEl>
                                          <p:spTgt spid="31754"/>
                                        </p:tgtEl>
                                        <p:attrNameLst>
                                          <p:attrName>ppt_h</p:attrName>
                                        </p:attrNameLst>
                                      </p:cBhvr>
                                      <p:tavLst>
                                        <p:tav tm="0">
                                          <p:val>
                                            <p:strVal val="#ppt_h"/>
                                          </p:val>
                                        </p:tav>
                                        <p:tav tm="100000">
                                          <p:val>
                                            <p:strVal val="#ppt_h"/>
                                          </p:val>
                                        </p:tav>
                                      </p:tavLst>
                                    </p:anim>
                                    <p:animEffect transition="in" filter="fade">
                                      <p:cBhvr>
                                        <p:cTn id="69" dur="1000"/>
                                        <p:tgtEl>
                                          <p:spTgt spid="31754"/>
                                        </p:tgtEl>
                                      </p:cBhvr>
                                    </p:animEffect>
                                  </p:childTnLst>
                                </p:cTn>
                              </p:par>
                            </p:childTnLst>
                          </p:cTn>
                        </p:par>
                      </p:childTnLst>
                    </p:cTn>
                  </p:par>
                  <p:par>
                    <p:cTn id="70" fill="hold">
                      <p:stCondLst>
                        <p:cond delay="indefinite"/>
                      </p:stCondLst>
                      <p:childTnLst>
                        <p:par>
                          <p:cTn id="71" fill="hold">
                            <p:stCondLst>
                              <p:cond delay="0"/>
                            </p:stCondLst>
                            <p:childTnLst>
                              <p:par>
                                <p:cTn id="72" presetID="55" presetClass="entr" presetSubtype="0" fill="hold" grpId="0" nodeType="clickEffect">
                                  <p:stCondLst>
                                    <p:cond delay="0"/>
                                  </p:stCondLst>
                                  <p:childTnLst>
                                    <p:set>
                                      <p:cBhvr>
                                        <p:cTn id="73" dur="1" fill="hold">
                                          <p:stCondLst>
                                            <p:cond delay="0"/>
                                          </p:stCondLst>
                                        </p:cTn>
                                        <p:tgtEl>
                                          <p:spTgt spid="31748"/>
                                        </p:tgtEl>
                                        <p:attrNameLst>
                                          <p:attrName>style.visibility</p:attrName>
                                        </p:attrNameLst>
                                      </p:cBhvr>
                                      <p:to>
                                        <p:strVal val="visible"/>
                                      </p:to>
                                    </p:set>
                                    <p:anim calcmode="lin" valueType="num">
                                      <p:cBhvr>
                                        <p:cTn id="74" dur="1000" fill="hold"/>
                                        <p:tgtEl>
                                          <p:spTgt spid="31748"/>
                                        </p:tgtEl>
                                        <p:attrNameLst>
                                          <p:attrName>ppt_w</p:attrName>
                                        </p:attrNameLst>
                                      </p:cBhvr>
                                      <p:tavLst>
                                        <p:tav tm="0">
                                          <p:val>
                                            <p:strVal val="#ppt_w*0.70"/>
                                          </p:val>
                                        </p:tav>
                                        <p:tav tm="100000">
                                          <p:val>
                                            <p:strVal val="#ppt_w"/>
                                          </p:val>
                                        </p:tav>
                                      </p:tavLst>
                                    </p:anim>
                                    <p:anim calcmode="lin" valueType="num">
                                      <p:cBhvr>
                                        <p:cTn id="75" dur="1000" fill="hold"/>
                                        <p:tgtEl>
                                          <p:spTgt spid="31748"/>
                                        </p:tgtEl>
                                        <p:attrNameLst>
                                          <p:attrName>ppt_h</p:attrName>
                                        </p:attrNameLst>
                                      </p:cBhvr>
                                      <p:tavLst>
                                        <p:tav tm="0">
                                          <p:val>
                                            <p:strVal val="#ppt_h"/>
                                          </p:val>
                                        </p:tav>
                                        <p:tav tm="100000">
                                          <p:val>
                                            <p:strVal val="#ppt_h"/>
                                          </p:val>
                                        </p:tav>
                                      </p:tavLst>
                                    </p:anim>
                                    <p:animEffect transition="in" filter="fade">
                                      <p:cBhvr>
                                        <p:cTn id="76" dur="1000"/>
                                        <p:tgtEl>
                                          <p:spTgt spid="31748"/>
                                        </p:tgtEl>
                                      </p:cBhvr>
                                    </p:animEffect>
                                  </p:childTnLst>
                                </p:cTn>
                              </p:par>
                            </p:childTnLst>
                          </p:cTn>
                        </p:par>
                      </p:childTnLst>
                    </p:cTn>
                  </p:par>
                  <p:par>
                    <p:cTn id="77" fill="hold">
                      <p:stCondLst>
                        <p:cond delay="indefinite"/>
                      </p:stCondLst>
                      <p:childTnLst>
                        <p:par>
                          <p:cTn id="78" fill="hold">
                            <p:stCondLst>
                              <p:cond delay="0"/>
                            </p:stCondLst>
                            <p:childTnLst>
                              <p:par>
                                <p:cTn id="79" presetID="55" presetClass="entr" presetSubtype="0" fill="hold" grpId="0" nodeType="clickEffect">
                                  <p:stCondLst>
                                    <p:cond delay="0"/>
                                  </p:stCondLst>
                                  <p:childTnLst>
                                    <p:set>
                                      <p:cBhvr>
                                        <p:cTn id="80" dur="1" fill="hold">
                                          <p:stCondLst>
                                            <p:cond delay="0"/>
                                          </p:stCondLst>
                                        </p:cTn>
                                        <p:tgtEl>
                                          <p:spTgt spid="13"/>
                                        </p:tgtEl>
                                        <p:attrNameLst>
                                          <p:attrName>style.visibility</p:attrName>
                                        </p:attrNameLst>
                                      </p:cBhvr>
                                      <p:to>
                                        <p:strVal val="visible"/>
                                      </p:to>
                                    </p:set>
                                    <p:anim calcmode="lin" valueType="num">
                                      <p:cBhvr>
                                        <p:cTn id="81" dur="1000" fill="hold"/>
                                        <p:tgtEl>
                                          <p:spTgt spid="13"/>
                                        </p:tgtEl>
                                        <p:attrNameLst>
                                          <p:attrName>ppt_w</p:attrName>
                                        </p:attrNameLst>
                                      </p:cBhvr>
                                      <p:tavLst>
                                        <p:tav tm="0">
                                          <p:val>
                                            <p:strVal val="#ppt_w*0.70"/>
                                          </p:val>
                                        </p:tav>
                                        <p:tav tm="100000">
                                          <p:val>
                                            <p:strVal val="#ppt_w"/>
                                          </p:val>
                                        </p:tav>
                                      </p:tavLst>
                                    </p:anim>
                                    <p:anim calcmode="lin" valueType="num">
                                      <p:cBhvr>
                                        <p:cTn id="82" dur="1000" fill="hold"/>
                                        <p:tgtEl>
                                          <p:spTgt spid="13"/>
                                        </p:tgtEl>
                                        <p:attrNameLst>
                                          <p:attrName>ppt_h</p:attrName>
                                        </p:attrNameLst>
                                      </p:cBhvr>
                                      <p:tavLst>
                                        <p:tav tm="0">
                                          <p:val>
                                            <p:strVal val="#ppt_h"/>
                                          </p:val>
                                        </p:tav>
                                        <p:tav tm="100000">
                                          <p:val>
                                            <p:strVal val="#ppt_h"/>
                                          </p:val>
                                        </p:tav>
                                      </p:tavLst>
                                    </p:anim>
                                    <p:animEffect transition="in" filter="fade">
                                      <p:cBhvr>
                                        <p:cTn id="83" dur="1000"/>
                                        <p:tgtEl>
                                          <p:spTgt spid="13"/>
                                        </p:tgtEl>
                                      </p:cBhvr>
                                    </p:animEffect>
                                  </p:childTnLst>
                                </p:cTn>
                              </p:par>
                            </p:childTnLst>
                          </p:cTn>
                        </p:par>
                      </p:childTnLst>
                    </p:cTn>
                  </p:par>
                  <p:par>
                    <p:cTn id="84" fill="hold">
                      <p:stCondLst>
                        <p:cond delay="indefinite"/>
                      </p:stCondLst>
                      <p:childTnLst>
                        <p:par>
                          <p:cTn id="85" fill="hold">
                            <p:stCondLst>
                              <p:cond delay="0"/>
                            </p:stCondLst>
                            <p:childTnLst>
                              <p:par>
                                <p:cTn id="86" presetID="55" presetClass="entr" presetSubtype="0" fill="hold" grpId="0" nodeType="clickEffect">
                                  <p:stCondLst>
                                    <p:cond delay="0"/>
                                  </p:stCondLst>
                                  <p:childTnLst>
                                    <p:set>
                                      <p:cBhvr>
                                        <p:cTn id="87" dur="1" fill="hold">
                                          <p:stCondLst>
                                            <p:cond delay="0"/>
                                          </p:stCondLst>
                                        </p:cTn>
                                        <p:tgtEl>
                                          <p:spTgt spid="16"/>
                                        </p:tgtEl>
                                        <p:attrNameLst>
                                          <p:attrName>style.visibility</p:attrName>
                                        </p:attrNameLst>
                                      </p:cBhvr>
                                      <p:to>
                                        <p:strVal val="visible"/>
                                      </p:to>
                                    </p:set>
                                    <p:anim calcmode="lin" valueType="num">
                                      <p:cBhvr>
                                        <p:cTn id="88" dur="1000" fill="hold"/>
                                        <p:tgtEl>
                                          <p:spTgt spid="16"/>
                                        </p:tgtEl>
                                        <p:attrNameLst>
                                          <p:attrName>ppt_w</p:attrName>
                                        </p:attrNameLst>
                                      </p:cBhvr>
                                      <p:tavLst>
                                        <p:tav tm="0">
                                          <p:val>
                                            <p:strVal val="#ppt_w*0.70"/>
                                          </p:val>
                                        </p:tav>
                                        <p:tav tm="100000">
                                          <p:val>
                                            <p:strVal val="#ppt_w"/>
                                          </p:val>
                                        </p:tav>
                                      </p:tavLst>
                                    </p:anim>
                                    <p:anim calcmode="lin" valueType="num">
                                      <p:cBhvr>
                                        <p:cTn id="89" dur="1000" fill="hold"/>
                                        <p:tgtEl>
                                          <p:spTgt spid="16"/>
                                        </p:tgtEl>
                                        <p:attrNameLst>
                                          <p:attrName>ppt_h</p:attrName>
                                        </p:attrNameLst>
                                      </p:cBhvr>
                                      <p:tavLst>
                                        <p:tav tm="0">
                                          <p:val>
                                            <p:strVal val="#ppt_h"/>
                                          </p:val>
                                        </p:tav>
                                        <p:tav tm="100000">
                                          <p:val>
                                            <p:strVal val="#ppt_h"/>
                                          </p:val>
                                        </p:tav>
                                      </p:tavLst>
                                    </p:anim>
                                    <p:animEffect transition="in" filter="fade">
                                      <p:cBhvr>
                                        <p:cTn id="90" dur="1000"/>
                                        <p:tgtEl>
                                          <p:spTgt spid="16"/>
                                        </p:tgtEl>
                                      </p:cBhvr>
                                    </p:animEffect>
                                  </p:childTnLst>
                                </p:cTn>
                              </p:par>
                            </p:childTnLst>
                          </p:cTn>
                        </p:par>
                      </p:childTnLst>
                    </p:cTn>
                  </p:par>
                  <p:par>
                    <p:cTn id="91" fill="hold">
                      <p:stCondLst>
                        <p:cond delay="indefinite"/>
                      </p:stCondLst>
                      <p:childTnLst>
                        <p:par>
                          <p:cTn id="92" fill="hold">
                            <p:stCondLst>
                              <p:cond delay="0"/>
                            </p:stCondLst>
                            <p:childTnLst>
                              <p:par>
                                <p:cTn id="93" presetID="22" presetClass="entr" presetSubtype="4" fill="hold" nodeType="clickEffect">
                                  <p:stCondLst>
                                    <p:cond delay="0"/>
                                  </p:stCondLst>
                                  <p:childTnLst>
                                    <p:set>
                                      <p:cBhvr>
                                        <p:cTn id="94" dur="1" fill="hold">
                                          <p:stCondLst>
                                            <p:cond delay="0"/>
                                          </p:stCondLst>
                                        </p:cTn>
                                        <p:tgtEl>
                                          <p:spTgt spid="20"/>
                                        </p:tgtEl>
                                        <p:attrNameLst>
                                          <p:attrName>style.visibility</p:attrName>
                                        </p:attrNameLst>
                                      </p:cBhvr>
                                      <p:to>
                                        <p:strVal val="visible"/>
                                      </p:to>
                                    </p:set>
                                    <p:animEffect transition="in" filter="wipe(down)">
                                      <p:cBhvr>
                                        <p:cTn id="9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6" grpId="0" animBg="1"/>
      <p:bldP spid="31747" grpId="0"/>
      <p:bldP spid="31748" grpId="0"/>
      <p:bldP spid="31749" grpId="0" animBg="1"/>
      <p:bldP spid="31750" grpId="0"/>
      <p:bldP spid="31751" grpId="0"/>
      <p:bldP spid="31752" grpId="0" animBg="1"/>
      <p:bldP spid="31753" grpId="0"/>
      <p:bldP spid="31754" grpId="0"/>
      <p:bldP spid="31755" grpId="0"/>
      <p:bldP spid="13" grpId="0"/>
      <p:bldP spid="14" grpId="0"/>
      <p:bldP spid="15" grpId="0"/>
      <p:bldP spid="16"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345" name="Picture 2" descr="Body-Blood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6419" name="Rectangle 3"/>
          <p:cNvSpPr>
            <a:spLocks noGrp="1" noChangeArrowheads="1"/>
          </p:cNvSpPr>
          <p:nvPr>
            <p:ph type="title" idx="4294967295"/>
          </p:nvPr>
        </p:nvSpPr>
        <p:spPr>
          <a:xfrm>
            <a:off x="304800" y="0"/>
            <a:ext cx="7772400" cy="1143000"/>
          </a:xfrm>
          <a:effectLst>
            <a:outerShdw blurRad="63500" dist="35921" dir="2700000" algn="ctr" rotWithShape="0">
              <a:srgbClr val="000000">
                <a:alpha val="74998"/>
              </a:srgbClr>
            </a:outerShdw>
          </a:effectLst>
        </p:spPr>
        <p:txBody>
          <a:bodyPr/>
          <a:lstStyle/>
          <a:p>
            <a:pPr eaLnBrk="1" hangingPunct="1">
              <a:defRPr/>
            </a:pPr>
            <a:r>
              <a:rPr lang="ar-JO" u="sng" dirty="0">
                <a:solidFill>
                  <a:schemeClr val="bg1"/>
                </a:solidFill>
                <a:latin typeface="Arial" panose="020B0604020202020204" pitchFamily="34" charset="0"/>
                <a:ea typeface="ＭＳ Ｐゴシック" charset="0"/>
                <a:cs typeface="Arial" panose="020B0604020202020204" pitchFamily="34" charset="0"/>
              </a:rPr>
              <a:t>1 كورنثوس 11: 27-29</a:t>
            </a:r>
            <a:endParaRPr lang="en-US" sz="3600" u="sng" dirty="0">
              <a:solidFill>
                <a:schemeClr val="bg1"/>
              </a:solidFill>
              <a:latin typeface="Arial" panose="020B0604020202020204" pitchFamily="34" charset="0"/>
              <a:ea typeface="ＭＳ Ｐゴシック" charset="0"/>
              <a:cs typeface="Arial" panose="020B0604020202020204" pitchFamily="34" charset="0"/>
            </a:endParaRPr>
          </a:p>
        </p:txBody>
      </p:sp>
      <p:sp>
        <p:nvSpPr>
          <p:cNvPr id="316420" name="Text Box 4"/>
          <p:cNvSpPr txBox="1">
            <a:spLocks noChangeArrowheads="1"/>
          </p:cNvSpPr>
          <p:nvPr/>
        </p:nvSpPr>
        <p:spPr bwMode="auto">
          <a:xfrm>
            <a:off x="365125" y="1143000"/>
            <a:ext cx="6111875" cy="56388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27 إذاً أي من أكل هذا الخبز أو شرب كأس الرب بدون استحقاق يكون مجرماً في جسد الرب و دمه 28 و لكن ليمتحن الإنسان نفسه و هكذا يأكل من الخبز و يشرب من الكأس 29 لأن </a:t>
            </a:r>
            <a:r>
              <a:rPr kumimoji="0" lang="ar-JO" sz="36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الذي يأكل و يشرب بدون استحقاق يأكل و يشرب دينونة لنفسه غير مميز جسد الرب</a:t>
            </a:r>
            <a:r>
              <a:rPr kumimoji="0" lang="en-US" sz="3600" b="0"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98302692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7393" name="Picture 2" descr="Body-Blood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8467" name="Rectangle 3"/>
          <p:cNvSpPr>
            <a:spLocks noGrp="1" noChangeArrowheads="1"/>
          </p:cNvSpPr>
          <p:nvPr>
            <p:ph type="title" idx="4294967295"/>
          </p:nvPr>
        </p:nvSpPr>
        <p:spPr>
          <a:xfrm>
            <a:off x="304800" y="0"/>
            <a:ext cx="7772400" cy="1143000"/>
          </a:xfrm>
          <a:effectLst>
            <a:outerShdw blurRad="63500" dist="35921" dir="2700000" algn="ctr" rotWithShape="0">
              <a:srgbClr val="000000">
                <a:alpha val="74998"/>
              </a:srgbClr>
            </a:outerShdw>
          </a:effectLst>
        </p:spPr>
        <p:txBody>
          <a:bodyPr/>
          <a:lstStyle/>
          <a:p>
            <a:pPr eaLnBrk="1" hangingPunct="1">
              <a:defRPr/>
            </a:pPr>
            <a:r>
              <a:rPr lang="ar-JO" u="sng" dirty="0">
                <a:solidFill>
                  <a:schemeClr val="bg1"/>
                </a:solidFill>
                <a:latin typeface="Arial" panose="020B0604020202020204" pitchFamily="34" charset="0"/>
                <a:ea typeface="ＭＳ Ｐゴシック" charset="0"/>
                <a:cs typeface="Arial" panose="020B0604020202020204" pitchFamily="34" charset="0"/>
              </a:rPr>
              <a:t>1 كورنثوس 11: 30-32</a:t>
            </a:r>
            <a:endParaRPr lang="en-US" sz="3600" u="sng" dirty="0">
              <a:solidFill>
                <a:schemeClr val="bg1"/>
              </a:solidFill>
              <a:latin typeface="Arial" panose="020B0604020202020204" pitchFamily="34" charset="0"/>
              <a:ea typeface="ＭＳ Ｐゴシック" charset="0"/>
              <a:cs typeface="Arial" panose="020B0604020202020204" pitchFamily="34" charset="0"/>
            </a:endParaRPr>
          </a:p>
        </p:txBody>
      </p:sp>
      <p:sp>
        <p:nvSpPr>
          <p:cNvPr id="318468" name="Text Box 4"/>
          <p:cNvSpPr txBox="1">
            <a:spLocks noChangeArrowheads="1"/>
          </p:cNvSpPr>
          <p:nvPr/>
        </p:nvSpPr>
        <p:spPr bwMode="auto">
          <a:xfrm>
            <a:off x="212725" y="1219200"/>
            <a:ext cx="4719315" cy="51816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30 </a:t>
            </a:r>
            <a:r>
              <a:rPr kumimoji="0" lang="ar-JO" sz="36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من أجل هذا فيكم كثيرون ضعفاء و مرضى و كثيرون يرقدون </a:t>
            </a:r>
            <a:r>
              <a:rPr kumimoji="0" lang="ar-JO"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31 لأننا لو كنا حكمنا على أنفسنا لما حكم علينا 32 و لكن إذ قد حكم علينا نؤدب من الرب لكي لا ندان مع العالم</a:t>
            </a:r>
            <a:r>
              <a:rPr kumimoji="0" lang="en-US"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7277741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33795" name="Text Box 3"/>
          <p:cNvSpPr txBox="1">
            <a:spLocks noChangeArrowheads="1"/>
          </p:cNvSpPr>
          <p:nvPr/>
        </p:nvSpPr>
        <p:spPr bwMode="auto">
          <a:xfrm>
            <a:off x="4211960" y="4611231"/>
            <a:ext cx="4896669" cy="2246769"/>
          </a:xfrm>
          <a:prstGeom prst="rect">
            <a:avLst/>
          </a:prstGeom>
          <a:noFill/>
          <a:ln>
            <a:noFill/>
          </a:ln>
        </p:spPr>
        <p:txBody>
          <a:bodyPr vert="horz" wrap="square" lIns="91440" tIns="45720" rIns="91440" bIns="45720" numCol="1" anchor="b" anchorCtr="0" compatLnSpc="1">
            <a:prstTxWarp prst="textNoShape">
              <a:avLst/>
            </a:prstTxWarp>
            <a:spAutoFit/>
          </a:bodyPr>
          <a:lstStyle>
            <a:lvl1pPr eaLnBrk="1" hangingPunct="1">
              <a:spcBef>
                <a:spcPct val="50000"/>
              </a:spcBef>
              <a:defRPr sz="3200" b="1">
                <a:solidFill>
                  <a:schemeClr val="bg1"/>
                </a:solidFill>
                <a:effectLst>
                  <a:outerShdw blurRad="288925" dist="127000" dir="2700000" algn="tl" rotWithShape="0">
                    <a:srgbClr val="000000">
                      <a:alpha val="43000"/>
                    </a:srgbClr>
                  </a:outerShdw>
                </a:effectLst>
                <a:latin typeface="Arial"/>
                <a:cs typeface="Arial"/>
              </a:defRPr>
            </a:lvl1pPr>
            <a:lvl2pPr algn="ctr" eaLnBrk="0" hangingPunct="0">
              <a:defRPr sz="4400">
                <a:solidFill>
                  <a:schemeClr val="tx2"/>
                </a:solidFill>
                <a:latin typeface="Times New Roman" pitchFamily="-112" charset="0"/>
                <a:ea typeface="ＭＳ Ｐゴシック" pitchFamily="-107" charset="-128"/>
                <a:cs typeface="ＭＳ Ｐゴシック" pitchFamily="-107" charset="-128"/>
              </a:defRPr>
            </a:lvl2pPr>
            <a:lvl3pPr algn="ctr" eaLnBrk="0" hangingPunct="0">
              <a:defRPr sz="4400">
                <a:solidFill>
                  <a:schemeClr val="tx2"/>
                </a:solidFill>
                <a:latin typeface="Times New Roman" pitchFamily="-112" charset="0"/>
                <a:ea typeface="ＭＳ Ｐゴシック" pitchFamily="-107" charset="-128"/>
                <a:cs typeface="ＭＳ Ｐゴシック" pitchFamily="-107" charset="-128"/>
              </a:defRPr>
            </a:lvl3pPr>
            <a:lvl4pPr algn="ctr" eaLnBrk="0" hangingPunct="0">
              <a:defRPr sz="4400">
                <a:solidFill>
                  <a:schemeClr val="tx2"/>
                </a:solidFill>
                <a:latin typeface="Times New Roman" pitchFamily="-112" charset="0"/>
                <a:ea typeface="ＭＳ Ｐゴシック" pitchFamily="-107" charset="-128"/>
                <a:cs typeface="ＭＳ Ｐゴシック" pitchFamily="-107" charset="-128"/>
              </a:defRPr>
            </a:lvl4pPr>
            <a:lvl5pPr algn="ctr" eaLnBrk="0" hangingPunct="0">
              <a:defRPr sz="4400">
                <a:solidFill>
                  <a:schemeClr val="tx2"/>
                </a:solidFill>
                <a:latin typeface="Times New Roman" pitchFamily="-112" charset="0"/>
                <a:ea typeface="ＭＳ Ｐゴシック" pitchFamily="-107" charset="-128"/>
                <a:cs typeface="ＭＳ Ｐゴシック" pitchFamily="-107"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000000"/>
                </a:solidFill>
                <a:effectLst>
                  <a:glow rad="228600">
                    <a:srgbClr val="FFFFFF"/>
                  </a:glow>
                </a:effectLst>
                <a:uLnTx/>
                <a:uFillTx/>
                <a:latin typeface="Arial" panose="020B0604020202020204" pitchFamily="34" charset="0"/>
                <a:ea typeface="ＭＳ Ｐゴシック" charset="0"/>
                <a:cs typeface="Arial" panose="020B0604020202020204" pitchFamily="34" charset="0"/>
              </a:rPr>
              <a:t>16 إن رأى أحد أخاه يخطئ خطية ليست للموت يطلب فيعطيه حياة للذين يخطئون ليس للموت </a:t>
            </a:r>
            <a:r>
              <a:rPr kumimoji="0" lang="ar-JO" sz="2800" b="1" i="0" u="none" strike="noStrike" kern="1200" cap="none" spc="0" normalizeH="0" baseline="0" noProof="0" dirty="0">
                <a:ln>
                  <a:noFill/>
                </a:ln>
                <a:solidFill>
                  <a:srgbClr val="C00000"/>
                </a:solidFill>
                <a:effectLst>
                  <a:glow rad="228600">
                    <a:srgbClr val="FFFFFF"/>
                  </a:glow>
                </a:effectLst>
                <a:uLnTx/>
                <a:uFillTx/>
                <a:latin typeface="Arial" panose="020B0604020202020204" pitchFamily="34" charset="0"/>
                <a:ea typeface="ＭＳ Ｐゴシック" charset="0"/>
                <a:cs typeface="Arial" panose="020B0604020202020204" pitchFamily="34" charset="0"/>
              </a:rPr>
              <a:t>توجد خطية للموت ليس لأجل هذه أقول أن يطلب </a:t>
            </a:r>
            <a:r>
              <a:rPr kumimoji="0" lang="ar-JO" sz="2800" b="1" i="0" u="none" strike="noStrike" kern="1200" cap="none" spc="0" normalizeH="0" baseline="0" noProof="0" dirty="0">
                <a:ln>
                  <a:noFill/>
                </a:ln>
                <a:solidFill>
                  <a:srgbClr val="000000"/>
                </a:solidFill>
                <a:effectLst>
                  <a:glow rad="228600">
                    <a:srgbClr val="FFFFFF"/>
                  </a:glow>
                </a:effectLst>
                <a:uLnTx/>
                <a:uFillTx/>
                <a:latin typeface="Arial" panose="020B0604020202020204" pitchFamily="34" charset="0"/>
                <a:ea typeface="ＭＳ Ｐゴシック" charset="0"/>
                <a:cs typeface="Arial" panose="020B0604020202020204" pitchFamily="34" charset="0"/>
              </a:rPr>
              <a:t>17 كل إثم هو خطية و توجد خطية ليست للموت</a:t>
            </a:r>
            <a:endParaRPr kumimoji="0" lang="en-US" sz="2800" b="1" i="0" u="none" strike="noStrike" kern="1200" cap="none" spc="0" normalizeH="0" baseline="0" noProof="0" dirty="0">
              <a:ln>
                <a:noFill/>
              </a:ln>
              <a:solidFill>
                <a:srgbClr val="000000"/>
              </a:solidFill>
              <a:effectLst>
                <a:glow rad="2286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5" name="Title 4"/>
          <p:cNvSpPr>
            <a:spLocks noGrp="1"/>
          </p:cNvSpPr>
          <p:nvPr>
            <p:ph type="title" idx="4294967295"/>
          </p:nvPr>
        </p:nvSpPr>
        <p:spPr>
          <a:xfrm>
            <a:off x="-36512" y="-27384"/>
            <a:ext cx="9180512" cy="461665"/>
          </a:xfrm>
          <a:solidFill>
            <a:schemeClr val="tx1"/>
          </a:solidFill>
        </p:spPr>
        <p:txBody>
          <a:bodyPr wrap="square">
            <a:spAutoFit/>
          </a:bodyPr>
          <a:lstStyle/>
          <a:p>
            <a:pPr eaLnBrk="1" hangingPunct="1">
              <a:spcBef>
                <a:spcPct val="50000"/>
              </a:spcBef>
              <a:defRPr/>
            </a:pPr>
            <a:r>
              <a:rPr lang="ar-JO" sz="2400" b="1" dirty="0">
                <a:solidFill>
                  <a:schemeClr val="bg1"/>
                </a:solidFill>
                <a:latin typeface="Arial" panose="020B0604020202020204" pitchFamily="34" charset="0"/>
                <a:cs typeface="Arial" panose="020B0604020202020204" pitchFamily="34" charset="0"/>
              </a:rPr>
              <a:t>تؤدي بعض الخطايا إلى الموت المبكر (يوحنا الأولى 5: 16-17 )</a:t>
            </a:r>
            <a:endParaRPr lang="en-US" sz="2400" b="1" dirty="0">
              <a:solidFill>
                <a:schemeClr val="bg1"/>
              </a:solidFill>
              <a:effectLst>
                <a:outerShdw blurRad="288925" dist="127000" dir="2700000" algn="tl" rotWithShape="0">
                  <a:srgbClr val="000000">
                    <a:alpha val="43000"/>
                  </a:srgbClr>
                </a:outerShd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565298792"/>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7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5" grpId="0"/>
    </p:bldLst>
  </p:timing>
</p:sld>
</file>

<file path=ppt/slides/slide63.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628737" name="Text Box 1"/>
          <p:cNvSpPr txBox="1">
            <a:spLocks noChangeArrowheads="1"/>
          </p:cNvSpPr>
          <p:nvPr/>
        </p:nvSpPr>
        <p:spPr bwMode="auto">
          <a:xfrm>
            <a:off x="-46452" y="-26987"/>
            <a:ext cx="9250087" cy="700488"/>
          </a:xfrm>
          <a:prstGeom prst="rect">
            <a:avLst/>
          </a:prstGeom>
          <a:solidFill>
            <a:schemeClr val="tx1"/>
          </a:solidFill>
          <a:ln w="28575">
            <a:solidFill>
              <a:schemeClr val="bg1"/>
            </a:solidFill>
          </a:ln>
          <a:extLst>
            <a:ext uri="{91240B29-F687-4f45-9708-019B960494DF}">
              <a14:hiddenLine xmlns="" xmlns:a14="http://schemas.microsoft.com/office/drawing/2010/main" w="9525">
                <a:solidFill>
                  <a:srgbClr val="000000"/>
                </a:solidFill>
                <a:round/>
                <a:headEnd/>
                <a:tailEnd/>
              </a14:hiddenLine>
            </a:ext>
          </a:ex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FF"/>
              </a:buClr>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التأكيد و الإرتداد</a:t>
            </a:r>
            <a:endParaRPr kumimoji="0" lang="en-GB"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1746" name="Oval 2"/>
          <p:cNvSpPr>
            <a:spLocks noChangeAspect="1" noChangeArrowheads="1"/>
          </p:cNvSpPr>
          <p:nvPr/>
        </p:nvSpPr>
        <p:spPr bwMode="auto">
          <a:xfrm>
            <a:off x="38680" y="1448970"/>
            <a:ext cx="4205330" cy="4209185"/>
          </a:xfrm>
          <a:prstGeom prst="ellipse">
            <a:avLst/>
          </a:prstGeom>
          <a:noFill/>
          <a:ln w="57240">
            <a:solidFill>
              <a:srgbClr val="FFFF66"/>
            </a:solidFill>
            <a:miter lim="800000"/>
            <a:headEnd/>
            <a:tailEnd/>
          </a:ln>
          <a:effectLst/>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31747" name="Text Box 3"/>
          <p:cNvSpPr txBox="1">
            <a:spLocks noChangeArrowheads="1"/>
          </p:cNvSpPr>
          <p:nvPr/>
        </p:nvSpPr>
        <p:spPr bwMode="auto">
          <a:xfrm>
            <a:off x="1436102" y="673500"/>
            <a:ext cx="1228519" cy="8331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66"/>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rPr>
              <a:t>الإصلاحي</a:t>
            </a:r>
            <a:endParaRPr kumimoji="0" lang="en-GB" sz="2400" b="1" i="0"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endParaRPr>
          </a:p>
          <a:p>
            <a:pPr marL="0" marR="0" lvl="0" indent="0" algn="ctr" defTabSz="449263" rtl="0" eaLnBrk="1" fontAlgn="base" latinLnBrk="0" hangingPunct="1">
              <a:lnSpc>
                <a:spcPct val="100000"/>
              </a:lnSpc>
              <a:spcBef>
                <a:spcPct val="0"/>
              </a:spcBef>
              <a:spcAft>
                <a:spcPct val="0"/>
              </a:spcAft>
              <a:buClr>
                <a:srgbClr val="FFFF66"/>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rPr>
              <a:t>(</a:t>
            </a:r>
            <a:r>
              <a:rPr kumimoji="0" lang="ar-JO" sz="2400" b="1" i="0"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rPr>
              <a:t>الكالفيني</a:t>
            </a:r>
            <a:r>
              <a:rPr kumimoji="0" lang="en-GB" sz="2400" b="1" i="0"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rPr>
              <a:t>)</a:t>
            </a:r>
          </a:p>
        </p:txBody>
      </p:sp>
      <p:sp>
        <p:nvSpPr>
          <p:cNvPr id="31748" name="Text Box 4"/>
          <p:cNvSpPr txBox="1">
            <a:spLocks noChangeArrowheads="1"/>
          </p:cNvSpPr>
          <p:nvPr/>
        </p:nvSpPr>
        <p:spPr bwMode="auto">
          <a:xfrm>
            <a:off x="2286495" y="3694430"/>
            <a:ext cx="2054667" cy="8331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90000" tIns="46800" rIns="90000" bIns="46800">
            <a:spAutoFit/>
          </a:bodyPr>
          <a:lstStyle>
            <a:defPPr>
              <a:defRPr lang="en-US"/>
            </a:defPPr>
            <a:lvl1pPr marR="0" lvl="0" indent="0" algn="ctr" defTabSz="449263" fontAlgn="base">
              <a:lnSpc>
                <a:spcPct val="100000"/>
              </a:lnSpc>
              <a:spcBef>
                <a:spcPct val="0"/>
              </a:spcBef>
              <a:spcAft>
                <a:spcPct val="0"/>
              </a:spcAft>
              <a:buClr>
                <a:srgbClr val="00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kumimoji="0" sz="2400" b="1" i="0" u="none" strike="noStrike" cap="none" spc="0" normalizeH="0" baseline="0">
                <a:ln>
                  <a:noFill/>
                </a:ln>
                <a:solidFill>
                  <a:srgbClr val="00FFFF"/>
                </a:solidFill>
                <a:effectLst/>
                <a:uLnTx/>
                <a:uFillTx/>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00FFFF"/>
                </a:solidFill>
                <a:effectLst/>
                <a:uLnTx/>
                <a:uFillTx/>
                <a:latin typeface="Arial" panose="020B0604020202020204" pitchFamily="34" charset="0"/>
                <a:cs typeface="Arial" panose="020B0604020202020204" pitchFamily="34" charset="0"/>
              </a:rPr>
              <a:t>الضمان</a:t>
            </a:r>
          </a:p>
          <a:p>
            <a:pPr marL="0" marR="0" lvl="0" indent="0" algn="ctr" defTabSz="449263" rtl="0" eaLnBrk="1" fontAlgn="base" latinLnBrk="0" hangingPunct="1">
              <a:lnSpc>
                <a:spcPct val="100000"/>
              </a:lnSpc>
              <a:spcBef>
                <a:spcPct val="0"/>
              </a:spcBef>
              <a:spcAft>
                <a:spcPct val="0"/>
              </a:spcAft>
              <a:buClr>
                <a:srgbClr val="00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00FFFF"/>
                </a:solidFill>
                <a:effectLst/>
                <a:uLnTx/>
                <a:uFillTx/>
                <a:latin typeface="Arial" panose="020B0604020202020204" pitchFamily="34" charset="0"/>
                <a:cs typeface="Arial" panose="020B0604020202020204" pitchFamily="34" charset="0"/>
              </a:rPr>
              <a:t>الأبدي</a:t>
            </a:r>
            <a:endParaRPr kumimoji="0" lang="en-GB" sz="2400" b="1" i="0" u="none" strike="noStrike" kern="1200" cap="none" spc="0" normalizeH="0" baseline="0" noProof="0" dirty="0">
              <a:ln>
                <a:noFill/>
              </a:ln>
              <a:solidFill>
                <a:srgbClr val="00FFFF"/>
              </a:solidFill>
              <a:effectLst/>
              <a:uLnTx/>
              <a:uFillTx/>
              <a:latin typeface="Arial" panose="020B0604020202020204" pitchFamily="34" charset="0"/>
              <a:cs typeface="Arial" panose="020B0604020202020204" pitchFamily="34" charset="0"/>
            </a:endParaRPr>
          </a:p>
        </p:txBody>
      </p:sp>
      <p:sp>
        <p:nvSpPr>
          <p:cNvPr id="31749" name="Oval 5"/>
          <p:cNvSpPr>
            <a:spLocks noChangeAspect="1" noChangeArrowheads="1"/>
          </p:cNvSpPr>
          <p:nvPr/>
        </p:nvSpPr>
        <p:spPr bwMode="auto">
          <a:xfrm>
            <a:off x="4817406" y="1448970"/>
            <a:ext cx="4282349" cy="4286275"/>
          </a:xfrm>
          <a:prstGeom prst="ellipse">
            <a:avLst/>
          </a:prstGeom>
          <a:noFill/>
          <a:ln w="57240">
            <a:solidFill>
              <a:schemeClr val="bg1"/>
            </a:solidFill>
            <a:miter lim="800000"/>
            <a:headEnd/>
            <a:tailEnd/>
          </a:ln>
          <a:effectLst/>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31750" name="Text Box 6"/>
          <p:cNvSpPr txBox="1">
            <a:spLocks noChangeArrowheads="1"/>
          </p:cNvSpPr>
          <p:nvPr/>
        </p:nvSpPr>
        <p:spPr bwMode="auto">
          <a:xfrm>
            <a:off x="5311232" y="673500"/>
            <a:ext cx="3124200" cy="8331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C9C4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الأرميني</a:t>
            </a:r>
            <a:br>
              <a:rPr kumimoji="0" lang="en-GB"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en-GB"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t>
            </a: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الوسلي</a:t>
            </a:r>
            <a:r>
              <a:rPr kumimoji="0" lang="en-GB"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t>
            </a:r>
          </a:p>
        </p:txBody>
      </p:sp>
      <p:sp>
        <p:nvSpPr>
          <p:cNvPr id="31751" name="Text Box 7"/>
          <p:cNvSpPr txBox="1">
            <a:spLocks noChangeArrowheads="1"/>
          </p:cNvSpPr>
          <p:nvPr/>
        </p:nvSpPr>
        <p:spPr bwMode="auto">
          <a:xfrm>
            <a:off x="6348082" y="1911019"/>
            <a:ext cx="2023690" cy="15718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C9C4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الإرتداد </a:t>
            </a:r>
          </a:p>
          <a:p>
            <a:pPr marL="0" marR="0" lvl="0" indent="0" algn="ctr" defTabSz="449263" rtl="0" eaLnBrk="1" fontAlgn="base" latinLnBrk="0" hangingPunct="1">
              <a:lnSpc>
                <a:spcPct val="100000"/>
              </a:lnSpc>
              <a:spcBef>
                <a:spcPct val="0"/>
              </a:spcBef>
              <a:spcAft>
                <a:spcPct val="0"/>
              </a:spcAft>
              <a:buClr>
                <a:srgbClr val="C9C4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يقود </a:t>
            </a:r>
          </a:p>
          <a:p>
            <a:pPr marL="0" marR="0" lvl="0" indent="0" algn="ctr" defTabSz="449263" rtl="0" eaLnBrk="1" fontAlgn="base" latinLnBrk="0" hangingPunct="1">
              <a:lnSpc>
                <a:spcPct val="100000"/>
              </a:lnSpc>
              <a:spcBef>
                <a:spcPct val="0"/>
              </a:spcBef>
              <a:spcAft>
                <a:spcPct val="0"/>
              </a:spcAft>
              <a:buClr>
                <a:srgbClr val="C9C4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لفقدان </a:t>
            </a:r>
          </a:p>
          <a:p>
            <a:pPr marL="0" marR="0" lvl="0" indent="0" algn="ctr" defTabSz="449263" rtl="0" eaLnBrk="1" fontAlgn="base" latinLnBrk="0" hangingPunct="1">
              <a:lnSpc>
                <a:spcPct val="100000"/>
              </a:lnSpc>
              <a:spcBef>
                <a:spcPct val="0"/>
              </a:spcBef>
              <a:spcAft>
                <a:spcPct val="0"/>
              </a:spcAft>
              <a:buClr>
                <a:srgbClr val="C9C4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الخلاص</a:t>
            </a:r>
            <a:endParaRPr kumimoji="0" lang="en-GB"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1752" name="Oval 8"/>
          <p:cNvSpPr>
            <a:spLocks noChangeAspect="1" noChangeArrowheads="1"/>
          </p:cNvSpPr>
          <p:nvPr/>
        </p:nvSpPr>
        <p:spPr bwMode="auto">
          <a:xfrm>
            <a:off x="2376858" y="2316580"/>
            <a:ext cx="4491301" cy="4495418"/>
          </a:xfrm>
          <a:prstGeom prst="ellipse">
            <a:avLst/>
          </a:prstGeom>
          <a:noFill/>
          <a:ln w="57240">
            <a:solidFill>
              <a:srgbClr val="00FFFF"/>
            </a:solidFill>
            <a:miter lim="800000"/>
            <a:headEnd/>
            <a:tailEnd/>
          </a:ln>
          <a:effectLst/>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31753" name="Text Box 9"/>
          <p:cNvSpPr txBox="1">
            <a:spLocks noChangeArrowheads="1"/>
          </p:cNvSpPr>
          <p:nvPr/>
        </p:nvSpPr>
        <p:spPr bwMode="auto">
          <a:xfrm>
            <a:off x="4207823" y="1879121"/>
            <a:ext cx="829372"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00FFFF"/>
                </a:solidFill>
                <a:effectLst/>
                <a:uLnTx/>
                <a:uFillTx/>
                <a:latin typeface="Arial" panose="020B0604020202020204" pitchFamily="34" charset="0"/>
                <a:cs typeface="Arial" panose="020B0604020202020204" pitchFamily="34" charset="0"/>
              </a:rPr>
              <a:t>شركاء</a:t>
            </a:r>
            <a:endParaRPr kumimoji="0" lang="en-GB" sz="2400" b="1" i="0" u="none" strike="noStrike" kern="1200" cap="none" spc="0" normalizeH="0" baseline="0" noProof="0" dirty="0">
              <a:ln>
                <a:noFill/>
              </a:ln>
              <a:solidFill>
                <a:srgbClr val="00FFFF"/>
              </a:solidFill>
              <a:effectLst/>
              <a:uLnTx/>
              <a:uFillTx/>
              <a:latin typeface="Arial" panose="020B0604020202020204" pitchFamily="34" charset="0"/>
              <a:cs typeface="Arial" panose="020B0604020202020204" pitchFamily="34" charset="0"/>
            </a:endParaRPr>
          </a:p>
        </p:txBody>
      </p:sp>
      <p:sp>
        <p:nvSpPr>
          <p:cNvPr id="31754" name="Text Box 10"/>
          <p:cNvSpPr txBox="1">
            <a:spLocks noChangeArrowheads="1"/>
          </p:cNvSpPr>
          <p:nvPr/>
        </p:nvSpPr>
        <p:spPr bwMode="auto">
          <a:xfrm>
            <a:off x="4764499" y="3694430"/>
            <a:ext cx="2103660" cy="8331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00FFFF"/>
                </a:solidFill>
                <a:effectLst/>
                <a:uLnTx/>
                <a:uFillTx/>
                <a:latin typeface="Arial" panose="020B0604020202020204" pitchFamily="34" charset="0"/>
                <a:cs typeface="Arial" panose="020B0604020202020204" pitchFamily="34" charset="0"/>
              </a:rPr>
              <a:t>الإرتداد</a:t>
            </a:r>
          </a:p>
          <a:p>
            <a:pPr marL="0" marR="0" lvl="0" indent="0" algn="ctr" defTabSz="449263" rtl="0" eaLnBrk="1" fontAlgn="base" latinLnBrk="0" hangingPunct="1">
              <a:lnSpc>
                <a:spcPct val="100000"/>
              </a:lnSpc>
              <a:spcBef>
                <a:spcPct val="0"/>
              </a:spcBef>
              <a:spcAft>
                <a:spcPct val="0"/>
              </a:spcAft>
              <a:buClr>
                <a:srgbClr val="00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00FFFF"/>
                </a:solidFill>
                <a:effectLst/>
                <a:uLnTx/>
                <a:uFillTx/>
                <a:latin typeface="Arial" panose="020B0604020202020204" pitchFamily="34" charset="0"/>
                <a:cs typeface="Arial" panose="020B0604020202020204" pitchFamily="34" charset="0"/>
              </a:rPr>
              <a:t>ممكن</a:t>
            </a:r>
            <a:endParaRPr kumimoji="0" lang="en-GB" sz="2400" b="1" i="0" u="none" strike="noStrike" kern="1200" cap="none" spc="0" normalizeH="0" baseline="0" noProof="0" dirty="0">
              <a:ln>
                <a:noFill/>
              </a:ln>
              <a:solidFill>
                <a:srgbClr val="00FFFF"/>
              </a:solidFill>
              <a:effectLst/>
              <a:uLnTx/>
              <a:uFillTx/>
              <a:latin typeface="Arial" panose="020B0604020202020204" pitchFamily="34" charset="0"/>
              <a:cs typeface="Arial" panose="020B0604020202020204" pitchFamily="34" charset="0"/>
            </a:endParaRPr>
          </a:p>
        </p:txBody>
      </p:sp>
      <p:sp>
        <p:nvSpPr>
          <p:cNvPr id="31755" name="Text Box 11"/>
          <p:cNvSpPr txBox="1">
            <a:spLocks noChangeArrowheads="1"/>
          </p:cNvSpPr>
          <p:nvPr/>
        </p:nvSpPr>
        <p:spPr bwMode="auto">
          <a:xfrm>
            <a:off x="634873" y="1911019"/>
            <a:ext cx="2209800" cy="15718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66"/>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rPr>
              <a:t>ثبات</a:t>
            </a:r>
          </a:p>
          <a:p>
            <a:pPr marL="0" marR="0" lvl="0" indent="0" algn="ctr" defTabSz="449263" rtl="0" eaLnBrk="1" fontAlgn="base" latinLnBrk="0" hangingPunct="1">
              <a:lnSpc>
                <a:spcPct val="100000"/>
              </a:lnSpc>
              <a:spcBef>
                <a:spcPct val="0"/>
              </a:spcBef>
              <a:spcAft>
                <a:spcPct val="0"/>
              </a:spcAft>
              <a:buClr>
                <a:srgbClr val="FFFF66"/>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rPr>
              <a:t>القديسين</a:t>
            </a:r>
            <a:endParaRPr kumimoji="0" lang="en-GB" sz="2400" b="1" i="0"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endParaRPr>
          </a:p>
          <a:p>
            <a:pPr marL="0" marR="0" lvl="0" indent="0" algn="ctr" defTabSz="449263" rtl="0" eaLnBrk="1" fontAlgn="base" latinLnBrk="0" hangingPunct="1">
              <a:lnSpc>
                <a:spcPct val="100000"/>
              </a:lnSpc>
              <a:spcBef>
                <a:spcPct val="0"/>
              </a:spcBef>
              <a:spcAft>
                <a:spcPct val="0"/>
              </a:spcAft>
              <a:buClr>
                <a:srgbClr val="FFFF66"/>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rPr>
              <a:t>(</a:t>
            </a:r>
            <a:r>
              <a:rPr kumimoji="0" lang="ar-JO" sz="2400" b="1" i="0"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rPr>
              <a:t>الإرتداد </a:t>
            </a:r>
          </a:p>
          <a:p>
            <a:pPr marL="0" marR="0" lvl="0" indent="0" algn="ctr" defTabSz="449263" rtl="0" eaLnBrk="1" fontAlgn="base" latinLnBrk="0" hangingPunct="1">
              <a:lnSpc>
                <a:spcPct val="100000"/>
              </a:lnSpc>
              <a:spcBef>
                <a:spcPct val="0"/>
              </a:spcBef>
              <a:spcAft>
                <a:spcPct val="0"/>
              </a:spcAft>
              <a:buClr>
                <a:srgbClr val="FFFF66"/>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rPr>
              <a:t>ممكن</a:t>
            </a:r>
            <a:r>
              <a:rPr kumimoji="0" lang="en-GB" sz="2400" b="1" i="0"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rPr>
              <a:t>)</a:t>
            </a:r>
          </a:p>
        </p:txBody>
      </p:sp>
      <p:sp>
        <p:nvSpPr>
          <p:cNvPr id="13" name="Text Box 10">
            <a:extLst>
              <a:ext uri="{FF2B5EF4-FFF2-40B4-BE49-F238E27FC236}">
                <a16:creationId xmlns:a16="http://schemas.microsoft.com/office/drawing/2014/main" id="{ADA2AD8A-F501-7F42-9AC0-789613B27771}"/>
              </a:ext>
            </a:extLst>
          </p:cNvPr>
          <p:cNvSpPr txBox="1">
            <a:spLocks noChangeArrowheads="1"/>
          </p:cNvSpPr>
          <p:nvPr/>
        </p:nvSpPr>
        <p:spPr bwMode="auto">
          <a:xfrm>
            <a:off x="3595175" y="4763400"/>
            <a:ext cx="2054667" cy="8331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00FFFF"/>
                </a:solidFill>
                <a:effectLst/>
                <a:uLnTx/>
                <a:uFillTx/>
                <a:latin typeface="Arial" panose="020B0604020202020204" pitchFamily="34" charset="0"/>
                <a:cs typeface="Arial" panose="020B0604020202020204" pitchFamily="34" charset="0"/>
              </a:rPr>
              <a:t>الإرتداد يؤدي إلى خسارة المكافآت</a:t>
            </a:r>
            <a:endParaRPr kumimoji="0" lang="en-GB" sz="2400" b="1" i="0" u="none" strike="noStrike" kern="1200" cap="none" spc="0" normalizeH="0" baseline="0" noProof="0" dirty="0">
              <a:ln>
                <a:noFill/>
              </a:ln>
              <a:solidFill>
                <a:srgbClr val="00FFFF"/>
              </a:solidFill>
              <a:effectLst/>
              <a:uLnTx/>
              <a:uFillTx/>
              <a:latin typeface="Arial" panose="020B0604020202020204" pitchFamily="34" charset="0"/>
              <a:cs typeface="Arial" panose="020B0604020202020204" pitchFamily="34" charset="0"/>
            </a:endParaRPr>
          </a:p>
        </p:txBody>
      </p:sp>
      <p:sp>
        <p:nvSpPr>
          <p:cNvPr id="14" name="Text Box 11">
            <a:extLst>
              <a:ext uri="{FF2B5EF4-FFF2-40B4-BE49-F238E27FC236}">
                <a16:creationId xmlns:a16="http://schemas.microsoft.com/office/drawing/2014/main" id="{200C7BA5-9D3E-0C4D-B536-CB20B08A4430}"/>
              </a:ext>
            </a:extLst>
          </p:cNvPr>
          <p:cNvSpPr txBox="1">
            <a:spLocks noChangeArrowheads="1"/>
          </p:cNvSpPr>
          <p:nvPr/>
        </p:nvSpPr>
        <p:spPr bwMode="auto">
          <a:xfrm>
            <a:off x="170177" y="3694430"/>
            <a:ext cx="2209800" cy="8331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66"/>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rPr>
              <a:t>ضمان لكن</a:t>
            </a:r>
          </a:p>
          <a:p>
            <a:pPr marL="0" marR="0" lvl="0" indent="0" algn="ctr" defTabSz="449263" rtl="0" eaLnBrk="1" fontAlgn="base" latinLnBrk="0" hangingPunct="1">
              <a:lnSpc>
                <a:spcPct val="100000"/>
              </a:lnSpc>
              <a:spcBef>
                <a:spcPct val="0"/>
              </a:spcBef>
              <a:spcAft>
                <a:spcPct val="0"/>
              </a:spcAft>
              <a:buClr>
                <a:srgbClr val="FFFF66"/>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rPr>
              <a:t>لا تأكيد</a:t>
            </a:r>
            <a:endParaRPr kumimoji="0" lang="en-GB" sz="2400" b="1" i="0"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endParaRPr>
          </a:p>
        </p:txBody>
      </p:sp>
      <p:sp>
        <p:nvSpPr>
          <p:cNvPr id="15" name="Text Box 11">
            <a:extLst>
              <a:ext uri="{FF2B5EF4-FFF2-40B4-BE49-F238E27FC236}">
                <a16:creationId xmlns:a16="http://schemas.microsoft.com/office/drawing/2014/main" id="{0AFBBB09-E528-8944-8C80-B409589027D2}"/>
              </a:ext>
            </a:extLst>
          </p:cNvPr>
          <p:cNvSpPr txBox="1">
            <a:spLocks noChangeArrowheads="1"/>
          </p:cNvSpPr>
          <p:nvPr/>
        </p:nvSpPr>
        <p:spPr bwMode="auto">
          <a:xfrm>
            <a:off x="6790474" y="3694430"/>
            <a:ext cx="2353526" cy="8331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66"/>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لا ضمان</a:t>
            </a:r>
          </a:p>
          <a:p>
            <a:pPr marL="0" marR="0" lvl="0" indent="0" algn="ctr" defTabSz="449263" rtl="0" eaLnBrk="1" fontAlgn="base" latinLnBrk="0" hangingPunct="1">
              <a:lnSpc>
                <a:spcPct val="100000"/>
              </a:lnSpc>
              <a:spcBef>
                <a:spcPct val="0"/>
              </a:spcBef>
              <a:spcAft>
                <a:spcPct val="0"/>
              </a:spcAft>
              <a:buClr>
                <a:srgbClr val="FFFF66"/>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لا تأكيد</a:t>
            </a:r>
            <a:endParaRPr kumimoji="0" lang="en-GB"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6" name="Text Box 10">
            <a:extLst>
              <a:ext uri="{FF2B5EF4-FFF2-40B4-BE49-F238E27FC236}">
                <a16:creationId xmlns:a16="http://schemas.microsoft.com/office/drawing/2014/main" id="{3BEECB68-17F7-DC46-A506-8E8B54161E83}"/>
              </a:ext>
            </a:extLst>
          </p:cNvPr>
          <p:cNvSpPr txBox="1">
            <a:spLocks noChangeArrowheads="1"/>
          </p:cNvSpPr>
          <p:nvPr/>
        </p:nvSpPr>
        <p:spPr bwMode="auto">
          <a:xfrm>
            <a:off x="3595175" y="6297560"/>
            <a:ext cx="2054667"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00FFFF"/>
                </a:solidFill>
                <a:effectLst/>
                <a:uLnTx/>
                <a:uFillTx/>
                <a:latin typeface="Arial" panose="020B0604020202020204" pitchFamily="34" charset="0"/>
                <a:cs typeface="Arial" panose="020B0604020202020204" pitchFamily="34" charset="0"/>
              </a:rPr>
              <a:t>التأكيد</a:t>
            </a:r>
            <a:endParaRPr kumimoji="0" lang="en-GB" sz="2400" b="1" i="0" u="none" strike="noStrike" kern="1200" cap="none" spc="0" normalizeH="0" baseline="0" noProof="0" dirty="0">
              <a:ln>
                <a:noFill/>
              </a:ln>
              <a:solidFill>
                <a:srgbClr val="00FFFF"/>
              </a:solidFill>
              <a:effectLst/>
              <a:uLnTx/>
              <a:uFillTx/>
              <a:latin typeface="Arial" panose="020B0604020202020204" pitchFamily="34" charset="0"/>
              <a:cs typeface="Arial" panose="020B0604020202020204" pitchFamily="34" charset="0"/>
            </a:endParaRPr>
          </a:p>
        </p:txBody>
      </p:sp>
      <p:sp>
        <p:nvSpPr>
          <p:cNvPr id="18" name="Text Box 1">
            <a:extLst>
              <a:ext uri="{FF2B5EF4-FFF2-40B4-BE49-F238E27FC236}">
                <a16:creationId xmlns:a16="http://schemas.microsoft.com/office/drawing/2014/main" id="{68B1B51C-F5E9-0D48-A8DC-6BA03CAE5204}"/>
              </a:ext>
            </a:extLst>
          </p:cNvPr>
          <p:cNvSpPr txBox="1">
            <a:spLocks noChangeArrowheads="1"/>
          </p:cNvSpPr>
          <p:nvPr/>
        </p:nvSpPr>
        <p:spPr bwMode="auto">
          <a:xfrm>
            <a:off x="79688" y="2814461"/>
            <a:ext cx="3574477" cy="1941730"/>
          </a:xfrm>
          <a:prstGeom prst="rect">
            <a:avLst/>
          </a:prstGeom>
          <a:solidFill>
            <a:schemeClr val="tx1"/>
          </a:solidFill>
          <a:ln w="28575">
            <a:solidFill>
              <a:schemeClr val="bg1"/>
            </a:solidFill>
          </a:ln>
          <a:extLst>
            <a:ext uri="{91240B29-F687-4f45-9708-019B960494DF}">
              <a14:hiddenLine xmlns="" xmlns:a14="http://schemas.microsoft.com/office/drawing/2010/main" w="9525">
                <a:solidFill>
                  <a:srgbClr val="000000"/>
                </a:solidFill>
                <a:round/>
                <a:headEnd/>
                <a:tailEnd/>
              </a14:hiddenLine>
            </a:ext>
          </a:ex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FF"/>
              </a:buClr>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الغالبون فقط سيحكمون مع اللمسيح</a:t>
            </a:r>
            <a:endParaRPr kumimoji="0" lang="en-GB"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9" name="Text Box 1">
            <a:extLst>
              <a:ext uri="{FF2B5EF4-FFF2-40B4-BE49-F238E27FC236}">
                <a16:creationId xmlns:a16="http://schemas.microsoft.com/office/drawing/2014/main" id="{BC6376CA-45F0-0646-A451-AB7E1C20A486}"/>
              </a:ext>
            </a:extLst>
          </p:cNvPr>
          <p:cNvSpPr txBox="1">
            <a:spLocks noChangeArrowheads="1"/>
          </p:cNvSpPr>
          <p:nvPr/>
        </p:nvSpPr>
        <p:spPr bwMode="auto">
          <a:xfrm>
            <a:off x="79688" y="4849738"/>
            <a:ext cx="3574477" cy="1941730"/>
          </a:xfrm>
          <a:prstGeom prst="rect">
            <a:avLst/>
          </a:prstGeom>
          <a:solidFill>
            <a:schemeClr val="tx1"/>
          </a:solidFill>
          <a:ln w="28575">
            <a:solidFill>
              <a:schemeClr val="bg1"/>
            </a:solidFill>
          </a:ln>
          <a:extLst>
            <a:ext uri="{91240B29-F687-4f45-9708-019B960494DF}">
              <a14:hiddenLine xmlns="" xmlns:a14="http://schemas.microsoft.com/office/drawing/2010/main" w="9525">
                <a:solidFill>
                  <a:srgbClr val="000000"/>
                </a:solidFill>
                <a:round/>
                <a:headEnd/>
                <a:tailEnd/>
              </a14:hiddenLine>
            </a:ext>
          </a:ex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lvl="0" algn="ctr" defTabSz="449263" eaLnBrk="1" fontAlgn="base" hangingPunct="1">
              <a:spcBef>
                <a:spcPct val="0"/>
              </a:spcBef>
              <a:spcAft>
                <a:spcPct val="0"/>
              </a:spcAft>
              <a:buClr>
                <a:srgbClr val="FFFFFF"/>
              </a:buClr>
              <a:buSzPct val="100000"/>
              <a:defRPr/>
            </a:pPr>
            <a:r>
              <a:rPr lang="ar-JO" sz="2800" b="1" dirty="0">
                <a:latin typeface="Arial" panose="020B0604020202020204" pitchFamily="34" charset="0"/>
                <a:cs typeface="Arial" panose="020B0604020202020204" pitchFamily="34" charset="0"/>
              </a:rPr>
              <a:t>المؤمنون الذين يتخلون عن المسيح يخسرون المكافآت و الحكم</a:t>
            </a:r>
            <a:endParaRPr lang="en-GB" sz="2800" b="1" dirty="0">
              <a:latin typeface="Arial" panose="020B0604020202020204" pitchFamily="34" charset="0"/>
              <a:cs typeface="Arial" panose="020B0604020202020204" pitchFamily="34" charset="0"/>
            </a:endParaRPr>
          </a:p>
        </p:txBody>
      </p:sp>
      <p:sp>
        <p:nvSpPr>
          <p:cNvPr id="17" name="Text Box 1">
            <a:extLst>
              <a:ext uri="{FF2B5EF4-FFF2-40B4-BE49-F238E27FC236}">
                <a16:creationId xmlns:a16="http://schemas.microsoft.com/office/drawing/2014/main" id="{CBCD88A3-2305-7849-817E-8A7AE5806E13}"/>
              </a:ext>
            </a:extLst>
          </p:cNvPr>
          <p:cNvSpPr txBox="1">
            <a:spLocks noChangeArrowheads="1"/>
          </p:cNvSpPr>
          <p:nvPr/>
        </p:nvSpPr>
        <p:spPr bwMode="auto">
          <a:xfrm>
            <a:off x="79688" y="779184"/>
            <a:ext cx="3574477" cy="1941730"/>
          </a:xfrm>
          <a:prstGeom prst="rect">
            <a:avLst/>
          </a:prstGeom>
          <a:solidFill>
            <a:schemeClr val="tx1"/>
          </a:solidFill>
          <a:ln w="28575">
            <a:solidFill>
              <a:schemeClr val="bg1"/>
            </a:solidFill>
          </a:ln>
          <a:extLst>
            <a:ext uri="{91240B29-F687-4f45-9708-019B960494DF}">
              <a14:hiddenLine xmlns="" xmlns:a14="http://schemas.microsoft.com/office/drawing/2010/main" w="9525">
                <a:solidFill>
                  <a:srgbClr val="000000"/>
                </a:solidFill>
                <a:round/>
                <a:headEnd/>
                <a:tailEnd/>
              </a14:hiddenLine>
            </a:ext>
          </a:ex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FF"/>
              </a:buClr>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يميز الكتاب المقدس بين ميراثينا</a:t>
            </a:r>
            <a:endParaRPr kumimoji="0" lang="en-GB"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nvGrpSpPr>
          <p:cNvPr id="20" name="Group 19">
            <a:extLst>
              <a:ext uri="{FF2B5EF4-FFF2-40B4-BE49-F238E27FC236}">
                <a16:creationId xmlns:a16="http://schemas.microsoft.com/office/drawing/2014/main" id="{BBE4C18A-AB59-C641-9360-CEF25CCF2E76}"/>
              </a:ext>
            </a:extLst>
          </p:cNvPr>
          <p:cNvGrpSpPr/>
          <p:nvPr/>
        </p:nvGrpSpPr>
        <p:grpSpPr>
          <a:xfrm>
            <a:off x="5276393" y="4364120"/>
            <a:ext cx="3825164" cy="2139670"/>
            <a:chOff x="5276393" y="4364120"/>
            <a:chExt cx="3825164" cy="2139670"/>
          </a:xfrm>
        </p:grpSpPr>
        <p:sp>
          <p:nvSpPr>
            <p:cNvPr id="21" name="Left Arrow 20">
              <a:extLst>
                <a:ext uri="{FF2B5EF4-FFF2-40B4-BE49-F238E27FC236}">
                  <a16:creationId xmlns:a16="http://schemas.microsoft.com/office/drawing/2014/main" id="{0412935E-A51E-9449-8104-3074C64CE70A}"/>
                </a:ext>
              </a:extLst>
            </p:cNvPr>
            <p:cNvSpPr/>
            <p:nvPr/>
          </p:nvSpPr>
          <p:spPr bwMode="auto">
            <a:xfrm rot="19493858">
              <a:off x="5276393" y="5711603"/>
              <a:ext cx="1222231" cy="609600"/>
            </a:xfrm>
            <a:prstGeom prst="leftArrow">
              <a:avLst/>
            </a:prstGeom>
            <a:solidFill>
              <a:schemeClr val="tx1"/>
            </a:solidFill>
            <a:ln w="571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22" name="Left Arrow 21">
              <a:extLst>
                <a:ext uri="{FF2B5EF4-FFF2-40B4-BE49-F238E27FC236}">
                  <a16:creationId xmlns:a16="http://schemas.microsoft.com/office/drawing/2014/main" id="{5964A17D-AF0A-2543-B331-4FFA4039B0DA}"/>
                </a:ext>
              </a:extLst>
            </p:cNvPr>
            <p:cNvSpPr/>
            <p:nvPr/>
          </p:nvSpPr>
          <p:spPr bwMode="auto">
            <a:xfrm rot="2928008">
              <a:off x="5357673" y="4670436"/>
              <a:ext cx="1222231" cy="609600"/>
            </a:xfrm>
            <a:prstGeom prst="leftArrow">
              <a:avLst/>
            </a:prstGeom>
            <a:solidFill>
              <a:schemeClr val="tx1"/>
            </a:solidFill>
            <a:ln w="571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23" name="Text Box 1">
              <a:extLst>
                <a:ext uri="{FF2B5EF4-FFF2-40B4-BE49-F238E27FC236}">
                  <a16:creationId xmlns:a16="http://schemas.microsoft.com/office/drawing/2014/main" id="{99275094-F0EA-DD44-9580-14E88407295F}"/>
                </a:ext>
              </a:extLst>
            </p:cNvPr>
            <p:cNvSpPr txBox="1">
              <a:spLocks noChangeArrowheads="1"/>
            </p:cNvSpPr>
            <p:nvPr/>
          </p:nvSpPr>
          <p:spPr bwMode="auto">
            <a:xfrm>
              <a:off x="5965675" y="4931948"/>
              <a:ext cx="3135882" cy="1571842"/>
            </a:xfrm>
            <a:prstGeom prst="rect">
              <a:avLst/>
            </a:prstGeom>
            <a:solidFill>
              <a:schemeClr val="tx1"/>
            </a:solidFill>
            <a:ln w="28575">
              <a:solidFill>
                <a:schemeClr val="bg1"/>
              </a:solidFill>
            </a:ln>
            <a:extLs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FF"/>
                </a:buClr>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كيف نلائم بين التأكيد و الإرتداد ؟</a:t>
              </a:r>
              <a:endParaRPr kumimoji="0" lang="en-GB"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18947540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17"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s Salvation a Reward or a Gift? Yes.">
            <a:extLst>
              <a:ext uri="{FF2B5EF4-FFF2-40B4-BE49-F238E27FC236}">
                <a16:creationId xmlns:a16="http://schemas.microsoft.com/office/drawing/2014/main" id="{D59C91F8-C399-7641-8196-B58DFDA0095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4762"/>
          <a:stretch/>
        </p:blipFill>
        <p:spPr bwMode="auto">
          <a:xfrm>
            <a:off x="-3" y="206473"/>
            <a:ext cx="9144004" cy="5777881"/>
          </a:xfrm>
          <a:prstGeom prst="rect">
            <a:avLst/>
          </a:prstGeom>
          <a:noFill/>
          <a:extLst>
            <a:ext uri="{909E8E84-426E-40DD-AFC4-6F175D3DCCD1}">
              <a14:hiddenFill xmlns:a14="http://schemas.microsoft.com/office/drawing/2010/main">
                <a:solidFill>
                  <a:srgbClr val="FFFFFF"/>
                </a:solidFill>
              </a14:hiddenFill>
            </a:ext>
          </a:extLst>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49784"/>
            <a:ext cx="9144000" cy="1654325"/>
          </a:xfrm>
          <a:solidFill>
            <a:schemeClr val="tx1"/>
          </a:solidFill>
          <a:effectLst>
            <a:outerShdw blurRad="63500" dist="35921" dir="2700000" algn="ctr" rotWithShape="0">
              <a:schemeClr val="tx2">
                <a:alpha val="74998"/>
              </a:schemeClr>
            </a:outerShdw>
          </a:effectLst>
        </p:spPr>
        <p:txBody>
          <a:bodyPr anchor="t"/>
          <a:lstStyle/>
          <a:p>
            <a:pPr>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خلاصنا مضمون لكن المنشقين يخسرون المكافآت</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8" name="Rectangle 2">
            <a:extLst>
              <a:ext uri="{FF2B5EF4-FFF2-40B4-BE49-F238E27FC236}">
                <a16:creationId xmlns:a16="http://schemas.microsoft.com/office/drawing/2014/main" id="{8FF032DB-AC0E-FA4B-8602-CC999AF44A98}"/>
              </a:ext>
            </a:extLst>
          </p:cNvPr>
          <p:cNvSpPr txBox="1">
            <a:spLocks noChangeArrowheads="1"/>
          </p:cNvSpPr>
          <p:nvPr/>
        </p:nvSpPr>
        <p:spPr bwMode="auto">
          <a:xfrm>
            <a:off x="-1" y="5777880"/>
            <a:ext cx="9143999" cy="1080120"/>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eaLnBrk="0" fontAlgn="base" hangingPunct="0">
              <a:spcBef>
                <a:spcPct val="0"/>
              </a:spcBef>
              <a:spcAft>
                <a:spcPct val="0"/>
              </a:spcAft>
              <a:defRPr sz="4800" b="1">
                <a:solidFill>
                  <a:schemeClr val="bg1"/>
                </a:solidFill>
                <a:effectLst>
                  <a:glow rad="127000">
                    <a:schemeClr val="tx1"/>
                  </a:glow>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rPr>
              <a:t>الفكرة الرئيسية</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2463627"/>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41218" y="1665017"/>
            <a:ext cx="7623973" cy="5012762"/>
          </a:xfrm>
          <a:prstGeom prst="rect">
            <a:avLst/>
          </a:prstGeom>
        </p:spPr>
      </p:pic>
      <p:sp>
        <p:nvSpPr>
          <p:cNvPr id="900098" name="Rectangle 2"/>
          <p:cNvSpPr>
            <a:spLocks noGrp="1" noChangeArrowheads="1"/>
          </p:cNvSpPr>
          <p:nvPr>
            <p:ph type="ctrTitle"/>
          </p:nvPr>
        </p:nvSpPr>
        <p:spPr>
          <a:xfrm>
            <a:off x="0" y="29553"/>
            <a:ext cx="9144000" cy="1626853"/>
          </a:xfrm>
          <a:effectLst>
            <a:outerShdw blurRad="63500" dist="35921" dir="2700000" algn="ctr" rotWithShape="0">
              <a:schemeClr val="tx2">
                <a:alpha val="74998"/>
              </a:schemeClr>
            </a:outerShdw>
          </a:effectLst>
        </p:spPr>
        <p:txBody>
          <a:bodyPr/>
          <a:lstStyle/>
          <a:p>
            <a:pPr>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كل المؤمنين سيلبسون بر المسيح</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53793571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7566"/>
            <a:ext cx="9144000" cy="829727"/>
          </a:xfrm>
          <a:solidFill>
            <a:schemeClr val="tx1"/>
          </a:solidFill>
          <a:effectLst>
            <a:outerShdw blurRad="63500" dist="35921" dir="2700000" algn="ctr" rotWithShape="0">
              <a:schemeClr val="tx2">
                <a:alpha val="74998"/>
              </a:schemeClr>
            </a:outerShdw>
          </a:effectLst>
        </p:spPr>
        <p:txBody>
          <a:bodyPr anchor="t"/>
          <a:lstStyle/>
          <a:p>
            <a:pPr>
              <a:defRPr/>
            </a:pP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كل المؤمنين سيتمتعون بالسماء</a:t>
            </a:r>
            <a:endParaRPr lang="en-US"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102455231"/>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لكن يسوع سيدين الأرض</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031235087"/>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سيكافأ يسوع الأمناء</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0" y="868680"/>
            <a:ext cx="9144000" cy="5989320"/>
          </a:xfrm>
          <a:prstGeom prst="rect">
            <a:avLst/>
          </a:prstGeom>
        </p:spPr>
      </p:pic>
    </p:spTree>
    <p:extLst>
      <p:ext uri="{BB962C8B-B14F-4D97-AF65-F5344CB8AC3E}">
        <p14:creationId xmlns:p14="http://schemas.microsoft.com/office/powerpoint/2010/main" val="3069104078"/>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728133"/>
            <a:ext cx="9144000" cy="6129867"/>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678349"/>
          </a:xfrm>
          <a:effectLst>
            <a:outerShdw blurRad="63500" dist="35921" dir="2700000" algn="ctr" rotWithShape="0">
              <a:schemeClr val="tx2">
                <a:alpha val="74998"/>
              </a:schemeClr>
            </a:outerShdw>
          </a:effectLst>
        </p:spPr>
        <p:txBody>
          <a:bodyPr anchor="ctr"/>
          <a:lstStyle/>
          <a:p>
            <a:pPr>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عش متطلعاً نحو مستقبلك</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802420338"/>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628737" name="Text Box 1"/>
          <p:cNvSpPr txBox="1">
            <a:spLocks noChangeArrowheads="1"/>
          </p:cNvSpPr>
          <p:nvPr/>
        </p:nvSpPr>
        <p:spPr bwMode="auto">
          <a:xfrm>
            <a:off x="-46452" y="-26987"/>
            <a:ext cx="9250087" cy="700488"/>
          </a:xfrm>
          <a:prstGeom prst="rect">
            <a:avLst/>
          </a:prstGeom>
          <a:solidFill>
            <a:schemeClr val="tx1"/>
          </a:solidFill>
          <a:ln w="28575">
            <a:solidFill>
              <a:schemeClr val="bg1"/>
            </a:solidFill>
          </a:ln>
          <a:extLst>
            <a:ext uri="{91240B29-F687-4f45-9708-019B960494DF}">
              <a14:hiddenLine xmlns="" xmlns:a14="http://schemas.microsoft.com/office/drawing/2010/main" w="9525">
                <a:solidFill>
                  <a:srgbClr val="000000"/>
                </a:solidFill>
                <a:round/>
                <a:headEnd/>
                <a:tailEnd/>
              </a14:hiddenLine>
            </a:ext>
          </a:ex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FF"/>
              </a:buClr>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ar-JO" sz="3200" b="1" dirty="0">
                <a:solidFill>
                  <a:srgbClr val="FFFFFF"/>
                </a:solidFill>
                <a:latin typeface="Arial" panose="020B0604020202020204" pitchFamily="34" charset="0"/>
                <a:cs typeface="Arial" panose="020B0604020202020204" pitchFamily="34" charset="0"/>
              </a:rPr>
              <a:t>التأكيد و الإرتداد</a:t>
            </a:r>
            <a:endParaRPr kumimoji="0" lang="en-GB"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1746" name="Oval 2"/>
          <p:cNvSpPr>
            <a:spLocks noChangeAspect="1" noChangeArrowheads="1"/>
          </p:cNvSpPr>
          <p:nvPr/>
        </p:nvSpPr>
        <p:spPr bwMode="auto">
          <a:xfrm>
            <a:off x="38680" y="1448970"/>
            <a:ext cx="4205330" cy="4209185"/>
          </a:xfrm>
          <a:prstGeom prst="ellipse">
            <a:avLst/>
          </a:prstGeom>
          <a:noFill/>
          <a:ln w="57240">
            <a:solidFill>
              <a:srgbClr val="FFFF66"/>
            </a:solidFill>
            <a:miter lim="800000"/>
            <a:headEnd/>
            <a:tailEnd/>
          </a:ln>
          <a:effectLst/>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31747" name="Text Box 3"/>
          <p:cNvSpPr txBox="1">
            <a:spLocks noChangeArrowheads="1"/>
          </p:cNvSpPr>
          <p:nvPr/>
        </p:nvSpPr>
        <p:spPr bwMode="auto">
          <a:xfrm>
            <a:off x="1436102" y="673500"/>
            <a:ext cx="1228519" cy="8331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66"/>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rPr>
              <a:t>الإصلاحي</a:t>
            </a:r>
            <a:endParaRPr kumimoji="0" lang="en-GB" sz="2400" b="1" i="0"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endParaRPr>
          </a:p>
          <a:p>
            <a:pPr marL="0" marR="0" lvl="0" indent="0" algn="ctr" defTabSz="449263" rtl="0" eaLnBrk="1" fontAlgn="base" latinLnBrk="0" hangingPunct="1">
              <a:lnSpc>
                <a:spcPct val="100000"/>
              </a:lnSpc>
              <a:spcBef>
                <a:spcPct val="0"/>
              </a:spcBef>
              <a:spcAft>
                <a:spcPct val="0"/>
              </a:spcAft>
              <a:buClr>
                <a:srgbClr val="FFFF66"/>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rPr>
              <a:t>(</a:t>
            </a:r>
            <a:r>
              <a:rPr kumimoji="0" lang="ar-JO" sz="2400" b="1" i="0"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rPr>
              <a:t>الكالفيني</a:t>
            </a:r>
            <a:r>
              <a:rPr kumimoji="0" lang="en-GB" sz="2400" b="1" i="0"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rPr>
              <a:t>)</a:t>
            </a:r>
          </a:p>
        </p:txBody>
      </p:sp>
      <p:sp>
        <p:nvSpPr>
          <p:cNvPr id="31748" name="Text Box 4"/>
          <p:cNvSpPr txBox="1">
            <a:spLocks noChangeArrowheads="1"/>
          </p:cNvSpPr>
          <p:nvPr/>
        </p:nvSpPr>
        <p:spPr bwMode="auto">
          <a:xfrm>
            <a:off x="2286495" y="3694430"/>
            <a:ext cx="2054667" cy="8331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90000" tIns="46800" rIns="90000" bIns="46800">
            <a:spAutoFit/>
          </a:bodyPr>
          <a:lstStyle>
            <a:defPPr>
              <a:defRPr lang="en-US"/>
            </a:defPPr>
            <a:lvl1pPr marR="0" lvl="0" indent="0" algn="ctr" defTabSz="449263" fontAlgn="base">
              <a:lnSpc>
                <a:spcPct val="100000"/>
              </a:lnSpc>
              <a:spcBef>
                <a:spcPct val="0"/>
              </a:spcBef>
              <a:spcAft>
                <a:spcPct val="0"/>
              </a:spcAft>
              <a:buClr>
                <a:srgbClr val="00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kumimoji="0" sz="2400" b="1" i="0" u="none" strike="noStrike" cap="none" spc="0" normalizeH="0" baseline="0">
                <a:ln>
                  <a:noFill/>
                </a:ln>
                <a:solidFill>
                  <a:srgbClr val="00FFFF"/>
                </a:solidFill>
                <a:effectLst/>
                <a:uLnTx/>
                <a:uFillTx/>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00FFFF"/>
                </a:solidFill>
                <a:effectLst/>
                <a:uLnTx/>
                <a:uFillTx/>
                <a:latin typeface="Arial" panose="020B0604020202020204" pitchFamily="34" charset="0"/>
                <a:cs typeface="Arial" panose="020B0604020202020204" pitchFamily="34" charset="0"/>
              </a:rPr>
              <a:t>الضمان</a:t>
            </a:r>
          </a:p>
          <a:p>
            <a:pPr marL="0" marR="0" lvl="0" indent="0" algn="ctr" defTabSz="449263" rtl="0" eaLnBrk="1" fontAlgn="base" latinLnBrk="0" hangingPunct="1">
              <a:lnSpc>
                <a:spcPct val="100000"/>
              </a:lnSpc>
              <a:spcBef>
                <a:spcPct val="0"/>
              </a:spcBef>
              <a:spcAft>
                <a:spcPct val="0"/>
              </a:spcAft>
              <a:buClr>
                <a:srgbClr val="00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00FFFF"/>
                </a:solidFill>
                <a:effectLst/>
                <a:uLnTx/>
                <a:uFillTx/>
                <a:latin typeface="Arial" panose="020B0604020202020204" pitchFamily="34" charset="0"/>
                <a:cs typeface="Arial" panose="020B0604020202020204" pitchFamily="34" charset="0"/>
              </a:rPr>
              <a:t>الأبدي</a:t>
            </a:r>
            <a:endParaRPr kumimoji="0" lang="en-GB" sz="2400" b="1" i="0" u="none" strike="noStrike" kern="1200" cap="none" spc="0" normalizeH="0" baseline="0" noProof="0" dirty="0">
              <a:ln>
                <a:noFill/>
              </a:ln>
              <a:solidFill>
                <a:srgbClr val="00FFFF"/>
              </a:solidFill>
              <a:effectLst/>
              <a:uLnTx/>
              <a:uFillTx/>
              <a:latin typeface="Arial" panose="020B0604020202020204" pitchFamily="34" charset="0"/>
              <a:cs typeface="Arial" panose="020B0604020202020204" pitchFamily="34" charset="0"/>
            </a:endParaRPr>
          </a:p>
        </p:txBody>
      </p:sp>
      <p:sp>
        <p:nvSpPr>
          <p:cNvPr id="31749" name="Oval 5"/>
          <p:cNvSpPr>
            <a:spLocks noChangeAspect="1" noChangeArrowheads="1"/>
          </p:cNvSpPr>
          <p:nvPr/>
        </p:nvSpPr>
        <p:spPr bwMode="auto">
          <a:xfrm>
            <a:off x="4817406" y="1448970"/>
            <a:ext cx="4282349" cy="4286275"/>
          </a:xfrm>
          <a:prstGeom prst="ellipse">
            <a:avLst/>
          </a:prstGeom>
          <a:noFill/>
          <a:ln w="57240">
            <a:solidFill>
              <a:schemeClr val="bg1"/>
            </a:solidFill>
            <a:miter lim="800000"/>
            <a:headEnd/>
            <a:tailEnd/>
          </a:ln>
          <a:effectLst/>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31750" name="Text Box 6"/>
          <p:cNvSpPr txBox="1">
            <a:spLocks noChangeArrowheads="1"/>
          </p:cNvSpPr>
          <p:nvPr/>
        </p:nvSpPr>
        <p:spPr bwMode="auto">
          <a:xfrm>
            <a:off x="5311232" y="673500"/>
            <a:ext cx="3124200" cy="8331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C9C4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الأرميني</a:t>
            </a:r>
            <a:br>
              <a:rPr kumimoji="0" lang="en-GB"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en-GB"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t>
            </a: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الوسلي</a:t>
            </a:r>
            <a:r>
              <a:rPr kumimoji="0" lang="en-GB"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t>
            </a:r>
          </a:p>
        </p:txBody>
      </p:sp>
      <p:sp>
        <p:nvSpPr>
          <p:cNvPr id="31751" name="Text Box 7"/>
          <p:cNvSpPr txBox="1">
            <a:spLocks noChangeArrowheads="1"/>
          </p:cNvSpPr>
          <p:nvPr/>
        </p:nvSpPr>
        <p:spPr bwMode="auto">
          <a:xfrm>
            <a:off x="6348082" y="1911019"/>
            <a:ext cx="2023690" cy="15718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C9C4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الإرتداد </a:t>
            </a:r>
          </a:p>
          <a:p>
            <a:pPr marL="0" marR="0" lvl="0" indent="0" algn="ctr" defTabSz="449263" rtl="0" eaLnBrk="1" fontAlgn="base" latinLnBrk="0" hangingPunct="1">
              <a:lnSpc>
                <a:spcPct val="100000"/>
              </a:lnSpc>
              <a:spcBef>
                <a:spcPct val="0"/>
              </a:spcBef>
              <a:spcAft>
                <a:spcPct val="0"/>
              </a:spcAft>
              <a:buClr>
                <a:srgbClr val="C9C4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يقود </a:t>
            </a:r>
          </a:p>
          <a:p>
            <a:pPr marL="0" marR="0" lvl="0" indent="0" algn="ctr" defTabSz="449263" rtl="0" eaLnBrk="1" fontAlgn="base" latinLnBrk="0" hangingPunct="1">
              <a:lnSpc>
                <a:spcPct val="100000"/>
              </a:lnSpc>
              <a:spcBef>
                <a:spcPct val="0"/>
              </a:spcBef>
              <a:spcAft>
                <a:spcPct val="0"/>
              </a:spcAft>
              <a:buClr>
                <a:srgbClr val="C9C4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لفقدان </a:t>
            </a:r>
          </a:p>
          <a:p>
            <a:pPr marL="0" marR="0" lvl="0" indent="0" algn="ctr" defTabSz="449263" rtl="0" eaLnBrk="1" fontAlgn="base" latinLnBrk="0" hangingPunct="1">
              <a:lnSpc>
                <a:spcPct val="100000"/>
              </a:lnSpc>
              <a:spcBef>
                <a:spcPct val="0"/>
              </a:spcBef>
              <a:spcAft>
                <a:spcPct val="0"/>
              </a:spcAft>
              <a:buClr>
                <a:srgbClr val="C9C4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الخلاص</a:t>
            </a:r>
            <a:endParaRPr kumimoji="0" lang="en-GB"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1752" name="Oval 8"/>
          <p:cNvSpPr>
            <a:spLocks noChangeAspect="1" noChangeArrowheads="1"/>
          </p:cNvSpPr>
          <p:nvPr/>
        </p:nvSpPr>
        <p:spPr bwMode="auto">
          <a:xfrm>
            <a:off x="2376858" y="2316580"/>
            <a:ext cx="4491301" cy="4495418"/>
          </a:xfrm>
          <a:prstGeom prst="ellipse">
            <a:avLst/>
          </a:prstGeom>
          <a:noFill/>
          <a:ln w="57240">
            <a:solidFill>
              <a:srgbClr val="00FFFF"/>
            </a:solidFill>
            <a:miter lim="800000"/>
            <a:headEnd/>
            <a:tailEnd/>
          </a:ln>
          <a:effectLst/>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31753" name="Text Box 9"/>
          <p:cNvSpPr txBox="1">
            <a:spLocks noChangeArrowheads="1"/>
          </p:cNvSpPr>
          <p:nvPr/>
        </p:nvSpPr>
        <p:spPr bwMode="auto">
          <a:xfrm>
            <a:off x="4207823" y="1879121"/>
            <a:ext cx="829372"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00FFFF"/>
                </a:solidFill>
                <a:effectLst/>
                <a:uLnTx/>
                <a:uFillTx/>
                <a:latin typeface="Arial" panose="020B0604020202020204" pitchFamily="34" charset="0"/>
                <a:cs typeface="Arial" panose="020B0604020202020204" pitchFamily="34" charset="0"/>
              </a:rPr>
              <a:t>شركاء</a:t>
            </a:r>
            <a:endParaRPr kumimoji="0" lang="en-GB" sz="2400" b="1" i="0" u="none" strike="noStrike" kern="1200" cap="none" spc="0" normalizeH="0" baseline="0" noProof="0" dirty="0">
              <a:ln>
                <a:noFill/>
              </a:ln>
              <a:solidFill>
                <a:srgbClr val="00FFFF"/>
              </a:solidFill>
              <a:effectLst/>
              <a:uLnTx/>
              <a:uFillTx/>
              <a:latin typeface="Arial" panose="020B0604020202020204" pitchFamily="34" charset="0"/>
              <a:cs typeface="Arial" panose="020B0604020202020204" pitchFamily="34" charset="0"/>
            </a:endParaRPr>
          </a:p>
        </p:txBody>
      </p:sp>
      <p:sp>
        <p:nvSpPr>
          <p:cNvPr id="31754" name="Text Box 10"/>
          <p:cNvSpPr txBox="1">
            <a:spLocks noChangeArrowheads="1"/>
          </p:cNvSpPr>
          <p:nvPr/>
        </p:nvSpPr>
        <p:spPr bwMode="auto">
          <a:xfrm>
            <a:off x="4764499" y="3694430"/>
            <a:ext cx="2103660" cy="8331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00FFFF"/>
                </a:solidFill>
                <a:effectLst/>
                <a:uLnTx/>
                <a:uFillTx/>
                <a:latin typeface="Arial" panose="020B0604020202020204" pitchFamily="34" charset="0"/>
                <a:cs typeface="Arial" panose="020B0604020202020204" pitchFamily="34" charset="0"/>
              </a:rPr>
              <a:t>الإرتداد</a:t>
            </a:r>
          </a:p>
          <a:p>
            <a:pPr marL="0" marR="0" lvl="0" indent="0" algn="ctr" defTabSz="449263" rtl="0" eaLnBrk="1" fontAlgn="base" latinLnBrk="0" hangingPunct="1">
              <a:lnSpc>
                <a:spcPct val="100000"/>
              </a:lnSpc>
              <a:spcBef>
                <a:spcPct val="0"/>
              </a:spcBef>
              <a:spcAft>
                <a:spcPct val="0"/>
              </a:spcAft>
              <a:buClr>
                <a:srgbClr val="00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00FFFF"/>
                </a:solidFill>
                <a:effectLst/>
                <a:uLnTx/>
                <a:uFillTx/>
                <a:latin typeface="Arial" panose="020B0604020202020204" pitchFamily="34" charset="0"/>
                <a:cs typeface="Arial" panose="020B0604020202020204" pitchFamily="34" charset="0"/>
              </a:rPr>
              <a:t>ممكن</a:t>
            </a:r>
            <a:endParaRPr kumimoji="0" lang="en-GB" sz="2400" b="1" i="0" u="none" strike="noStrike" kern="1200" cap="none" spc="0" normalizeH="0" baseline="0" noProof="0" dirty="0">
              <a:ln>
                <a:noFill/>
              </a:ln>
              <a:solidFill>
                <a:srgbClr val="00FFFF"/>
              </a:solidFill>
              <a:effectLst/>
              <a:uLnTx/>
              <a:uFillTx/>
              <a:latin typeface="Arial" panose="020B0604020202020204" pitchFamily="34" charset="0"/>
              <a:cs typeface="Arial" panose="020B0604020202020204" pitchFamily="34" charset="0"/>
            </a:endParaRPr>
          </a:p>
        </p:txBody>
      </p:sp>
      <p:sp>
        <p:nvSpPr>
          <p:cNvPr id="31755" name="Text Box 11"/>
          <p:cNvSpPr txBox="1">
            <a:spLocks noChangeArrowheads="1"/>
          </p:cNvSpPr>
          <p:nvPr/>
        </p:nvSpPr>
        <p:spPr bwMode="auto">
          <a:xfrm>
            <a:off x="634873" y="1911019"/>
            <a:ext cx="2209800" cy="15718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66"/>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rPr>
              <a:t>ثبات</a:t>
            </a:r>
          </a:p>
          <a:p>
            <a:pPr marL="0" marR="0" lvl="0" indent="0" algn="ctr" defTabSz="449263" rtl="0" eaLnBrk="1" fontAlgn="base" latinLnBrk="0" hangingPunct="1">
              <a:lnSpc>
                <a:spcPct val="100000"/>
              </a:lnSpc>
              <a:spcBef>
                <a:spcPct val="0"/>
              </a:spcBef>
              <a:spcAft>
                <a:spcPct val="0"/>
              </a:spcAft>
              <a:buClr>
                <a:srgbClr val="FFFF66"/>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rPr>
              <a:t>القديسين</a:t>
            </a:r>
            <a:endParaRPr kumimoji="0" lang="en-GB" sz="2400" b="1" i="0"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endParaRPr>
          </a:p>
          <a:p>
            <a:pPr marL="0" marR="0" lvl="0" indent="0" algn="ctr" defTabSz="449263" rtl="0" eaLnBrk="1" fontAlgn="base" latinLnBrk="0" hangingPunct="1">
              <a:lnSpc>
                <a:spcPct val="100000"/>
              </a:lnSpc>
              <a:spcBef>
                <a:spcPct val="0"/>
              </a:spcBef>
              <a:spcAft>
                <a:spcPct val="0"/>
              </a:spcAft>
              <a:buClr>
                <a:srgbClr val="FFFF66"/>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rPr>
              <a:t>(</a:t>
            </a:r>
            <a:r>
              <a:rPr kumimoji="0" lang="ar-JO" sz="2400" b="1" i="0"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rPr>
              <a:t>الإرتداد </a:t>
            </a:r>
          </a:p>
          <a:p>
            <a:pPr marL="0" marR="0" lvl="0" indent="0" algn="ctr" defTabSz="449263" rtl="0" eaLnBrk="1" fontAlgn="base" latinLnBrk="0" hangingPunct="1">
              <a:lnSpc>
                <a:spcPct val="100000"/>
              </a:lnSpc>
              <a:spcBef>
                <a:spcPct val="0"/>
              </a:spcBef>
              <a:spcAft>
                <a:spcPct val="0"/>
              </a:spcAft>
              <a:buClr>
                <a:srgbClr val="FFFF66"/>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rPr>
              <a:t>ممكن</a:t>
            </a:r>
            <a:r>
              <a:rPr kumimoji="0" lang="en-GB" sz="2400" b="1" i="0"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rPr>
              <a:t>)</a:t>
            </a:r>
          </a:p>
        </p:txBody>
      </p:sp>
      <p:sp>
        <p:nvSpPr>
          <p:cNvPr id="13" name="Text Box 10">
            <a:extLst>
              <a:ext uri="{FF2B5EF4-FFF2-40B4-BE49-F238E27FC236}">
                <a16:creationId xmlns:a16="http://schemas.microsoft.com/office/drawing/2014/main" id="{ADA2AD8A-F501-7F42-9AC0-789613B27771}"/>
              </a:ext>
            </a:extLst>
          </p:cNvPr>
          <p:cNvSpPr txBox="1">
            <a:spLocks noChangeArrowheads="1"/>
          </p:cNvSpPr>
          <p:nvPr/>
        </p:nvSpPr>
        <p:spPr bwMode="auto">
          <a:xfrm>
            <a:off x="3595175" y="4763400"/>
            <a:ext cx="2054667" cy="8331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00FFFF"/>
                </a:solidFill>
                <a:effectLst/>
                <a:uLnTx/>
                <a:uFillTx/>
                <a:latin typeface="Arial" panose="020B0604020202020204" pitchFamily="34" charset="0"/>
                <a:cs typeface="Arial" panose="020B0604020202020204" pitchFamily="34" charset="0"/>
              </a:rPr>
              <a:t>الإرتداد يؤدي إلى خسارة المكافآت</a:t>
            </a:r>
            <a:endParaRPr kumimoji="0" lang="en-GB" sz="2400" b="1" i="0" u="none" strike="noStrike" kern="1200" cap="none" spc="0" normalizeH="0" baseline="0" noProof="0" dirty="0">
              <a:ln>
                <a:noFill/>
              </a:ln>
              <a:solidFill>
                <a:srgbClr val="00FFFF"/>
              </a:solidFill>
              <a:effectLst/>
              <a:uLnTx/>
              <a:uFillTx/>
              <a:latin typeface="Arial" panose="020B0604020202020204" pitchFamily="34" charset="0"/>
              <a:cs typeface="Arial" panose="020B0604020202020204" pitchFamily="34" charset="0"/>
            </a:endParaRPr>
          </a:p>
        </p:txBody>
      </p:sp>
      <p:sp>
        <p:nvSpPr>
          <p:cNvPr id="14" name="Text Box 11">
            <a:extLst>
              <a:ext uri="{FF2B5EF4-FFF2-40B4-BE49-F238E27FC236}">
                <a16:creationId xmlns:a16="http://schemas.microsoft.com/office/drawing/2014/main" id="{200C7BA5-9D3E-0C4D-B536-CB20B08A4430}"/>
              </a:ext>
            </a:extLst>
          </p:cNvPr>
          <p:cNvSpPr txBox="1">
            <a:spLocks noChangeArrowheads="1"/>
          </p:cNvSpPr>
          <p:nvPr/>
        </p:nvSpPr>
        <p:spPr bwMode="auto">
          <a:xfrm>
            <a:off x="170177" y="3694430"/>
            <a:ext cx="2209800" cy="8331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66"/>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rPr>
              <a:t>ضمان لكن</a:t>
            </a:r>
          </a:p>
          <a:p>
            <a:pPr marL="0" marR="0" lvl="0" indent="0" algn="ctr" defTabSz="449263" rtl="0" eaLnBrk="1" fontAlgn="base" latinLnBrk="0" hangingPunct="1">
              <a:lnSpc>
                <a:spcPct val="100000"/>
              </a:lnSpc>
              <a:spcBef>
                <a:spcPct val="0"/>
              </a:spcBef>
              <a:spcAft>
                <a:spcPct val="0"/>
              </a:spcAft>
              <a:buClr>
                <a:srgbClr val="FFFF66"/>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rPr>
              <a:t>لا تأكيد</a:t>
            </a:r>
            <a:endParaRPr kumimoji="0" lang="en-GB" sz="2400" b="1" i="0" u="none" strike="noStrike" kern="1200" cap="none" spc="0" normalizeH="0" baseline="0" noProof="0" dirty="0">
              <a:ln>
                <a:noFill/>
              </a:ln>
              <a:solidFill>
                <a:srgbClr val="FFFF66"/>
              </a:solidFill>
              <a:effectLst/>
              <a:uLnTx/>
              <a:uFillTx/>
              <a:latin typeface="Arial" panose="020B0604020202020204" pitchFamily="34" charset="0"/>
              <a:cs typeface="Arial" panose="020B0604020202020204" pitchFamily="34" charset="0"/>
            </a:endParaRPr>
          </a:p>
        </p:txBody>
      </p:sp>
      <p:sp>
        <p:nvSpPr>
          <p:cNvPr id="15" name="Text Box 11">
            <a:extLst>
              <a:ext uri="{FF2B5EF4-FFF2-40B4-BE49-F238E27FC236}">
                <a16:creationId xmlns:a16="http://schemas.microsoft.com/office/drawing/2014/main" id="{0AFBBB09-E528-8944-8C80-B409589027D2}"/>
              </a:ext>
            </a:extLst>
          </p:cNvPr>
          <p:cNvSpPr txBox="1">
            <a:spLocks noChangeArrowheads="1"/>
          </p:cNvSpPr>
          <p:nvPr/>
        </p:nvSpPr>
        <p:spPr bwMode="auto">
          <a:xfrm>
            <a:off x="6790474" y="3694430"/>
            <a:ext cx="2353526" cy="8331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66"/>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لا ضمان</a:t>
            </a:r>
          </a:p>
          <a:p>
            <a:pPr marL="0" marR="0" lvl="0" indent="0" algn="ctr" defTabSz="449263" rtl="0" eaLnBrk="1" fontAlgn="base" latinLnBrk="0" hangingPunct="1">
              <a:lnSpc>
                <a:spcPct val="100000"/>
              </a:lnSpc>
              <a:spcBef>
                <a:spcPct val="0"/>
              </a:spcBef>
              <a:spcAft>
                <a:spcPct val="0"/>
              </a:spcAft>
              <a:buClr>
                <a:srgbClr val="FFFF66"/>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لا تأكيد</a:t>
            </a:r>
            <a:endParaRPr kumimoji="0" lang="en-GB"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6" name="Text Box 10">
            <a:extLst>
              <a:ext uri="{FF2B5EF4-FFF2-40B4-BE49-F238E27FC236}">
                <a16:creationId xmlns:a16="http://schemas.microsoft.com/office/drawing/2014/main" id="{3BEECB68-17F7-DC46-A506-8E8B54161E83}"/>
              </a:ext>
            </a:extLst>
          </p:cNvPr>
          <p:cNvSpPr txBox="1">
            <a:spLocks noChangeArrowheads="1"/>
          </p:cNvSpPr>
          <p:nvPr/>
        </p:nvSpPr>
        <p:spPr bwMode="auto">
          <a:xfrm>
            <a:off x="3595175" y="6297560"/>
            <a:ext cx="2054667"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00FFFF"/>
                </a:solidFill>
                <a:effectLst/>
                <a:uLnTx/>
                <a:uFillTx/>
                <a:latin typeface="Arial" panose="020B0604020202020204" pitchFamily="34" charset="0"/>
                <a:cs typeface="Arial" panose="020B0604020202020204" pitchFamily="34" charset="0"/>
              </a:rPr>
              <a:t>التأكيد</a:t>
            </a:r>
            <a:endParaRPr kumimoji="0" lang="en-GB" sz="2400" b="1" i="0" u="none" strike="noStrike" kern="1200" cap="none" spc="0" normalizeH="0" baseline="0" noProof="0" dirty="0">
              <a:ln>
                <a:noFill/>
              </a:ln>
              <a:solidFill>
                <a:srgbClr val="00FFFF"/>
              </a:solidFill>
              <a:effectLst/>
              <a:uLnTx/>
              <a:uFillTx/>
              <a:latin typeface="Arial" panose="020B0604020202020204" pitchFamily="34" charset="0"/>
              <a:cs typeface="Arial" panose="020B0604020202020204" pitchFamily="34" charset="0"/>
            </a:endParaRPr>
          </a:p>
        </p:txBody>
      </p:sp>
      <p:sp>
        <p:nvSpPr>
          <p:cNvPr id="17" name="Text Box 1">
            <a:extLst>
              <a:ext uri="{FF2B5EF4-FFF2-40B4-BE49-F238E27FC236}">
                <a16:creationId xmlns:a16="http://schemas.microsoft.com/office/drawing/2014/main" id="{CBCD88A3-2305-7849-817E-8A7AE5806E13}"/>
              </a:ext>
            </a:extLst>
          </p:cNvPr>
          <p:cNvSpPr txBox="1">
            <a:spLocks noChangeArrowheads="1"/>
          </p:cNvSpPr>
          <p:nvPr/>
        </p:nvSpPr>
        <p:spPr bwMode="auto">
          <a:xfrm>
            <a:off x="79688" y="779184"/>
            <a:ext cx="3574477" cy="1941730"/>
          </a:xfrm>
          <a:prstGeom prst="rect">
            <a:avLst/>
          </a:prstGeom>
          <a:solidFill>
            <a:schemeClr val="tx1"/>
          </a:solidFill>
          <a:ln w="28575">
            <a:solidFill>
              <a:schemeClr val="bg1"/>
            </a:solidFill>
          </a:ln>
          <a:extLst>
            <a:ext uri="{91240B29-F687-4f45-9708-019B960494DF}">
              <a14:hiddenLine xmlns="" xmlns:a14="http://schemas.microsoft.com/office/drawing/2010/main" w="9525">
                <a:solidFill>
                  <a:srgbClr val="000000"/>
                </a:solidFill>
                <a:round/>
                <a:headEnd/>
                <a:tailEnd/>
              </a14:hiddenLine>
            </a:ext>
          </a:ex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FF"/>
              </a:buClr>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ar-JO" sz="2800" b="1" dirty="0">
                <a:solidFill>
                  <a:srgbClr val="FFFF00"/>
                </a:solidFill>
                <a:latin typeface="Arial" panose="020B0604020202020204" pitchFamily="34" charset="0"/>
                <a:cs typeface="Arial" panose="020B0604020202020204" pitchFamily="34" charset="0"/>
              </a:rPr>
              <a:t>يميز الكتاب المقدس بين ميراثينا</a:t>
            </a:r>
            <a:endParaRPr kumimoji="0" lang="en-GB" sz="28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grpSp>
        <p:nvGrpSpPr>
          <p:cNvPr id="20" name="Group 19">
            <a:extLst>
              <a:ext uri="{FF2B5EF4-FFF2-40B4-BE49-F238E27FC236}">
                <a16:creationId xmlns:a16="http://schemas.microsoft.com/office/drawing/2014/main" id="{BBE4C18A-AB59-C641-9360-CEF25CCF2E76}"/>
              </a:ext>
            </a:extLst>
          </p:cNvPr>
          <p:cNvGrpSpPr/>
          <p:nvPr/>
        </p:nvGrpSpPr>
        <p:grpSpPr>
          <a:xfrm>
            <a:off x="5276393" y="4364120"/>
            <a:ext cx="3825164" cy="2139670"/>
            <a:chOff x="5276393" y="4364120"/>
            <a:chExt cx="3825164" cy="2139670"/>
          </a:xfrm>
        </p:grpSpPr>
        <p:sp>
          <p:nvSpPr>
            <p:cNvPr id="21" name="Left Arrow 20">
              <a:extLst>
                <a:ext uri="{FF2B5EF4-FFF2-40B4-BE49-F238E27FC236}">
                  <a16:creationId xmlns:a16="http://schemas.microsoft.com/office/drawing/2014/main" id="{0412935E-A51E-9449-8104-3074C64CE70A}"/>
                </a:ext>
              </a:extLst>
            </p:cNvPr>
            <p:cNvSpPr/>
            <p:nvPr/>
          </p:nvSpPr>
          <p:spPr bwMode="auto">
            <a:xfrm rot="19493858">
              <a:off x="5276393" y="5711603"/>
              <a:ext cx="1222231" cy="609600"/>
            </a:xfrm>
            <a:prstGeom prst="leftArrow">
              <a:avLst/>
            </a:prstGeom>
            <a:solidFill>
              <a:schemeClr val="tx1"/>
            </a:solidFill>
            <a:ln w="571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22" name="Left Arrow 21">
              <a:extLst>
                <a:ext uri="{FF2B5EF4-FFF2-40B4-BE49-F238E27FC236}">
                  <a16:creationId xmlns:a16="http://schemas.microsoft.com/office/drawing/2014/main" id="{5964A17D-AF0A-2543-B331-4FFA4039B0DA}"/>
                </a:ext>
              </a:extLst>
            </p:cNvPr>
            <p:cNvSpPr/>
            <p:nvPr/>
          </p:nvSpPr>
          <p:spPr bwMode="auto">
            <a:xfrm rot="2928008">
              <a:off x="5357673" y="4670436"/>
              <a:ext cx="1222231" cy="609600"/>
            </a:xfrm>
            <a:prstGeom prst="leftArrow">
              <a:avLst/>
            </a:prstGeom>
            <a:solidFill>
              <a:schemeClr val="tx1"/>
            </a:solidFill>
            <a:ln w="571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23" name="Text Box 1">
              <a:extLst>
                <a:ext uri="{FF2B5EF4-FFF2-40B4-BE49-F238E27FC236}">
                  <a16:creationId xmlns:a16="http://schemas.microsoft.com/office/drawing/2014/main" id="{99275094-F0EA-DD44-9580-14E88407295F}"/>
                </a:ext>
              </a:extLst>
            </p:cNvPr>
            <p:cNvSpPr txBox="1">
              <a:spLocks noChangeArrowheads="1"/>
            </p:cNvSpPr>
            <p:nvPr/>
          </p:nvSpPr>
          <p:spPr bwMode="auto">
            <a:xfrm>
              <a:off x="5965675" y="4931948"/>
              <a:ext cx="3135882" cy="1571842"/>
            </a:xfrm>
            <a:prstGeom prst="rect">
              <a:avLst/>
            </a:prstGeom>
            <a:solidFill>
              <a:schemeClr val="tx1"/>
            </a:solidFill>
            <a:ln w="28575">
              <a:solidFill>
                <a:schemeClr val="bg1"/>
              </a:solidFill>
            </a:ln>
            <a:extLs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FF"/>
                </a:buClr>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كيف نلائم بين التأكيد و الإرتداد ؟</a:t>
              </a:r>
              <a:endParaRPr kumimoji="0" lang="en-GB"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62055082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000" fill="hold"/>
                                        <p:tgtEl>
                                          <p:spTgt spid="17"/>
                                        </p:tgtEl>
                                        <p:attrNameLst>
                                          <p:attrName>ppt_w</p:attrName>
                                        </p:attrNameLst>
                                      </p:cBhvr>
                                      <p:tavLst>
                                        <p:tav tm="0">
                                          <p:val>
                                            <p:strVal val="#ppt_w*0.70"/>
                                          </p:val>
                                        </p:tav>
                                        <p:tav tm="100000">
                                          <p:val>
                                            <p:strVal val="#ppt_w"/>
                                          </p:val>
                                        </p:tav>
                                      </p:tavLst>
                                    </p:anim>
                                    <p:anim calcmode="lin" valueType="num">
                                      <p:cBhvr>
                                        <p:cTn id="8" dur="1000" fill="hold"/>
                                        <p:tgtEl>
                                          <p:spTgt spid="17"/>
                                        </p:tgtEl>
                                        <p:attrNameLst>
                                          <p:attrName>ppt_h</p:attrName>
                                        </p:attrNameLst>
                                      </p:cBhvr>
                                      <p:tavLst>
                                        <p:tav tm="0">
                                          <p:val>
                                            <p:strVal val="#ppt_h"/>
                                          </p:val>
                                        </p:tav>
                                        <p:tav tm="100000">
                                          <p:val>
                                            <p:strVal val="#ppt_h"/>
                                          </p:val>
                                        </p:tav>
                                      </p:tavLst>
                                    </p:anim>
                                    <p:animEffect transition="in" filter="fade">
                                      <p:cBhvr>
                                        <p:cTn id="9"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07504" y="116632"/>
            <a:ext cx="9036496" cy="3487197"/>
          </a:xfrm>
          <a:effectLst>
            <a:outerShdw blurRad="63500" dist="35921" dir="2700000" algn="ctr" rotWithShape="0">
              <a:schemeClr val="tx2">
                <a:alpha val="74998"/>
              </a:schemeClr>
            </a:outerShdw>
          </a:effectLst>
        </p:spPr>
        <p:txBody>
          <a:bodyPr anchor="ctr"/>
          <a:lstStyle/>
          <a:p>
            <a:pPr>
              <a:defRPr/>
            </a:pPr>
            <a:r>
              <a:rPr lang="ar-JO" sz="4800" dirty="0"/>
              <a:t>الإبتعاد عن المسيح يفقدك حكمك المستقبلي</a:t>
            </a:r>
            <a:endParaRPr lang="en-US" sz="4800" b="1" dirty="0">
              <a:effectLst>
                <a:glow rad="127000">
                  <a:schemeClr val="tx1"/>
                </a:glow>
              </a:effectLst>
              <a:latin typeface="Arial" charset="0"/>
              <a:ea typeface="ＭＳ Ｐゴシック" charset="0"/>
              <a:cs typeface="ＭＳ Ｐゴシック" charset="0"/>
            </a:endParaRPr>
          </a:p>
        </p:txBody>
      </p:sp>
      <p:pic>
        <p:nvPicPr>
          <p:cNvPr id="3" name="Picture 2" descr="Rule of believers in millennium.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3738902"/>
            <a:ext cx="9018649" cy="3119098"/>
          </a:xfrm>
          <a:prstGeom prst="rect">
            <a:avLst/>
          </a:prstGeom>
        </p:spPr>
      </p:pic>
    </p:spTree>
    <p:extLst>
      <p:ext uri="{BB962C8B-B14F-4D97-AF65-F5344CB8AC3E}">
        <p14:creationId xmlns:p14="http://schemas.microsoft.com/office/powerpoint/2010/main" val="1565374074"/>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2678309564"/>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SA" sz="4000" dirty="0">
                <a:latin typeface="Arial" panose="020B0604020202020204" pitchFamily="34" charset="0"/>
                <a:cs typeface="Arial" panose="020B0604020202020204" pitchFamily="34" charset="0"/>
              </a:rPr>
              <a:t>علم الخلاص</a:t>
            </a:r>
            <a:r>
              <a:rPr lang="en-US" sz="4000" dirty="0">
                <a:latin typeface="Arial" panose="020B0604020202020204" pitchFamily="34" charset="0"/>
                <a:cs typeface="Arial" panose="020B0604020202020204" pitchFamily="34" charset="0"/>
              </a:rPr>
              <a:t> </a:t>
            </a:r>
            <a:r>
              <a:rPr lang="en-US" sz="3200" dirty="0">
                <a:latin typeface="Arial" panose="020B0604020202020204" pitchFamily="34" charset="0"/>
                <a:cs typeface="Arial" panose="020B0604020202020204" pitchFamily="34" charset="0"/>
              </a:rPr>
              <a:t> </a:t>
            </a:r>
            <a:r>
              <a:rPr lang="en-US" sz="3200" b="1" dirty="0">
                <a:solidFill>
                  <a:srgbClr val="FFFFFF"/>
                </a:solidFill>
                <a:latin typeface="Arial" panose="020B0604020202020204" pitchFamily="34" charset="0"/>
                <a:ea typeface="ＭＳ Ｐゴシック" charset="0"/>
                <a:cs typeface="Arial" panose="020B0604020202020204" pitchFamily="34" charset="0"/>
              </a:rPr>
              <a:t>•  BibleStudyDownloads.org</a:t>
            </a:r>
            <a:endParaRPr lang="en-US" sz="11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EG"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أحصل علي هذا العرض مجانا!</a:t>
            </a:r>
            <a:endPar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93369043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44500" y="330200"/>
            <a:ext cx="8255000" cy="6197600"/>
          </a:xfrm>
          <a:prstGeom prst="rect">
            <a:avLst/>
          </a:prstGeom>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الميراث اليوم</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9186447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الميراث من المسيح</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383399"/>
            <a:ext cx="9144000" cy="4790596"/>
          </a:xfrm>
          <a:prstGeom prst="rect">
            <a:avLst/>
          </a:prstGeom>
        </p:spPr>
      </p:pic>
      <p:sp>
        <p:nvSpPr>
          <p:cNvPr id="4" name="Oval 3"/>
          <p:cNvSpPr/>
          <p:nvPr/>
        </p:nvSpPr>
        <p:spPr bwMode="auto">
          <a:xfrm>
            <a:off x="1224158" y="3604204"/>
            <a:ext cx="1109750" cy="778051"/>
          </a:xfrm>
          <a:prstGeom prst="ellipse">
            <a:avLst/>
          </a:prstGeom>
          <a:noFill/>
          <a:ln w="76200" cap="flat" cmpd="sng" algn="ctr">
            <a:solidFill>
              <a:srgbClr val="FF0000"/>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Tree>
    <p:extLst>
      <p:ext uri="{BB962C8B-B14F-4D97-AF65-F5344CB8AC3E}">
        <p14:creationId xmlns:p14="http://schemas.microsoft.com/office/powerpoint/2010/main" val="124828725"/>
      </p:ext>
    </p:extLst>
  </p:cSld>
  <p:clrMapOvr>
    <a:masterClrMapping/>
  </p:clrMapOvr>
</p:sld>
</file>

<file path=ppt/theme/theme1.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0" charset="0"/>
            <a:ea typeface="ＭＳ Ｐゴシック" pitchFamily="-110" charset="-128"/>
            <a:cs typeface="ＭＳ Ｐゴシック" pitchFamily="-11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0" charset="0"/>
            <a:ea typeface="ＭＳ Ｐゴシック" pitchFamily="-110" charset="-128"/>
            <a:cs typeface="ＭＳ Ｐゴシック" pitchFamily="-110"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_Earth">
  <a:themeElements>
    <a:clrScheme name="Earth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fontScheme name="Earth">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Eart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arth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arth 3">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0.xml><?xml version="1.0" encoding="utf-8"?>
<a:theme xmlns:a="http://schemas.openxmlformats.org/drawingml/2006/main" name="12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3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1_Koi">
  <a:themeElements>
    <a:clrScheme name="Koi 1">
      <a:dk1>
        <a:srgbClr val="272776"/>
      </a:dk1>
      <a:lt1>
        <a:srgbClr val="F3F1E4"/>
      </a:lt1>
      <a:dk2>
        <a:srgbClr val="272776"/>
      </a:dk2>
      <a:lt2>
        <a:srgbClr val="808080"/>
      </a:lt2>
      <a:accent1>
        <a:srgbClr val="B8CFFB"/>
      </a:accent1>
      <a:accent2>
        <a:srgbClr val="DF8F74"/>
      </a:accent2>
      <a:accent3>
        <a:srgbClr val="F8F7EF"/>
      </a:accent3>
      <a:accent4>
        <a:srgbClr val="202064"/>
      </a:accent4>
      <a:accent5>
        <a:srgbClr val="D8E4FD"/>
      </a:accent5>
      <a:accent6>
        <a:srgbClr val="CA8168"/>
      </a:accent6>
      <a:hlink>
        <a:srgbClr val="7F97C2"/>
      </a:hlink>
      <a:folHlink>
        <a:srgbClr val="8BBE82"/>
      </a:folHlink>
    </a:clrScheme>
    <a:fontScheme name="Koi">
      <a:majorFont>
        <a:latin typeface="Helvetica"/>
        <a:ea typeface="ＭＳ Ｐゴシック"/>
        <a:cs typeface="ＭＳ Ｐゴシック"/>
      </a:majorFont>
      <a:minorFont>
        <a:latin typeface="Helvetic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Koi 1">
        <a:dk1>
          <a:srgbClr val="272776"/>
        </a:dk1>
        <a:lt1>
          <a:srgbClr val="F3F1E4"/>
        </a:lt1>
        <a:dk2>
          <a:srgbClr val="272776"/>
        </a:dk2>
        <a:lt2>
          <a:srgbClr val="808080"/>
        </a:lt2>
        <a:accent1>
          <a:srgbClr val="B8CFFB"/>
        </a:accent1>
        <a:accent2>
          <a:srgbClr val="DF8F74"/>
        </a:accent2>
        <a:accent3>
          <a:srgbClr val="F8F7EF"/>
        </a:accent3>
        <a:accent4>
          <a:srgbClr val="202064"/>
        </a:accent4>
        <a:accent5>
          <a:srgbClr val="D8E4FD"/>
        </a:accent5>
        <a:accent6>
          <a:srgbClr val="CA8168"/>
        </a:accent6>
        <a:hlink>
          <a:srgbClr val="7F97C2"/>
        </a:hlink>
        <a:folHlink>
          <a:srgbClr val="8BBE82"/>
        </a:folHlink>
      </a:clrScheme>
      <a:clrMap bg1="lt1" tx1="dk1" bg2="lt2" tx2="dk2" accent1="accent1" accent2="accent2" accent3="accent3" accent4="accent4" accent5="accent5" accent6="accent6" hlink="hlink" folHlink="folHlink"/>
    </a:extraClrScheme>
    <a:extraClrScheme>
      <a:clrScheme name="Koi 2">
        <a:dk1>
          <a:srgbClr val="272776"/>
        </a:dk1>
        <a:lt1>
          <a:srgbClr val="F3F1E4"/>
        </a:lt1>
        <a:dk2>
          <a:srgbClr val="272776"/>
        </a:dk2>
        <a:lt2>
          <a:srgbClr val="808080"/>
        </a:lt2>
        <a:accent1>
          <a:srgbClr val="99CCFF"/>
        </a:accent1>
        <a:accent2>
          <a:srgbClr val="CCCCFF"/>
        </a:accent2>
        <a:accent3>
          <a:srgbClr val="F8F7EF"/>
        </a:accent3>
        <a:accent4>
          <a:srgbClr val="202064"/>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2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6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9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Glare">
  <a:themeElements>
    <a:clrScheme name="Glare 1">
      <a:dk1>
        <a:srgbClr val="000000"/>
      </a:dk1>
      <a:lt1>
        <a:srgbClr val="FEB446"/>
      </a:lt1>
      <a:dk2>
        <a:srgbClr val="000000"/>
      </a:dk2>
      <a:lt2>
        <a:srgbClr val="786950"/>
      </a:lt2>
      <a:accent1>
        <a:srgbClr val="727DE0"/>
      </a:accent1>
      <a:accent2>
        <a:srgbClr val="D54F41"/>
      </a:accent2>
      <a:accent3>
        <a:srgbClr val="FED6B0"/>
      </a:accent3>
      <a:accent4>
        <a:srgbClr val="000000"/>
      </a:accent4>
      <a:accent5>
        <a:srgbClr val="BCBFED"/>
      </a:accent5>
      <a:accent6>
        <a:srgbClr val="C1473A"/>
      </a:accent6>
      <a:hlink>
        <a:srgbClr val="003300"/>
      </a:hlink>
      <a:folHlink>
        <a:srgbClr val="339933"/>
      </a:folHlink>
    </a:clrScheme>
    <a:fontScheme name="Glare">
      <a:majorFont>
        <a:latin typeface="Times New Roman"/>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Glare 1">
        <a:dk1>
          <a:srgbClr val="000000"/>
        </a:dk1>
        <a:lt1>
          <a:srgbClr val="FEB446"/>
        </a:lt1>
        <a:dk2>
          <a:srgbClr val="000000"/>
        </a:dk2>
        <a:lt2>
          <a:srgbClr val="786950"/>
        </a:lt2>
        <a:accent1>
          <a:srgbClr val="727DE0"/>
        </a:accent1>
        <a:accent2>
          <a:srgbClr val="D54F41"/>
        </a:accent2>
        <a:accent3>
          <a:srgbClr val="FED6B0"/>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Earth">
  <a:themeElements>
    <a:clrScheme name="Earth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fontScheme name="Earth">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Eart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arth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arth 3">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8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ヒラギノ角ゴ Pro W3" pitchFamily="-111" charset="-128"/>
            <a:cs typeface="ヒラギノ角ゴ Pro W3"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ヒラギノ角ゴ Pro W3" pitchFamily="-111" charset="-128"/>
            <a:cs typeface="ヒラギノ角ゴ Pro W3" pitchFamily="-11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otalTime>5471</TotalTime>
  <Words>6597</Words>
  <Application>Microsoft Macintosh PowerPoint</Application>
  <PresentationFormat>On-screen Show (4:3)</PresentationFormat>
  <Paragraphs>810</Paragraphs>
  <Slides>72</Slides>
  <Notes>69</Notes>
  <HiddenSlides>0</HiddenSlides>
  <MMClips>0</MMClips>
  <ScaleCrop>false</ScaleCrop>
  <HeadingPairs>
    <vt:vector size="6" baseType="variant">
      <vt:variant>
        <vt:lpstr>Fonts Used</vt:lpstr>
      </vt:variant>
      <vt:variant>
        <vt:i4>10</vt:i4>
      </vt:variant>
      <vt:variant>
        <vt:lpstr>Theme</vt:lpstr>
      </vt:variant>
      <vt:variant>
        <vt:i4>24</vt:i4>
      </vt:variant>
      <vt:variant>
        <vt:lpstr>Slide Titles</vt:lpstr>
      </vt:variant>
      <vt:variant>
        <vt:i4>72</vt:i4>
      </vt:variant>
    </vt:vector>
  </HeadingPairs>
  <TitlesOfParts>
    <vt:vector size="106" baseType="lpstr">
      <vt:lpstr>Arial,Italic</vt:lpstr>
      <vt:lpstr>TimesNewRoman</vt:lpstr>
      <vt:lpstr>TimesNewRoman,Italic</vt:lpstr>
      <vt:lpstr>Arial</vt:lpstr>
      <vt:lpstr>Calibri</vt:lpstr>
      <vt:lpstr>Comic Sans MS</vt:lpstr>
      <vt:lpstr>Helvetica</vt:lpstr>
      <vt:lpstr>Tahoma</vt:lpstr>
      <vt:lpstr>Times New Roman</vt:lpstr>
      <vt:lpstr>Wingdings</vt:lpstr>
      <vt:lpstr>49_Blank Presentation</vt:lpstr>
      <vt:lpstr>4_Office Theme</vt:lpstr>
      <vt:lpstr>16_Blank Presentation</vt:lpstr>
      <vt:lpstr>21_Blank Presentation</vt:lpstr>
      <vt:lpstr>12_Default Design</vt:lpstr>
      <vt:lpstr>29_Blank Presentation</vt:lpstr>
      <vt:lpstr>Glare</vt:lpstr>
      <vt:lpstr>Earth</vt:lpstr>
      <vt:lpstr>18_Blank Presentation</vt:lpstr>
      <vt:lpstr>5_Office Theme</vt:lpstr>
      <vt:lpstr>5_Default Design</vt:lpstr>
      <vt:lpstr>2_Blank Presentation</vt:lpstr>
      <vt:lpstr>Default Design</vt:lpstr>
      <vt:lpstr>Blank Presentation</vt:lpstr>
      <vt:lpstr>8_Default Design</vt:lpstr>
      <vt:lpstr>14_Blank Presentation</vt:lpstr>
      <vt:lpstr>11_Blank Presentation</vt:lpstr>
      <vt:lpstr>1_Earth</vt:lpstr>
      <vt:lpstr>6_Default Design</vt:lpstr>
      <vt:lpstr>12_Office Theme</vt:lpstr>
      <vt:lpstr>3_Orbit</vt:lpstr>
      <vt:lpstr>1_Koi</vt:lpstr>
      <vt:lpstr>20_Blank Presentation</vt:lpstr>
      <vt:lpstr>5_Blank Presentation</vt:lpstr>
      <vt:lpstr>ميراث المؤمن</vt:lpstr>
      <vt:lpstr>هل سيثابر كل مسيحي حقيقي بأمانة حتى الموت ؟</vt:lpstr>
      <vt:lpstr>تمييز المصطلحات</vt:lpstr>
      <vt:lpstr>تمييز المصطلحات</vt:lpstr>
      <vt:lpstr>هل سيثابر كل مسيحي حقيقي بأمانة حتى الموت ؟</vt:lpstr>
      <vt:lpstr>PowerPoint Presentation</vt:lpstr>
      <vt:lpstr>PowerPoint Presentation</vt:lpstr>
      <vt:lpstr>الميراث اليوم</vt:lpstr>
      <vt:lpstr>الميراث من المسيح</vt:lpstr>
      <vt:lpstr>الميراث في العهد الجديد</vt:lpstr>
      <vt:lpstr>نوعين من الميراث</vt:lpstr>
      <vt:lpstr>PowerPoint Presentation</vt:lpstr>
      <vt:lpstr>PowerPoint Presentation</vt:lpstr>
      <vt:lpstr>PowerPoint Presentation</vt:lpstr>
      <vt:lpstr>الملكوت</vt:lpstr>
      <vt:lpstr>الملكوت</vt:lpstr>
      <vt:lpstr>الملكوت</vt:lpstr>
      <vt:lpstr>الملكوت</vt:lpstr>
      <vt:lpstr>الأكاليل في العهد الجديد</vt:lpstr>
      <vt:lpstr>و لا يكون ليل هناك و لا يحتاجون إلى سراج أو نور شمس لأن الرب الإله ينير عليهم و هم سيملكون إلى أبد الآبدين (رؤيا 22 : 5)</vt:lpstr>
      <vt:lpstr>PowerPoint Presentation</vt:lpstr>
      <vt:lpstr>الغالبون في رؤيا 2-3</vt:lpstr>
      <vt:lpstr>الكنائس السبعة (رؤيا 2-3 )</vt:lpstr>
      <vt:lpstr>الغالبون (رؤيا 2-3)</vt:lpstr>
      <vt:lpstr>الغالبون (رؤيا 2-3)</vt:lpstr>
      <vt:lpstr>الغالبون (رؤيا 2-3)</vt:lpstr>
      <vt:lpstr>الغالبون (رؤيا 2-3)</vt:lpstr>
      <vt:lpstr>الغالبون (رؤيا 2-3)</vt:lpstr>
      <vt:lpstr>الغالبون (رؤيا 2-3)</vt:lpstr>
      <vt:lpstr>الغالبون (رؤيا 2-3)</vt:lpstr>
      <vt:lpstr>الغالبون (رؤيا 2-3)</vt:lpstr>
      <vt:lpstr>الغالبون (رؤيا 2-3)</vt:lpstr>
      <vt:lpstr>الغالبون (رؤيا 2-3)</vt:lpstr>
      <vt:lpstr>الغالبون (رؤيا 2-3)</vt:lpstr>
      <vt:lpstr>الغالبون (رؤيا 2-3)</vt:lpstr>
      <vt:lpstr> نملك مع المسيح كما يملك هو مع الآب (رؤ 3: 21-22)</vt:lpstr>
      <vt:lpstr>لاودكية (رؤ 3: 14-22)</vt:lpstr>
      <vt:lpstr>الغالبون (رؤيا 2-3)</vt:lpstr>
      <vt:lpstr>هل أنت مستعد لتملك على العالم ؟</vt:lpstr>
      <vt:lpstr>ملك المسيح</vt:lpstr>
      <vt:lpstr>مستقبلنا (رؤ 19-20)</vt:lpstr>
      <vt:lpstr>رؤيا 20: 4</vt:lpstr>
      <vt:lpstr> ألستم تعلمون أن القديسين سيدينون العالم (1 كو 6: 2أ)</vt:lpstr>
      <vt:lpstr>إن كنا نصبر فسنملك أيضاً معه (2 تي 2: 12)</vt:lpstr>
      <vt:lpstr>من يغلب فسأعطيه  أن يجلس معي  في عرشي  كما غلبت أنا أيضاً  و جلست مع ابي  في عرشه  (رؤ 3: 21)</vt:lpstr>
      <vt:lpstr>PowerPoint Presentation</vt:lpstr>
      <vt:lpstr>مع ذلك لا يزال هناك التأديب الإلهي</vt:lpstr>
      <vt:lpstr>حنانيا و سفيرة</vt:lpstr>
      <vt:lpstr>كرسي القضاء في كورنثوس</vt:lpstr>
      <vt:lpstr>كرسي القضاء عن قرب</vt:lpstr>
      <vt:lpstr>المتحدث أو القاضي في الأعلى</vt:lpstr>
      <vt:lpstr> الشخص الذي تتم إدانته أو مكافأته يقف في الأسفل</vt:lpstr>
      <vt:lpstr>ستمتحن النار عمل كل واحد ما هو (1 كو 3: 13)</vt:lpstr>
      <vt:lpstr>مواد البناء الدائمة (1 كو 3: 12أ)</vt:lpstr>
      <vt:lpstr>مواد بناء قابلة للتلف (1 كو 3: 12ب)</vt:lpstr>
      <vt:lpstr>فسيخلص و لكن كما  بنار (3: 15)</vt:lpstr>
      <vt:lpstr>يمكن أن يكون المؤمنون غير مؤهلين</vt:lpstr>
      <vt:lpstr>وعد المسيح بمكافآت للثبات (رؤ 3: 11ب) </vt:lpstr>
      <vt:lpstr>يمكن فقدان المكافآت</vt:lpstr>
      <vt:lpstr>1 كورنثوس 11: 27-29</vt:lpstr>
      <vt:lpstr>1 كورنثوس 11: 30-32</vt:lpstr>
      <vt:lpstr>تؤدي بعض الخطايا إلى الموت المبكر (يوحنا الأولى 5: 16-17 )</vt:lpstr>
      <vt:lpstr>PowerPoint Presentation</vt:lpstr>
      <vt:lpstr>خلاصنا مضمون لكن المنشقين يخسرون المكافآت</vt:lpstr>
      <vt:lpstr>كل المؤمنين سيلبسون بر المسيح</vt:lpstr>
      <vt:lpstr>كل المؤمنين سيتمتعون بالسماء</vt:lpstr>
      <vt:lpstr>لكن يسوع سيدين الأرض</vt:lpstr>
      <vt:lpstr>سيكافأ يسوع الأمناء</vt:lpstr>
      <vt:lpstr>عش متطلعاً نحو مستقبلك</vt:lpstr>
      <vt:lpstr>الإبتعاد عن المسيح يفقدك حكمك المستقبلي</vt:lpstr>
      <vt:lpstr>Black</vt:lpstr>
      <vt:lpstr>علم الخلاص  •  BibleStudyDownloads.org</vt:lpstr>
    </vt:vector>
  </TitlesOfParts>
  <Company>Singapore Bible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Sermon Title</dc:title>
  <dc:creator>Rick Griffith</dc:creator>
  <cp:lastModifiedBy>Rick Griffith</cp:lastModifiedBy>
  <cp:revision>210</cp:revision>
  <dcterms:created xsi:type="dcterms:W3CDTF">2014-08-02T06:39:19Z</dcterms:created>
  <dcterms:modified xsi:type="dcterms:W3CDTF">2023-11-05T00:57:02Z</dcterms:modified>
</cp:coreProperties>
</file>