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2.xml" ContentType="application/vnd.openxmlformats-officedocument.themeOverride+xml"/>
  <Override PartName="/ppt/notesSlides/notesSlide27.xml" ContentType="application/vnd.openxmlformats-officedocument.presentationml.notesSlide+xml"/>
  <Override PartName="/ppt/theme/themeOverride3.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65" r:id="rId2"/>
    <p:sldMasterId id="2147483914" r:id="rId3"/>
    <p:sldMasterId id="2147483928" r:id="rId4"/>
    <p:sldMasterId id="2147483945" r:id="rId5"/>
    <p:sldMasterId id="2147483957" r:id="rId6"/>
    <p:sldMasterId id="2147484044" r:id="rId7"/>
    <p:sldMasterId id="2147484056" r:id="rId8"/>
    <p:sldMasterId id="2147484080" r:id="rId9"/>
    <p:sldMasterId id="2147484117" r:id="rId10"/>
    <p:sldMasterId id="2147484129" r:id="rId11"/>
    <p:sldMasterId id="2147484143" r:id="rId12"/>
    <p:sldMasterId id="2147484156" r:id="rId13"/>
  </p:sldMasterIdLst>
  <p:notesMasterIdLst>
    <p:notesMasterId r:id="rId60"/>
  </p:notesMasterIdLst>
  <p:sldIdLst>
    <p:sldId id="4720" r:id="rId14"/>
    <p:sldId id="673" r:id="rId15"/>
    <p:sldId id="4134" r:id="rId16"/>
    <p:sldId id="4135" r:id="rId17"/>
    <p:sldId id="4110" r:id="rId18"/>
    <p:sldId id="4111" r:id="rId19"/>
    <p:sldId id="4112" r:id="rId20"/>
    <p:sldId id="4136" r:id="rId21"/>
    <p:sldId id="4113" r:id="rId22"/>
    <p:sldId id="4137" r:id="rId23"/>
    <p:sldId id="4138" r:id="rId24"/>
    <p:sldId id="4139" r:id="rId25"/>
    <p:sldId id="4119" r:id="rId26"/>
    <p:sldId id="4120" r:id="rId27"/>
    <p:sldId id="4124" r:id="rId28"/>
    <p:sldId id="4125" r:id="rId29"/>
    <p:sldId id="4126" r:id="rId30"/>
    <p:sldId id="4140" r:id="rId31"/>
    <p:sldId id="4128" r:id="rId32"/>
    <p:sldId id="4129" r:id="rId33"/>
    <p:sldId id="4130" r:id="rId34"/>
    <p:sldId id="4127" r:id="rId35"/>
    <p:sldId id="4114" r:id="rId36"/>
    <p:sldId id="4115" r:id="rId37"/>
    <p:sldId id="4116" r:id="rId38"/>
    <p:sldId id="4117" r:id="rId39"/>
    <p:sldId id="4118" r:id="rId40"/>
    <p:sldId id="4721" r:id="rId41"/>
    <p:sldId id="768" r:id="rId42"/>
    <p:sldId id="4107" r:id="rId43"/>
    <p:sldId id="4132" r:id="rId44"/>
    <p:sldId id="4133" r:id="rId45"/>
    <p:sldId id="4141" r:id="rId46"/>
    <p:sldId id="4142" r:id="rId47"/>
    <p:sldId id="4150" r:id="rId48"/>
    <p:sldId id="471" r:id="rId49"/>
    <p:sldId id="472" r:id="rId50"/>
    <p:sldId id="473" r:id="rId51"/>
    <p:sldId id="474" r:id="rId52"/>
    <p:sldId id="4143" r:id="rId53"/>
    <p:sldId id="4147" r:id="rId54"/>
    <p:sldId id="4148" r:id="rId55"/>
    <p:sldId id="4149" r:id="rId56"/>
    <p:sldId id="4144" r:id="rId57"/>
    <p:sldId id="4146" r:id="rId58"/>
    <p:sldId id="4145"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8" autoAdjust="0"/>
    <p:restoredTop sz="74251" autoAdjust="0"/>
  </p:normalViewPr>
  <p:slideViewPr>
    <p:cSldViewPr snapToGrid="0" snapToObjects="1">
      <p:cViewPr varScale="1">
        <p:scale>
          <a:sx n="109" d="100"/>
          <a:sy n="109" d="100"/>
        </p:scale>
        <p:origin x="184" y="336"/>
      </p:cViewPr>
      <p:guideLst>
        <p:guide orient="horz" pos="2160"/>
        <p:guide pos="2880"/>
      </p:guideLst>
    </p:cSldViewPr>
  </p:slideViewPr>
  <p:outlineViewPr>
    <p:cViewPr>
      <p:scale>
        <a:sx n="33" d="100"/>
        <a:sy n="33" d="100"/>
      </p:scale>
      <p:origin x="0" y="0"/>
    </p:cViewPr>
  </p:outlineViewPr>
  <p:notesTextViewPr>
    <p:cViewPr>
      <p:scale>
        <a:sx n="215" d="100"/>
        <a:sy n="21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pPr/>
              <a:t>11/4/23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pPr/>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ewversenews.blogspot.com/2020/04/passover-in-plague-time.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newversenews.blogspot.com/2020/04/passover-in-plague-time.html"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A28C9AB-5814-BA4F-84A6-C6DECF72119E}"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ＭＳ Ｐゴシック" charset="0"/>
              </a:rPr>
              <a:t>Here is Part 1 of the 4-part study on The Inheritance of the Believer.</a:t>
            </a:r>
          </a:p>
          <a:p>
            <a:endParaRPr lang="en-US" dirty="0">
              <a:cs typeface="ＭＳ Ｐゴシック" charset="0"/>
            </a:endParaRPr>
          </a:p>
        </p:txBody>
      </p:sp>
    </p:spTree>
    <p:extLst>
      <p:ext uri="{BB962C8B-B14F-4D97-AF65-F5344CB8AC3E}">
        <p14:creationId xmlns:p14="http://schemas.microsoft.com/office/powerpoint/2010/main" val="1780303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77BC120-92EF-8C40-A4CC-C4811D284E92}" type="slidenum">
              <a:rPr kumimoji="0" lang="zh-CN" alt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B52F1B1-1C44-8445-8D60-E52F6E9F03A6}"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9E1CA95-9646-1A41-B908-D163A80CB59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FDF6879-5CBE-A947-ACAF-4267921C1B9A}"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a:defRPr/>
            </a:pPr>
            <a:fld id="{E55CDEA1-B29B-714F-AF9B-822177092614}" type="slidenum">
              <a:rPr lang="en-US" sz="1200">
                <a:solidFill>
                  <a:srgbClr val="000000"/>
                </a:solidFill>
                <a:latin typeface="Arial" charset="0"/>
              </a:rPr>
              <a:pPr algn="r">
                <a:defRPr/>
              </a:pPr>
              <a:t>18</a:t>
            </a:fld>
            <a:endParaRPr lang="en-US" sz="1200">
              <a:solidFill>
                <a:srgbClr val="000000"/>
              </a:solidFill>
              <a:latin typeface="Arial" charset="0"/>
            </a:endParaRPr>
          </a:p>
        </p:txBody>
      </p:sp>
      <p:sp>
        <p:nvSpPr>
          <p:cNvPr id="293890" name="Rectangle 2"/>
          <p:cNvSpPr>
            <a:spLocks noGrp="1" noRot="1" noChangeAspect="1" noChangeArrowheads="1"/>
          </p:cNvSpPr>
          <p:nvPr>
            <p:ph type="sldImg"/>
          </p:nvPr>
        </p:nvSpPr>
        <p:spPr>
          <a:solidFill>
            <a:srgbClr val="FFFFFF"/>
          </a:solidFill>
          <a:ln/>
        </p:spPr>
      </p:sp>
      <p:sp>
        <p:nvSpPr>
          <p:cNvPr id="2938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813411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BC29467-D7D4-6E40-90D0-BF8BECB8DD1B}"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charset="0"/>
                <a:ea typeface="ＭＳ Ｐゴシック" charset="0"/>
                <a:cs typeface="ＭＳ Ｐゴシック" charset="0"/>
              </a:rPr>
              <a:t>BE-02-Exodus-87</a:t>
            </a:r>
          </a:p>
          <a:p>
            <a:pPr eaLnBrk="1" hangingPunct="1"/>
            <a:r>
              <a:rPr lang="en-US" dirty="0">
                <a:latin typeface="Times New Roman" charset="0"/>
                <a:ea typeface="ＭＳ Ｐゴシック" charset="0"/>
                <a:cs typeface="ＭＳ Ｐゴシック" charset="0"/>
              </a:rPr>
              <a:t>NB-14 Religion 5 Passover &amp; Lord's Supper-107</a:t>
            </a:r>
          </a:p>
          <a:p>
            <a:pPr eaLnBrk="1" hangingPunct="1"/>
            <a:endParaRPr lang="zh-CN" altLang="en-US" dirty="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08D85F-BD92-0E4B-8FD8-600C4341E69F}"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97B7216-8FE1-BA47-9C2E-8839EC839650}"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endParaRPr>
          </a:p>
        </p:txBody>
      </p:sp>
      <p:sp>
        <p:nvSpPr>
          <p:cNvPr id="454658" name="Rectangle 2"/>
          <p:cNvSpPr>
            <a:spLocks noGrp="1" noRot="1" noChangeAspect="1" noChangeArrowheads="1"/>
          </p:cNvSpPr>
          <p:nvPr>
            <p:ph type="sldImg"/>
          </p:nvPr>
        </p:nvSpPr>
        <p:spPr>
          <a:solidFill>
            <a:srgbClr val="FFFFFF"/>
          </a:solidFill>
          <a:ln/>
        </p:spPr>
      </p:sp>
      <p:sp>
        <p:nvSpPr>
          <p:cNvPr id="4546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55943CD-3602-0540-A6DB-1EF1FA5E3194}"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endParaRPr>
          </a:p>
        </p:txBody>
      </p:sp>
      <p:sp>
        <p:nvSpPr>
          <p:cNvPr id="456706" name="Rectangle 2"/>
          <p:cNvSpPr>
            <a:spLocks noGrp="1" noRot="1" noChangeAspect="1" noChangeArrowheads="1"/>
          </p:cNvSpPr>
          <p:nvPr>
            <p:ph type="sldImg"/>
          </p:nvPr>
        </p:nvSpPr>
        <p:spPr>
          <a:solidFill>
            <a:srgbClr val="FFFFFF"/>
          </a:solidFill>
          <a:ln/>
        </p:spPr>
      </p:sp>
      <p:sp>
        <p:nvSpPr>
          <p:cNvPr id="4567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BEEBD54-8A5F-1C44-97AD-BB169B5E0DAA}"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ndParaRPr>
          </a:p>
        </p:txBody>
      </p:sp>
    </p:spTree>
    <p:extLst>
      <p:ext uri="{BB962C8B-B14F-4D97-AF65-F5344CB8AC3E}">
        <p14:creationId xmlns:p14="http://schemas.microsoft.com/office/powerpoint/2010/main" val="2070333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1FE9EA-643B-8B4C-90C8-726109CEC5A7}"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endParaRPr>
          </a:p>
        </p:txBody>
      </p:sp>
      <p:sp>
        <p:nvSpPr>
          <p:cNvPr id="458754" name="Rectangle 2"/>
          <p:cNvSpPr>
            <a:spLocks noGrp="1" noRot="1" noChangeAspect="1" noChangeArrowheads="1"/>
          </p:cNvSpPr>
          <p:nvPr>
            <p:ph type="sldImg"/>
          </p:nvPr>
        </p:nvSpPr>
        <p:spPr>
          <a:solidFill>
            <a:srgbClr val="FFFFFF"/>
          </a:solidFill>
          <a:ln/>
        </p:spPr>
      </p:sp>
      <p:sp>
        <p:nvSpPr>
          <p:cNvPr id="4587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644E132-13AF-B54A-B55E-B859C2562FF9}"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endParaRPr>
          </a:p>
        </p:txBody>
      </p:sp>
      <p:sp>
        <p:nvSpPr>
          <p:cNvPr id="460802" name="Rectangle 2"/>
          <p:cNvSpPr>
            <a:spLocks noGrp="1" noRot="1" noChangeAspect="1" noChangeArrowheads="1"/>
          </p:cNvSpPr>
          <p:nvPr>
            <p:ph type="sldImg"/>
          </p:nvPr>
        </p:nvSpPr>
        <p:spPr>
          <a:solidFill>
            <a:srgbClr val="FFFFFF"/>
          </a:solidFill>
          <a:ln/>
        </p:spPr>
      </p:sp>
      <p:sp>
        <p:nvSpPr>
          <p:cNvPr id="4608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8E0C07E-9EA1-F943-ADF0-40D12C7C10A3}"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endParaRPr>
          </a:p>
        </p:txBody>
      </p:sp>
      <p:sp>
        <p:nvSpPr>
          <p:cNvPr id="462850" name="Rectangle 2"/>
          <p:cNvSpPr>
            <a:spLocks noGrp="1" noRot="1" noChangeAspect="1" noChangeArrowheads="1"/>
          </p:cNvSpPr>
          <p:nvPr>
            <p:ph type="sldImg"/>
          </p:nvPr>
        </p:nvSpPr>
        <p:spPr>
          <a:solidFill>
            <a:srgbClr val="FFFFFF"/>
          </a:solidFill>
          <a:ln/>
        </p:spPr>
      </p:sp>
      <p:sp>
        <p:nvSpPr>
          <p:cNvPr id="4628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891F6ED-9102-EC4F-BB69-A32F1D9ECECB}"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cs typeface="MS PGothic" charset="0"/>
            </a:endParaRPr>
          </a:p>
        </p:txBody>
      </p:sp>
      <p:sp>
        <p:nvSpPr>
          <p:cNvPr id="464898" name="Rectangle 2"/>
          <p:cNvSpPr>
            <a:spLocks noGrp="1" noRot="1" noChangeAspect="1" noChangeArrowheads="1"/>
          </p:cNvSpPr>
          <p:nvPr>
            <p:ph type="sldImg"/>
          </p:nvPr>
        </p:nvSpPr>
        <p:spPr>
          <a:solidFill>
            <a:srgbClr val="FFFFFF"/>
          </a:solidFill>
          <a:ln/>
        </p:spPr>
      </p:sp>
      <p:sp>
        <p:nvSpPr>
          <p:cNvPr id="4648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C4E3FDF-46BC-6946-82F3-6E1FE1677E89}"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88418" name="Rectangle 2"/>
          <p:cNvSpPr>
            <a:spLocks noGrp="1" noRot="1" noChangeAspect="1" noChangeArrowheads="1"/>
          </p:cNvSpPr>
          <p:nvPr>
            <p:ph type="sldImg"/>
          </p:nvPr>
        </p:nvSpPr>
        <p:spPr>
          <a:solidFill>
            <a:srgbClr val="FFFFFF"/>
          </a:solidFill>
          <a:ln/>
        </p:spPr>
      </p:sp>
      <p:sp>
        <p:nvSpPr>
          <p:cNvPr id="1884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0" dirty="0">
                <a:latin typeface="Arial" panose="020B0604020202020204" pitchFamily="34" charset="0"/>
                <a:ea typeface="ＭＳ Ｐゴシック" charset="0"/>
                <a:cs typeface="Arial" panose="020B0604020202020204" pitchFamily="34" charset="0"/>
              </a:rPr>
              <a:t>Did God change the means of salvation from the OT to the NT?</a:t>
            </a:r>
          </a:p>
          <a:p>
            <a:pPr eaLnBrk="1" hangingPunct="1"/>
            <a:r>
              <a:rPr lang="en-US" b="0" baseline="0" dirty="0">
                <a:latin typeface="Arial" panose="020B0604020202020204" pitchFamily="34" charset="0"/>
                <a:ea typeface="ＭＳ Ｐゴシック" charset="0"/>
                <a:cs typeface="Arial" panose="020B0604020202020204" pitchFamily="34" charset="0"/>
              </a:rPr>
              <a:t>We are NOT talking about whether people should do good works—we all agree on that. But are works needed for salvation?</a:t>
            </a:r>
          </a:p>
          <a:p>
            <a:pPr eaLnBrk="1" hangingPunct="1"/>
            <a:r>
              <a:rPr lang="en-US" b="0" baseline="0" dirty="0">
                <a:latin typeface="Arial" panose="020B0604020202020204" pitchFamily="34" charset="0"/>
                <a:ea typeface="ＭＳ Ｐゴシック" charset="0"/>
                <a:cs typeface="Arial" panose="020B0604020202020204" pitchFamily="34" charset="0"/>
              </a:rPr>
              <a:t>Paul answers this question in Romans 4 with the example of Abraham who was saved by faith alone—see Gen 15:6.</a:t>
            </a:r>
          </a:p>
          <a:p>
            <a:pPr eaLnBrk="1" hangingPunct="1"/>
            <a:r>
              <a:rPr lang="en-US" b="0" baseline="0" dirty="0">
                <a:latin typeface="Arial" panose="020B0604020202020204" pitchFamily="34" charset="0"/>
                <a:ea typeface="ＭＳ Ｐゴシック" charset="0"/>
                <a:cs typeface="Arial" panose="020B0604020202020204" pitchFamily="34" charset="0"/>
              </a:rPr>
              <a:t>________</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BE-03-Lev-27</a:t>
            </a:r>
          </a:p>
          <a:p>
            <a:pPr eaLnBrk="1" hangingPunct="1"/>
            <a:r>
              <a:rPr lang="en-US" b="0" dirty="0">
                <a:latin typeface="Arial" panose="020B0604020202020204" pitchFamily="34" charset="0"/>
                <a:ea typeface="ＭＳ Ｐゴシック" charset="0"/>
                <a:cs typeface="Arial" panose="020B0604020202020204" pitchFamily="34" charset="0"/>
              </a:rPr>
              <a:t>OB-37-Sacrifices-72_eng_ob_1667_v5—slide 17</a:t>
            </a:r>
          </a:p>
          <a:p>
            <a:pPr eaLnBrk="1" hangingPunct="1"/>
            <a:r>
              <a:rPr lang="en-US" b="0" dirty="0">
                <a:latin typeface="Arial" panose="020B0604020202020204" pitchFamily="34" charset="0"/>
                <a:ea typeface="ＭＳ Ｐゴシック" charset="0"/>
                <a:cs typeface="Arial" panose="020B0604020202020204" pitchFamily="34" charset="0"/>
              </a:rPr>
              <a:t>OB-39-Salvation-2</a:t>
            </a:r>
          </a:p>
          <a:p>
            <a:pPr eaLnBrk="1" hangingPunct="1"/>
            <a:r>
              <a:rPr lang="en-US" b="0" dirty="0">
                <a:latin typeface="Arial" panose="020B0604020202020204" pitchFamily="34" charset="0"/>
                <a:ea typeface="ＭＳ Ｐゴシック" charset="0"/>
                <a:cs typeface="Arial" panose="020B0604020202020204" pitchFamily="34" charset="0"/>
              </a:rPr>
              <a:t>OS-03-Leviticus-13</a:t>
            </a:r>
          </a:p>
          <a:p>
            <a:pPr eaLnBrk="1" hangingPunct="1"/>
            <a:r>
              <a:rPr lang="en-US" b="0" dirty="0">
                <a:latin typeface="Arial" panose="020B0604020202020204" pitchFamily="34" charset="0"/>
                <a:ea typeface="ＭＳ Ｐゴシック" charset="0"/>
                <a:cs typeface="Arial" panose="020B0604020202020204" pitchFamily="34" charset="0"/>
              </a:rPr>
              <a:t>OP-03-Lev-27</a:t>
            </a:r>
          </a:p>
          <a:p>
            <a:pPr eaLnBrk="1" hangingPunct="1"/>
            <a:r>
              <a:rPr lang="en-US" b="0" dirty="0">
                <a:latin typeface="Arial" panose="020B0604020202020204" pitchFamily="34" charset="0"/>
                <a:ea typeface="ＭＳ Ｐゴシック" charset="0"/>
                <a:cs typeface="Arial" panose="020B0604020202020204" pitchFamily="34" charset="0"/>
              </a:rPr>
              <a:t>OP-Lev_6v24-7v10 Why All That Blood Sin &amp; Guilt Offerings-49_eng_op_v4.0—slide 34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OS-04-Num-27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NP-Acts_15v1-35_Dont_Be_Law_Abiding_(Rick_Griffith)-61_eng_pr_v4—slide 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NS-05-Acts15-16-slide 26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NS-Rom3-4-slide 77</a:t>
            </a:r>
          </a:p>
          <a:p>
            <a:pPr eaLnBrk="1" hangingPunct="1"/>
            <a:r>
              <a:rPr lang="en-US" b="0" dirty="0">
                <a:latin typeface="Arial" panose="020B0604020202020204" pitchFamily="34" charset="0"/>
                <a:ea typeface="ＭＳ Ｐゴシック" charset="0"/>
                <a:cs typeface="Arial" panose="020B0604020202020204" pitchFamily="34" charset="0"/>
              </a:rPr>
              <a:t>NS-09-Galatians-48</a:t>
            </a:r>
          </a:p>
          <a:p>
            <a:pPr eaLnBrk="1" hangingPunct="1"/>
            <a:r>
              <a:rPr lang="en-US" b="0" dirty="0">
                <a:latin typeface="Arial" panose="020B0604020202020204" pitchFamily="34" charset="0"/>
                <a:ea typeface="ＭＳ Ｐゴシック" charset="0"/>
                <a:cs typeface="Arial" panose="020B0604020202020204" pitchFamily="34" charset="0"/>
              </a:rPr>
              <a:t>NS-20-James-30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NS-23-1Jn-58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SA-03-Biblical Terms-6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SA-15-Inheritance-26</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1851659-6C28-F04F-B9E8-A84FF0E8C53F}"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92514" name="Rectangle 2"/>
          <p:cNvSpPr>
            <a:spLocks noGrp="1" noRot="1" noChangeAspect="1" noChangeArrowheads="1"/>
          </p:cNvSpPr>
          <p:nvPr>
            <p:ph type="sldImg"/>
          </p:nvPr>
        </p:nvSpPr>
        <p:spPr>
          <a:solidFill>
            <a:srgbClr val="FFFFFF"/>
          </a:solidFill>
          <a:ln/>
        </p:spPr>
      </p:sp>
      <p:sp>
        <p:nvSpPr>
          <p:cNvPr id="19251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latin typeface="Arial" panose="020B0604020202020204" pitchFamily="34" charset="0"/>
                <a:ea typeface="ＭＳ Ｐゴシック" charset="0"/>
                <a:cs typeface="Arial" panose="020B0604020202020204" pitchFamily="34" charset="0"/>
              </a:rPr>
              <a:t>It helped me see the centrality of the cross—how people before Jesus believed by looking toward the cross while those of us after Jesus look back at the cross. In other words… </a:t>
            </a:r>
          </a:p>
          <a:p>
            <a:pPr eaLnBrk="1" hangingPunct="1"/>
            <a:r>
              <a:rPr lang="en-US" b="0" dirty="0">
                <a:latin typeface="Times New Roman" charset="0"/>
                <a:ea typeface="ＭＳ Ｐゴシック" charset="0"/>
                <a:cs typeface="ＭＳ Ｐゴシック" charset="0"/>
              </a:rPr>
              <a:t>The grounds of salvation has always been the death of Christ—for believers before and after the cross.</a:t>
            </a:r>
          </a:p>
          <a:p>
            <a:pPr eaLnBrk="1" hangingPunct="1"/>
            <a:r>
              <a:rPr lang="en-US" b="0" dirty="0">
                <a:latin typeface="Times New Roman" charset="0"/>
                <a:ea typeface="ＭＳ Ｐゴシック" charset="0"/>
                <a:cs typeface="ＭＳ Ｐゴシック" charset="0"/>
              </a:rPr>
              <a:t>____________________</a:t>
            </a:r>
          </a:p>
          <a:p>
            <a:pPr eaLnBrk="1" hangingPunct="1"/>
            <a:r>
              <a:rPr lang="en-US" b="0" dirty="0">
                <a:latin typeface="Times New Roman" charset="0"/>
                <a:ea typeface="ＭＳ Ｐゴシック" charset="0"/>
                <a:cs typeface="ＭＳ Ｐゴシック" charset="0"/>
              </a:rPr>
              <a:t>Common English-78</a:t>
            </a:r>
          </a:p>
          <a:p>
            <a:pPr eaLnBrk="1" hangingPunct="1"/>
            <a:r>
              <a:rPr lang="en-US" b="0" dirty="0">
                <a:latin typeface="Times New Roman" charset="0"/>
                <a:ea typeface="ＭＳ Ｐゴシック" charset="0"/>
                <a:cs typeface="ＭＳ Ｐゴシック" charset="0"/>
              </a:rPr>
              <a:t>BE-03-Leviticus-73</a:t>
            </a:r>
          </a:p>
          <a:p>
            <a:pPr eaLnBrk="1" hangingPunct="1"/>
            <a:r>
              <a:rPr lang="en-US" b="0" dirty="0">
                <a:latin typeface="Times New Roman" charset="0"/>
                <a:ea typeface="ＭＳ Ｐゴシック" charset="0"/>
                <a:cs typeface="ＭＳ Ｐゴシック" charset="0"/>
              </a:rPr>
              <a:t>OB-37-Sacrifices-19</a:t>
            </a:r>
          </a:p>
          <a:p>
            <a:pPr eaLnBrk="1" hangingPunct="1"/>
            <a:r>
              <a:rPr lang="en-US" b="0" dirty="0">
                <a:latin typeface="Times New Roman" charset="0"/>
                <a:ea typeface="ＭＳ Ｐゴシック" charset="0"/>
                <a:cs typeface="ＭＳ Ｐゴシック" charset="0"/>
              </a:rPr>
              <a:t>OB-38-Salvation-4</a:t>
            </a:r>
          </a:p>
          <a:p>
            <a:pPr eaLnBrk="1" hangingPunct="1"/>
            <a:r>
              <a:rPr lang="en-US" b="0" dirty="0">
                <a:latin typeface="Times New Roman" charset="0"/>
                <a:ea typeface="ＭＳ Ｐゴシック" charset="0"/>
                <a:cs typeface="ＭＳ Ｐゴシック" charset="0"/>
              </a:rPr>
              <a:t>OS-03-Leviticus-73</a:t>
            </a:r>
          </a:p>
          <a:p>
            <a:pPr eaLnBrk="1" hangingPunct="1"/>
            <a:r>
              <a:rPr lang="en-US" b="0" dirty="0">
                <a:latin typeface="Times New Roman" charset="0"/>
                <a:ea typeface="ＭＳ Ｐゴシック" charset="0"/>
                <a:cs typeface="ＭＳ Ｐゴシック" charset="0"/>
              </a:rPr>
              <a:t>NS-09-Galatians-16, 50</a:t>
            </a:r>
          </a:p>
          <a:p>
            <a:pPr eaLnBrk="1" hangingPunct="1"/>
            <a:r>
              <a:rPr lang="en-US" b="0" dirty="0">
                <a:latin typeface="Times New Roman" charset="0"/>
                <a:ea typeface="ＭＳ Ｐゴシック" charset="0"/>
                <a:cs typeface="ＭＳ Ｐゴシック" charset="0"/>
              </a:rPr>
              <a:t>NS-20-James-32</a:t>
            </a:r>
          </a:p>
          <a:p>
            <a:pPr eaLnBrk="1" hangingPunct="1"/>
            <a:r>
              <a:rPr lang="en-US" b="0" dirty="0">
                <a:latin typeface="Arial" panose="020B0604020202020204" pitchFamily="34" charset="0"/>
                <a:ea typeface="ＭＳ Ｐゴシック" charset="0"/>
                <a:cs typeface="Arial" panose="020B0604020202020204" pitchFamily="34" charset="0"/>
              </a:rPr>
              <a:t>SA-03-Biblical Terminology-10</a:t>
            </a:r>
            <a:endParaRPr lang="en-US" b="0" dirty="0">
              <a:latin typeface="Times New Roman"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SA-15-Inheritance-26</a:t>
            </a:r>
            <a:endParaRPr lang="en-US" b="0" dirty="0">
              <a:latin typeface="Times New Roman" charset="0"/>
              <a:ea typeface="ＭＳ Ｐゴシック" charset="0"/>
              <a:cs typeface="ＭＳ Ｐゴシック" charset="0"/>
            </a:endParaRPr>
          </a:p>
          <a:p>
            <a:endParaRPr lang="en-US" dirty="0">
              <a:latin typeface="Arial" panose="020B0604020202020204" pitchFamily="34" charset="0"/>
              <a:ea typeface="ＭＳ Ｐゴシック" charset="0"/>
              <a:cs typeface="Arial" panose="020B0604020202020204" pitchFamily="34" charset="0"/>
            </a:endParaRP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05431BE-5D92-9A46-8599-E34E26FB0A5B}"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90466" name="Rectangle 2"/>
          <p:cNvSpPr>
            <a:spLocks noGrp="1" noRot="1" noChangeAspect="1" noChangeArrowheads="1"/>
          </p:cNvSpPr>
          <p:nvPr>
            <p:ph type="sldImg"/>
          </p:nvPr>
        </p:nvSpPr>
        <p:spPr>
          <a:solidFill>
            <a:srgbClr val="FFFFFF"/>
          </a:solidFill>
          <a:ln/>
        </p:spPr>
      </p:sp>
      <p:sp>
        <p:nvSpPr>
          <p:cNvPr id="1904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Times New Roman" charset="0"/>
                <a:ea typeface="ＭＳ Ｐゴシック" charset="0"/>
                <a:cs typeface="ＭＳ Ｐゴシック" charset="0"/>
              </a:rPr>
              <a:t>The OT plan of salvation is mirrored in the NT—both by simple faith in the Lamb pictured in the Passover.</a:t>
            </a:r>
          </a:p>
          <a:p>
            <a:pPr eaLnBrk="1" hangingPunct="1"/>
            <a:r>
              <a:rPr lang="en-US" dirty="0">
                <a:latin typeface="Times New Roman" charset="0"/>
                <a:ea typeface="ＭＳ Ｐゴシック" charset="0"/>
                <a:cs typeface="ＭＳ Ｐゴシック" charset="0"/>
              </a:rPr>
              <a:t>Exodus from Egypt is a type of the believer who leaves his slavery to sin—all believers in the Lamb are saved, including all Israelites who left Egypt as they demonstrated that faith by putting the blood on the doorposts of their homes (=positional sanctification).</a:t>
            </a:r>
          </a:p>
          <a:p>
            <a:pPr eaLnBrk="1" hangingPunct="1"/>
            <a:r>
              <a:rPr lang="en-US" dirty="0">
                <a:latin typeface="Times New Roman" charset="0"/>
                <a:ea typeface="ＭＳ Ｐゴシック" charset="0"/>
                <a:cs typeface="ＭＳ Ｐゴシック" charset="0"/>
              </a:rPr>
              <a:t>But both OT and NT believers must live a life of faith in God, pictured in Israel’s journey to Canaan and mirrored in the Christian’s growth or progressive sanctification.</a:t>
            </a:r>
          </a:p>
          <a:p>
            <a:pPr eaLnBrk="1" hangingPunct="1"/>
            <a:r>
              <a:rPr lang="en-US" dirty="0">
                <a:latin typeface="Times New Roman" charset="0"/>
                <a:ea typeface="ＭＳ Ｐゴシック" charset="0"/>
                <a:cs typeface="ＭＳ Ｐゴシック" charset="0"/>
              </a:rPr>
              <a:t>Finally, as OT believers confessed their ongoing sins in the sin and guilt sacrifices (for restoring fellowship with God—NOT for salvation!), so NT believers confess sins even after they are saved to restore their fellowship (NOT relationship!) with God.</a:t>
            </a:r>
          </a:p>
          <a:p>
            <a:pPr eaLnBrk="1" hangingPunct="1"/>
            <a:r>
              <a:rPr lang="en-US" dirty="0">
                <a:latin typeface="Times New Roman" charset="0"/>
                <a:ea typeface="ＭＳ Ｐゴシック" charset="0"/>
                <a:cs typeface="ＭＳ Ｐゴシック" charset="0"/>
              </a:rPr>
              <a:t>_________</a:t>
            </a:r>
          </a:p>
          <a:p>
            <a:pPr eaLnBrk="1" hangingPunct="1"/>
            <a:r>
              <a:rPr lang="en-US" dirty="0">
                <a:latin typeface="Times New Roman" charset="0"/>
                <a:ea typeface="ＭＳ Ｐゴシック" charset="0"/>
                <a:cs typeface="ＭＳ Ｐゴシック" charset="0"/>
              </a:rPr>
              <a:t>Common English-78</a:t>
            </a:r>
          </a:p>
          <a:p>
            <a:pPr eaLnBrk="1" hangingPunct="1"/>
            <a:r>
              <a:rPr lang="en-US" dirty="0">
                <a:latin typeface="Times New Roman" charset="0"/>
                <a:ea typeface="ＭＳ Ｐゴシック" charset="0"/>
                <a:cs typeface="ＭＳ Ｐゴシック" charset="0"/>
              </a:rPr>
              <a:t>OB-37-Sacrifices-18</a:t>
            </a:r>
          </a:p>
          <a:p>
            <a:pPr eaLnBrk="1" hangingPunct="1"/>
            <a:r>
              <a:rPr lang="en-US" dirty="0">
                <a:latin typeface="Times New Roman" charset="0"/>
                <a:ea typeface="ＭＳ Ｐゴシック" charset="0"/>
                <a:cs typeface="ＭＳ Ｐゴシック" charset="0"/>
              </a:rPr>
              <a:t>OS-00-Book Overviews-73</a:t>
            </a:r>
          </a:p>
          <a:p>
            <a:pPr eaLnBrk="1" hangingPunct="1"/>
            <a:r>
              <a:rPr lang="en-US" dirty="0">
                <a:latin typeface="Times New Roman" charset="0"/>
                <a:ea typeface="ＭＳ Ｐゴシック" charset="0"/>
                <a:cs typeface="ＭＳ Ｐゴシック" charset="0"/>
              </a:rPr>
              <a:t>OS-04-Numbers-13</a:t>
            </a:r>
          </a:p>
          <a:p>
            <a:pPr eaLnBrk="1" hangingPunct="1"/>
            <a:r>
              <a:rPr lang="en-US" dirty="0">
                <a:latin typeface="Times New Roman" charset="0"/>
                <a:ea typeface="ＭＳ Ｐゴシック" charset="0"/>
                <a:cs typeface="ＭＳ Ｐゴシック" charset="0"/>
              </a:rPr>
              <a:t>NS-09-Galatians-49</a:t>
            </a:r>
          </a:p>
          <a:p>
            <a:pPr eaLnBrk="1" hangingPunct="1"/>
            <a:r>
              <a:rPr lang="en-US" dirty="0">
                <a:latin typeface="Times New Roman" charset="0"/>
                <a:ea typeface="ＭＳ Ｐゴシック" charset="0"/>
                <a:cs typeface="ＭＳ Ｐゴシック" charset="0"/>
              </a:rPr>
              <a:t>NS-20-James-31</a:t>
            </a:r>
          </a:p>
          <a:p>
            <a:pPr eaLnBrk="1" hangingPunct="1"/>
            <a:r>
              <a:rPr lang="en-US" dirty="0">
                <a:latin typeface="Arial" panose="020B0604020202020204" pitchFamily="34" charset="0"/>
                <a:ea typeface="ＭＳ Ｐゴシック" charset="0"/>
                <a:cs typeface="Arial" panose="020B0604020202020204" pitchFamily="34" charset="0"/>
              </a:rPr>
              <a:t>SA-03-Biblical Terms-7</a:t>
            </a:r>
            <a:endParaRPr lang="en-US" dirty="0">
              <a:latin typeface="Times New Roman"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SA-15-Inheritance-26</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2990FDF-7A6C-7A44-9CD1-CE1CFDDBB683}"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gn="r" eaLnBrk="1" hangingPunct="1"/>
            <a:r>
              <a:rPr lang="ar-JO" dirty="0">
                <a:latin typeface="Times New Roman" charset="0"/>
                <a:ea typeface="ＭＳ Ｐゴシック" charset="0"/>
                <a:cs typeface="ＭＳ Ｐゴシック" charset="0"/>
              </a:rPr>
              <a:t>هل ما يزال لنا علاقة مع الله عندما نخطيء؟ نعم! </a:t>
            </a:r>
          </a:p>
          <a:p>
            <a:pPr algn="r" eaLnBrk="1" hangingPunct="1"/>
            <a:r>
              <a:rPr lang="ar-JO" dirty="0">
                <a:latin typeface="Times New Roman" charset="0"/>
                <a:ea typeface="ＭＳ Ｐゴシック" charset="0"/>
                <a:cs typeface="ＭＳ Ｐゴシック" charset="0"/>
              </a:rPr>
              <a:t>الخطية لا تعيق علاقتنا مع الله بل شركتنا معه.</a:t>
            </a:r>
          </a:p>
          <a:p>
            <a:pPr algn="r" eaLnBrk="1" hangingPunct="1"/>
            <a:r>
              <a:rPr lang="ar-JO" dirty="0">
                <a:latin typeface="Times New Roman" charset="0"/>
                <a:ea typeface="ＭＳ Ｐゴシック" charset="0"/>
                <a:cs typeface="ＭＳ Ｐゴシック" charset="0"/>
              </a:rPr>
              <a:t>لم تؤسس ذبائح العهد القديم علاقة مع الله بل بالحري استعادت الشركة مع الله.</a:t>
            </a:r>
            <a:endParaRPr lang="en-US" dirty="0">
              <a:latin typeface="Times New Roman" charset="0"/>
              <a:ea typeface="ＭＳ Ｐゴシック" charset="0"/>
              <a:cs typeface="ＭＳ Ｐゴシック" charset="0"/>
            </a:endParaRPr>
          </a:p>
          <a:p>
            <a:pPr algn="r" eaLnBrk="1" hangingPunct="1"/>
            <a:endParaRPr lang="en-US" dirty="0">
              <a:latin typeface="Times New Roman" charset="0"/>
              <a:ea typeface="ＭＳ Ｐゴシック" charset="0"/>
              <a:cs typeface="ＭＳ Ｐゴシック" charset="0"/>
            </a:endParaRPr>
          </a:p>
          <a:p>
            <a:pPr eaLnBrk="1" hangingPunct="1"/>
            <a:r>
              <a:rPr lang="en-US" dirty="0">
                <a:latin typeface="Arial" panose="020B0604020202020204" pitchFamily="34" charset="0"/>
                <a:ea typeface="ＭＳ Ｐゴシック" charset="0"/>
                <a:cs typeface="Arial" panose="020B0604020202020204" pitchFamily="34" charset="0"/>
              </a:rPr>
              <a:t>Do we still have a relationship with God when we sin?</a:t>
            </a:r>
            <a:r>
              <a:rPr lang="en-US" baseline="0" dirty="0">
                <a:latin typeface="Arial" panose="020B0604020202020204" pitchFamily="34" charset="0"/>
                <a:ea typeface="ＭＳ Ｐゴシック" charset="0"/>
                <a:cs typeface="Arial" panose="020B0604020202020204" pitchFamily="34" charset="0"/>
              </a:rPr>
              <a:t>  Yes!</a:t>
            </a:r>
          </a:p>
          <a:p>
            <a:pPr eaLnBrk="1" hangingPunct="1"/>
            <a:r>
              <a:rPr lang="en-US" baseline="0" dirty="0">
                <a:latin typeface="Arial" panose="020B0604020202020204" pitchFamily="34" charset="0"/>
                <a:ea typeface="ＭＳ Ｐゴシック" charset="0"/>
                <a:cs typeface="Arial" panose="020B0604020202020204" pitchFamily="34" charset="0"/>
              </a:rPr>
              <a:t>Sin does not hinder our relationship with God but our fellowship with Him.</a:t>
            </a:r>
          </a:p>
          <a:p>
            <a:pPr eaLnBrk="1" hangingPunct="1"/>
            <a:r>
              <a:rPr lang="en-US" baseline="0" dirty="0">
                <a:latin typeface="Arial" panose="020B0604020202020204" pitchFamily="34" charset="0"/>
                <a:ea typeface="ＭＳ Ｐゴシック" charset="0"/>
                <a:cs typeface="Arial" panose="020B0604020202020204" pitchFamily="34" charset="0"/>
              </a:rPr>
              <a:t>OT sacrifices did not establish a relationship with God but rather they restored their fellowship with God</a:t>
            </a:r>
          </a:p>
          <a:p>
            <a:pPr eaLnBrk="1" hangingPunct="1"/>
            <a:r>
              <a:rPr lang="en-US" baseline="0" dirty="0">
                <a:latin typeface="Arial" panose="020B0604020202020204" pitchFamily="34" charset="0"/>
                <a:ea typeface="ＭＳ Ｐゴシック" charset="0"/>
                <a:cs typeface="Arial" panose="020B0604020202020204" pitchFamily="34" charset="0"/>
              </a:rPr>
              <a:t>________</a:t>
            </a:r>
          </a:p>
          <a:p>
            <a:pPr eaLnBrk="1" hangingPunct="1"/>
            <a:r>
              <a:rPr lang="en-US" dirty="0">
                <a:latin typeface="Arial" panose="020B0604020202020204" pitchFamily="34" charset="0"/>
                <a:ea typeface="ＭＳ Ｐゴシック" charset="0"/>
                <a:cs typeface="Arial" panose="020B0604020202020204" pitchFamily="34" charset="0"/>
              </a:rPr>
              <a:t>OS-03-Leviticus-14</a:t>
            </a:r>
          </a:p>
          <a:p>
            <a:pPr eaLnBrk="1" hangingPunct="1"/>
            <a:r>
              <a:rPr lang="en-US" dirty="0">
                <a:latin typeface="Arial" panose="020B0604020202020204" pitchFamily="34" charset="0"/>
                <a:ea typeface="ＭＳ Ｐゴシック" charset="0"/>
                <a:cs typeface="Arial" panose="020B0604020202020204" pitchFamily="34" charset="0"/>
              </a:rPr>
              <a:t>OS-04-Num-29</a:t>
            </a:r>
          </a:p>
          <a:p>
            <a:pPr eaLnBrk="1" hangingPunct="1"/>
            <a:r>
              <a:rPr lang="en-US" dirty="0">
                <a:latin typeface="Arial" panose="020B0604020202020204" pitchFamily="34" charset="0"/>
                <a:ea typeface="ＭＳ Ｐゴシック" charset="0"/>
                <a:cs typeface="Arial" panose="020B0604020202020204" pitchFamily="34" charset="0"/>
              </a:rPr>
              <a:t>OP-02-Lev-28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NS-23-1Jn-58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SA-03-Biblical Terms-9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SA-15-Inheritance-27</a:t>
            </a:r>
          </a:p>
          <a:p>
            <a:pPr eaLnBrk="1" hangingPunct="1"/>
            <a:endParaRPr lang="en-US" dirty="0">
              <a:latin typeface="Arial" panose="020B0604020202020204" pitchFamily="34" charset="0"/>
              <a:ea typeface="ＭＳ Ｐゴシック" charset="0"/>
              <a:cs typeface="Arial" panose="020B0604020202020204" pitchFamily="34" charset="0"/>
            </a:endParaRPr>
          </a:p>
          <a:p>
            <a:pPr algn="r" eaLnBrk="1" hangingPunct="1"/>
            <a:endParaRPr lang="ar-JO" dirty="0">
              <a:latin typeface="Times New Roman" charset="0"/>
              <a:ea typeface="ＭＳ Ｐゴシック" charset="0"/>
              <a:cs typeface="ＭＳ Ｐゴシック" charset="0"/>
            </a:endParaRPr>
          </a:p>
          <a:p>
            <a:pPr algn="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2990FDF-7A6C-7A44-9CD1-CE1CFDDBB683}"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gn="r" eaLnBrk="1" hangingPunct="1"/>
            <a:r>
              <a:rPr lang="ar-JO" dirty="0">
                <a:latin typeface="Times New Roman" charset="0"/>
                <a:ea typeface="ＭＳ Ｐゴシック" charset="0"/>
                <a:cs typeface="ＭＳ Ｐゴシック" charset="0"/>
              </a:rPr>
              <a:t>هل ما يزال لنا علاقة مع الله عندما نخطيء؟ نعم! </a:t>
            </a:r>
          </a:p>
          <a:p>
            <a:pPr algn="r" eaLnBrk="1" hangingPunct="1"/>
            <a:r>
              <a:rPr lang="ar-JO" dirty="0">
                <a:latin typeface="Times New Roman" charset="0"/>
                <a:ea typeface="ＭＳ Ｐゴシック" charset="0"/>
                <a:cs typeface="ＭＳ Ｐゴシック" charset="0"/>
              </a:rPr>
              <a:t>الخطية لا تعيق علاقتنا مع الله بل شركتنا معه.</a:t>
            </a:r>
          </a:p>
          <a:p>
            <a:pPr algn="r" eaLnBrk="1" hangingPunct="1"/>
            <a:r>
              <a:rPr lang="ar-JO" dirty="0">
                <a:latin typeface="Times New Roman" charset="0"/>
                <a:ea typeface="ＭＳ Ｐゴシック" charset="0"/>
                <a:cs typeface="ＭＳ Ｐゴシック" charset="0"/>
              </a:rPr>
              <a:t>لم تؤسس ذبائح العهد القديم علاقة مع الله بل بالحري استعادت الشركة مع الله.</a:t>
            </a:r>
          </a:p>
          <a:p>
            <a:pPr algn="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hlinkClick r:id="rId3" tooltip="https://newversenews.blogspot.com/2020/04/passover-in-plague-time.html"/>
              </a:rPr>
              <a:t>This Photo</a:t>
            </a:r>
            <a:r>
              <a:rPr lang="en-US" sz="1200" dirty="0"/>
              <a:t> by Unknown Author is licensed under </a:t>
            </a:r>
            <a:r>
              <a:rPr lang="en-US" sz="1200" dirty="0">
                <a:hlinkClick r:id="rId4" tooltip="https://creativecommons.org/licenses/by-nc-nd/3.0/"/>
              </a:rPr>
              <a:t>CC BY-NC-ND</a:t>
            </a:r>
            <a:endParaRPr lang="en-US" sz="1200" dirty="0"/>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9C8BAA-B1FE-A747-AAD7-1B7F1C54447E}"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 uri="{FAA26D3D-D897-4be2-8F04-BA451C77F1D7}">
              <ma14:placeholderFlag xmlns:ma14="http://schemas.microsoft.com/office/mac/drawingml/2011/main" xmlns="" val="1"/>
            </a:ext>
          </a:extLst>
        </p:spPr>
        <p:txBody>
          <a:bodyPr/>
          <a:lstStyle/>
          <a:p>
            <a:r>
              <a:rPr lang="en-US" dirty="0">
                <a:latin typeface="Times New Roman" charset="0"/>
                <a:ea typeface="ＭＳ Ｐゴシック" charset="0"/>
                <a:cs typeface="ＭＳ Ｐゴシック" charset="0"/>
              </a:rPr>
              <a:t>• There is a future reign of the Servant Kings—that is you and me!</a:t>
            </a:r>
          </a:p>
          <a:p>
            <a:r>
              <a:rPr lang="en-US" dirty="0">
                <a:latin typeface="Times New Roman" charset="0"/>
                <a:ea typeface="ＭＳ Ｐゴシック" charset="0"/>
                <a:cs typeface="ＭＳ Ｐゴシック" charset="0"/>
              </a:rPr>
              <a:t>• Our future inheritance is well articulated by Joseph Dillow in his massive book, </a:t>
            </a:r>
            <a:r>
              <a:rPr lang="en-US" i="1" dirty="0">
                <a:latin typeface="Times New Roman" charset="0"/>
                <a:ea typeface="ＭＳ Ｐゴシック" charset="0"/>
                <a:cs typeface="ＭＳ Ｐゴシック" charset="0"/>
              </a:rPr>
              <a:t>Final Destiny</a:t>
            </a:r>
            <a:endParaRPr lang="en-US"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 Dillow is the key author of what he calls the Partakers View.</a:t>
            </a:r>
          </a:p>
          <a:p>
            <a:r>
              <a:rPr lang="en-US" dirty="0">
                <a:latin typeface="Times New Roman" charset="0"/>
                <a:ea typeface="ＭＳ Ｐゴシック" charset="0"/>
                <a:cs typeface="ＭＳ Ｐゴシック" charset="0"/>
              </a:rPr>
              <a:t>This view explains inheritance in the OT.</a:t>
            </a:r>
          </a:p>
          <a:p>
            <a:r>
              <a:rPr lang="en-US" dirty="0">
                <a:latin typeface="Times New Roman" charset="0"/>
                <a:ea typeface="ＭＳ Ｐゴシック" charset="0"/>
                <a:cs typeface="ＭＳ Ｐゴシック" charset="0"/>
              </a:rPr>
              <a:t>Inheritance in the OT was of two types:</a:t>
            </a:r>
          </a:p>
          <a:p>
            <a:r>
              <a:rPr lang="en-US" dirty="0">
                <a:latin typeface="Times New Roman" charset="0"/>
                <a:ea typeface="ＭＳ Ｐゴシック" charset="0"/>
                <a:cs typeface="ＭＳ Ｐゴシック" charset="0"/>
              </a:rPr>
              <a:t>All Israelites who believed in the LORD would have God as their inheritance—or be saved.</a:t>
            </a:r>
          </a:p>
          <a:p>
            <a:r>
              <a:rPr lang="en-US" dirty="0">
                <a:latin typeface="Times New Roman" charset="0"/>
                <a:ea typeface="ＭＳ Ｐゴシック" charset="0"/>
                <a:cs typeface="ＭＳ Ｐゴシック" charset="0"/>
              </a:rPr>
              <a:t>But only those Israelites that obeyed the LORD wholeheartedly would inherit Canaan—or be rewarded.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Dillow calls this view the Partakers View based on Hebrews 3:14 that promises believers who persevere to be partakers or sharers with Jesus in his future rule.</a:t>
            </a:r>
          </a:p>
          <a:p>
            <a:pPr eaLnBrk="1" hangingPunct="1"/>
            <a:r>
              <a:rPr lang="en-US" dirty="0">
                <a:latin typeface="Times New Roman" charset="0"/>
                <a:ea typeface="ＭＳ Ｐゴシック" charset="0"/>
                <a:cs typeface="ＭＳ Ｐゴシック" charset="0"/>
              </a:rPr>
              <a:t>___________</a:t>
            </a:r>
          </a:p>
          <a:p>
            <a:pPr eaLnBrk="1" hangingPunct="1"/>
            <a:r>
              <a:rPr lang="en-US" dirty="0">
                <a:latin typeface="Times New Roman" charset="0"/>
                <a:ea typeface="ＭＳ Ｐゴシック" charset="0"/>
                <a:cs typeface="ＭＳ Ｐゴシック" charset="0"/>
              </a:rPr>
              <a:t>Common-257</a:t>
            </a:r>
          </a:p>
          <a:p>
            <a:r>
              <a:rPr lang="en-US" dirty="0">
                <a:latin typeface="Times New Roman" charset="0"/>
                <a:ea typeface="ＭＳ Ｐゴシック" charset="0"/>
                <a:cs typeface="ＭＳ Ｐゴシック" charset="0"/>
              </a:rPr>
              <a:t>OS-04-Numbers-148</a:t>
            </a:r>
          </a:p>
          <a:p>
            <a:r>
              <a:rPr lang="en-US" dirty="0">
                <a:latin typeface="Times New Roman" charset="0"/>
                <a:ea typeface="ＭＳ Ｐゴシック" charset="0"/>
                <a:cs typeface="ＭＳ Ｐゴシック" charset="0"/>
              </a:rPr>
              <a:t>OS-06-Joshua-175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NS-19-Hebrews-58, 186, 448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SA-15-Inheritance-35, 173</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TP-01-Our Inheritance OT Summary-35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TP-03-Our Inheritance Hebrews Warnings-56</a:t>
            </a:r>
            <a:endParaRPr lang="en-US" b="0" dirty="0">
              <a:latin typeface="Times New Roman" charset="0"/>
              <a:ea typeface="ＭＳ Ｐゴシック" charset="0"/>
              <a:cs typeface="ＭＳ Ｐゴシック" charset="0"/>
            </a:endParaRP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36</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ＭＳ Ｐゴシック" charset="0"/>
              </a:rPr>
              <a:t>Dillow sums up the OT inheritance in six truths…</a:t>
            </a:r>
          </a:p>
          <a:p>
            <a:r>
              <a:rPr lang="en-US" sz="1200" kern="1200" dirty="0">
                <a:solidFill>
                  <a:schemeClr val="tx1"/>
                </a:solidFill>
                <a:effectLst/>
                <a:latin typeface="+mn-lt"/>
                <a:ea typeface="+mn-ea"/>
                <a:cs typeface="+mn-cs"/>
              </a:rPr>
              <a:t>These first two show that inheritance was conditioned on obedience. That is why only two men out of the more than 600,000 fighting men who left Egypt made it into Canaan. Even Moses, Aaron, and Miriam did not enter the land, so the inheritance obviously does not signify heaven!</a:t>
            </a:r>
          </a:p>
          <a:p>
            <a:r>
              <a:rPr lang="en-US" sz="1200" kern="1200" dirty="0">
                <a:solidFill>
                  <a:schemeClr val="tx1"/>
                </a:solidFill>
                <a:effectLst/>
                <a:latin typeface="+mn-lt"/>
                <a:ea typeface="+mn-ea"/>
                <a:cs typeface="+mn-cs"/>
              </a:rPr>
              <a:t>________</a:t>
            </a:r>
          </a:p>
          <a:p>
            <a:r>
              <a:rPr lang="en-US" sz="1200" kern="1200" dirty="0">
                <a:solidFill>
                  <a:schemeClr val="tx1"/>
                </a:solidFill>
                <a:effectLst/>
                <a:latin typeface="+mn-lt"/>
                <a:ea typeface="+mn-ea"/>
                <a:cs typeface="+mn-cs"/>
              </a:rPr>
              <a:t>Common-259</a:t>
            </a:r>
          </a:p>
          <a:p>
            <a:r>
              <a:rPr lang="en-US" sz="1200" kern="1200" dirty="0">
                <a:solidFill>
                  <a:schemeClr val="tx1"/>
                </a:solidFill>
                <a:effectLst/>
                <a:latin typeface="+mn-lt"/>
                <a:ea typeface="+mn-ea"/>
                <a:cs typeface="+mn-cs"/>
              </a:rPr>
              <a:t>OP-04-Numbers-88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OS-04-Numbers-147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OS-06-Joshua-175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NS-19-Hebrews-60, 188</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TP-01-Our Inheritance OT Summary-36</a:t>
            </a:r>
            <a:endParaRPr lang="en-US" dirty="0">
              <a:latin typeface="Times New Roman" charset="0"/>
              <a:ea typeface="ＭＳ Ｐゴシック" charset="0"/>
              <a:cs typeface="ＭＳ Ｐゴシック" charset="0"/>
            </a:endParaRPr>
          </a:p>
          <a:p>
            <a:endParaRPr lang="en-US" dirty="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37</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sz="1200" kern="1200" dirty="0">
                <a:solidFill>
                  <a:schemeClr val="tx1"/>
                </a:solidFill>
                <a:effectLst/>
                <a:latin typeface="+mn-lt"/>
                <a:ea typeface="+mn-ea"/>
                <a:cs typeface="+mn-cs"/>
              </a:rPr>
              <a:t>Inheritance is the earthly reward for perseverance.</a:t>
            </a:r>
          </a:p>
          <a:p>
            <a:r>
              <a:rPr lang="en-US" sz="1200" kern="1200" dirty="0">
                <a:solidFill>
                  <a:schemeClr val="tx1"/>
                </a:solidFill>
                <a:effectLst/>
                <a:latin typeface="+mn-lt"/>
                <a:ea typeface="+mn-ea"/>
                <a:cs typeface="+mn-cs"/>
              </a:rPr>
              <a:t>________</a:t>
            </a:r>
          </a:p>
          <a:p>
            <a:r>
              <a:rPr lang="en-US" sz="1200" kern="1200" dirty="0">
                <a:solidFill>
                  <a:schemeClr val="tx1"/>
                </a:solidFill>
                <a:effectLst/>
                <a:latin typeface="+mn-lt"/>
                <a:ea typeface="+mn-ea"/>
                <a:cs typeface="+mn-cs"/>
              </a:rPr>
              <a:t>Common-260</a:t>
            </a:r>
          </a:p>
          <a:p>
            <a:r>
              <a:rPr lang="en-US" sz="1200" kern="1200" dirty="0">
                <a:solidFill>
                  <a:schemeClr val="tx1"/>
                </a:solidFill>
                <a:effectLst/>
                <a:latin typeface="+mn-lt"/>
                <a:ea typeface="+mn-ea"/>
                <a:cs typeface="+mn-cs"/>
              </a:rPr>
              <a:t>OP-04-Numbers-89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OS-04-Numbers-137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OS-06-Joshua-176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NS-19-Hebrews-61, 189</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TP-01-Our Inheritance OT Summary-37</a:t>
            </a:r>
            <a:endParaRPr lang="en-US" dirty="0">
              <a:latin typeface="Times New Roman" charset="0"/>
              <a:ea typeface="ＭＳ Ｐゴシック" charset="0"/>
              <a:cs typeface="ＭＳ Ｐゴシック" charset="0"/>
            </a:endParaRPr>
          </a:p>
          <a:p>
            <a:endParaRPr lang="en-US" dirty="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38</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sz="1200" kern="1200" dirty="0">
                <a:solidFill>
                  <a:schemeClr val="tx1"/>
                </a:solidFill>
                <a:effectLst/>
                <a:latin typeface="+mn-lt"/>
                <a:ea typeface="+mn-ea"/>
                <a:cs typeface="+mn-cs"/>
              </a:rPr>
              <a:t>All Israelites and the rabble (Egyptians who believed) who came out of Egypt placed the lamb's blood on their doors, signifying their trust in the LORD instead of the Egyptian gods. Thus they had the inheritance of salvation. Yet the great majority did not continue to believe in God to bring them into Canaan, as this was an inheritance only for those who persevered. Likewise, the NT has two types of inheritance: salvation for those who believe and reward for the saved who persevere.</a:t>
            </a:r>
          </a:p>
          <a:p>
            <a:r>
              <a:rPr lang="en-US" sz="1200" kern="1200" dirty="0">
                <a:solidFill>
                  <a:schemeClr val="tx1"/>
                </a:solidFill>
                <a:effectLst/>
                <a:latin typeface="+mn-lt"/>
                <a:ea typeface="+mn-ea"/>
                <a:cs typeface="+mn-cs"/>
              </a:rPr>
              <a:t>________</a:t>
            </a:r>
          </a:p>
          <a:p>
            <a:r>
              <a:rPr lang="en-US" sz="1200" kern="1200" dirty="0">
                <a:solidFill>
                  <a:schemeClr val="tx1"/>
                </a:solidFill>
                <a:effectLst/>
                <a:latin typeface="+mn-lt"/>
                <a:ea typeface="+mn-ea"/>
                <a:cs typeface="+mn-cs"/>
              </a:rPr>
              <a:t>Common-261</a:t>
            </a:r>
          </a:p>
          <a:p>
            <a:r>
              <a:rPr lang="en-US" sz="1200" kern="1200" dirty="0">
                <a:solidFill>
                  <a:schemeClr val="tx1"/>
                </a:solidFill>
                <a:effectLst/>
                <a:latin typeface="+mn-lt"/>
                <a:ea typeface="+mn-ea"/>
                <a:cs typeface="+mn-cs"/>
              </a:rPr>
              <a:t>OP-04-Numbers-90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OS-04-Numbers-138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OS-06-Joshua-177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NS-19-Hebrews-62, 190</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TP-01-Our Inheritance OT Summary-38</a:t>
            </a:r>
            <a:endParaRPr lang="en-US" dirty="0">
              <a:latin typeface="Times New Roman" charset="0"/>
              <a:ea typeface="ＭＳ Ｐゴシック" charset="0"/>
              <a:cs typeface="ＭＳ Ｐゴシック" charset="0"/>
            </a:endParaRPr>
          </a:p>
          <a:p>
            <a:endParaRPr lang="en-US" dirty="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39</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sz="1200" kern="1200" dirty="0">
                <a:solidFill>
                  <a:schemeClr val="tx1"/>
                </a:solidFill>
                <a:effectLst/>
                <a:latin typeface="+mn-lt"/>
                <a:ea typeface="+mn-ea"/>
                <a:cs typeface="+mn-cs"/>
              </a:rPr>
              <a:t>The firstborn sons in the OT by right were promised the double portion of their father's estate. Yet this was conditioned on faithfulness. Reuben was Jacob's firstborn, but his unfaithfulness caused the rights of the firstborn to pass to Joseph, whose two sons each received an inheritance (1 Chronicles 5:1-2). Yet this did not relate to the salvation of Reuben, who was saved by faith. It only spoke of his reward. Likewise, NT inheritance for the believer is conditioned on continued obedience.</a:t>
            </a:r>
          </a:p>
          <a:p>
            <a:r>
              <a:rPr lang="en-US" sz="1200" kern="1200" dirty="0">
                <a:solidFill>
                  <a:schemeClr val="tx1"/>
                </a:solidFill>
                <a:effectLst/>
                <a:latin typeface="+mn-lt"/>
                <a:ea typeface="+mn-ea"/>
                <a:cs typeface="+mn-cs"/>
              </a:rPr>
              <a:t>________</a:t>
            </a:r>
          </a:p>
          <a:p>
            <a:r>
              <a:rPr lang="en-US" sz="1200" kern="1200" dirty="0">
                <a:solidFill>
                  <a:schemeClr val="tx1"/>
                </a:solidFill>
                <a:effectLst/>
                <a:latin typeface="+mn-lt"/>
                <a:ea typeface="+mn-ea"/>
                <a:cs typeface="+mn-cs"/>
              </a:rPr>
              <a:t>Common-262</a:t>
            </a:r>
          </a:p>
          <a:p>
            <a:r>
              <a:rPr lang="en-US" sz="1200" kern="1200" dirty="0">
                <a:solidFill>
                  <a:schemeClr val="tx1"/>
                </a:solidFill>
                <a:effectLst/>
                <a:latin typeface="+mn-lt"/>
                <a:ea typeface="+mn-ea"/>
                <a:cs typeface="+mn-cs"/>
              </a:rPr>
              <a:t>OP-04-Numbers-92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OS-04-Numbers-139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OS-06-Joshua-178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NS-19-Hebrews-63, 191</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TP-01-Our Inheritance OT Summary-39</a:t>
            </a:r>
            <a:endParaRPr lang="en-US" dirty="0">
              <a:latin typeface="Times New Roman" charset="0"/>
              <a:ea typeface="ＭＳ Ｐゴシック" charset="0"/>
              <a:cs typeface="ＭＳ Ｐゴシック" charset="0"/>
            </a:endParaRPr>
          </a:p>
          <a:p>
            <a:endParaRPr lang="en-US" dirty="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r">
              <a:defRPr/>
            </a:pPr>
            <a:fld id="{63B0874B-D723-4F44-B2DB-AF30269199E9}" type="slidenum">
              <a:rPr lang="en-GB" sz="1200">
                <a:solidFill>
                  <a:srgbClr val="FFFFFF"/>
                </a:solidFill>
                <a:latin typeface="Comic Sans MS" charset="0"/>
              </a:rPr>
              <a:pPr algn="r">
                <a:defRPr/>
              </a:pPr>
              <a:t>40</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a:t>We come into a right relationship with God by placing our trust in Christ—but that is just the beginning as we need to obey him to be fully blessed (MI restated).</a:t>
            </a:r>
          </a:p>
          <a:p>
            <a:endParaRPr lang="en-US" dirty="0"/>
          </a:p>
          <a:p>
            <a:endParaRPr lang="en-US" dirty="0"/>
          </a:p>
        </p:txBody>
      </p:sp>
    </p:spTree>
    <p:extLst>
      <p:ext uri="{BB962C8B-B14F-4D97-AF65-F5344CB8AC3E}">
        <p14:creationId xmlns:p14="http://schemas.microsoft.com/office/powerpoint/2010/main" val="222418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hlinkClick r:id="rId3" tooltip="https://newversenews.blogspot.com/2020/04/passover-in-plague-time.html"/>
              </a:rPr>
              <a:t>This Photo</a:t>
            </a:r>
            <a:r>
              <a:rPr lang="en-US" sz="1200" dirty="0"/>
              <a:t> by Unknown Author is licensed under </a:t>
            </a:r>
            <a:r>
              <a:rPr lang="en-US" sz="1200" dirty="0">
                <a:hlinkClick r:id="rId4" tooltip="https://creativecommons.org/licenses/by-nc-nd/3.0/"/>
              </a:rPr>
              <a:t>CC BY-NC-ND</a:t>
            </a:r>
            <a:endParaRPr lang="en-US" sz="1200" dirty="0"/>
          </a:p>
          <a:p>
            <a:endParaRPr lang="en-US" dirty="0"/>
          </a:p>
        </p:txBody>
      </p:sp>
    </p:spTree>
    <p:extLst>
      <p:ext uri="{BB962C8B-B14F-4D97-AF65-F5344CB8AC3E}">
        <p14:creationId xmlns:p14="http://schemas.microsoft.com/office/powerpoint/2010/main" val="3391045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1242127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242756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DC2A45A-1CAD-074E-976A-214CEC2575A9}"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TP Topical Preaching in Arabic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r">
              <a:defRPr/>
            </a:pPr>
            <a:fld id="{63B0874B-D723-4F44-B2DB-AF30269199E9}" type="slidenum">
              <a:rPr lang="en-GB" sz="1200">
                <a:solidFill>
                  <a:srgbClr val="FFFFFF"/>
                </a:solidFill>
                <a:latin typeface="Comic Sans MS" charset="0"/>
              </a:rPr>
              <a:pPr algn="r">
                <a:defRPr/>
              </a:pPr>
              <a:t>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BE-02-Exodus-52</a:t>
            </a:r>
          </a:p>
          <a:p>
            <a:r>
              <a:rPr lang="en-US" dirty="0"/>
              <a:t>OS-02-Exodus-70</a:t>
            </a:r>
          </a:p>
          <a:p>
            <a:r>
              <a:rPr lang="en-US" dirty="0"/>
              <a:t>SA-15-Inheritance-6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F386086-6236-9640-A2D9-8136C8FB47C2}"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defRPr/>
            </a:pPr>
            <a:fld id="{7BF60E32-1191-E043-BCA7-A0AB5AA71693}" type="slidenum">
              <a:rPr lang="zh-CN" altLang="en-US" sz="1200">
                <a:solidFill>
                  <a:prstClr val="black"/>
                </a:solidFill>
              </a:rPr>
              <a:pPr algn="r">
                <a:defRPr/>
              </a:pPr>
              <a:t>10</a:t>
            </a:fld>
            <a:endParaRPr lang="en-US" altLang="zh-CN" sz="1200">
              <a:solidFill>
                <a:prstClr val="black"/>
              </a:solidFill>
            </a:endParaRPr>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extLst>
      <p:ext uri="{BB962C8B-B14F-4D97-AF65-F5344CB8AC3E}">
        <p14:creationId xmlns:p14="http://schemas.microsoft.com/office/powerpoint/2010/main" val="1160817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907AD4-1815-E043-884E-ECC37CCF6CF2}"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32F16E9-3B9B-DB43-B0E2-64F5EDB32C5A}"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1"/>
          <p:cNvSpPr>
            <a:spLocks noGrp="1" noChangeArrowheads="1"/>
          </p:cNvSpPr>
          <p:nvPr>
            <p:ph type="sldNum" sz="quarter" idx="12"/>
          </p:nvPr>
        </p:nvSpPr>
        <p:spPr>
          <a:ln/>
        </p:spPr>
        <p:txBody>
          <a:bodyPr/>
          <a:lstStyle>
            <a:lvl1pPr>
              <a:defRPr/>
            </a:lvl1pPr>
          </a:lstStyle>
          <a:p>
            <a:pPr>
              <a:defRPr/>
            </a:pPr>
            <a:fld id="{E06CBCD6-A162-654B-A226-8E2EA2F1C0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17230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57937E36-317D-E045-8CDA-BEB29D7311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035458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B202FBD5-220B-2A4B-AE3E-4A40331C74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378852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F2525731-46C6-3C4D-A9CA-6D24FB96BA8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322749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1A9FE689-DE00-2F41-808C-E241E1972C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70687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AEF508B1-279F-364B-AAE8-F8FE35B535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50552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3124200"/>
            <a:ext cx="9144000" cy="3581400"/>
            <a:chOff x="0" y="1968"/>
            <a:chExt cx="5760" cy="2256"/>
          </a:xfrm>
        </p:grpSpPr>
        <p:sp>
          <p:nvSpPr>
            <p:cNvPr id="5" name="Rectangle 1027"/>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 name="Rectangle 1028"/>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7" name="Rectangle 1029"/>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8" name="Rectangle 1030"/>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9" name="Rectangle 1031"/>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 name="Rectangle 1032"/>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1" name="Rectangle 1033"/>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2" name="Rectangle 1034"/>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3" name="Rectangle 1035"/>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 name="Rectangle 1036"/>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5" name="Rectangle 1037"/>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6" name="Rectangle 1038"/>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7" name="Rectangle 1039"/>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8" name="Rectangle 1040"/>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9" name="Rectangle 1041"/>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0" name="Rectangle 1042"/>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1" name="Rectangle 1043"/>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2" name="Rectangle 1044"/>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3" name="Rectangle 1045"/>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4" name="Rectangle 1046"/>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5" name="Rectangle 1047"/>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6" name="Rectangle 1048"/>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7" name="Rectangle 1049"/>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8" name="Rectangle 1050"/>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9" name="Rectangle 1051"/>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30" name="Rectangle 1052"/>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31" name="Rectangle 1053"/>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32" name="Rectangle 1054"/>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33" name="Rectangle 1055"/>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34" name="Rectangle 1056"/>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35" name="Rectangle 1057"/>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36" name="Rectangle 1058"/>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37" name="Rectangle 1059"/>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38" name="Rectangle 1060"/>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39" name="Rectangle 1061"/>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40" name="Rectangle 1062"/>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41" name="Rectangle 1063"/>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42" name="Rectangle 1064"/>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43" name="Rectangle 1065"/>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44" name="Rectangle 1066"/>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45" name="Rectangle 1067"/>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46" name="Rectangle 1068"/>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47" name="Rectangle 1069"/>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48" name="Rectangle 1070"/>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49" name="Rectangle 1071"/>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0" name="Rectangle 1072"/>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1" name="Rectangle 1073"/>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2" name="Rectangle 1074"/>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3" name="Rectangle 1075"/>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4" name="Rectangle 1076"/>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5" name="Rectangle 1077"/>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6" name="Rectangle 1078"/>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7" name="Rectangle 1079"/>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8" name="Rectangle 1080"/>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59" name="Rectangle 1081"/>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0" name="Rectangle 1082"/>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1" name="Rectangle 1083"/>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2" name="Rectangle 1084"/>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3" name="Rectangle 1085"/>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4" name="Rectangle 1086"/>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5" name="Rectangle 1087"/>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6" name="Rectangle 1088"/>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7" name="Rectangle 1089"/>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sp>
        <p:nvSpPr>
          <p:cNvPr id="68" name="Freeform 1094"/>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ＭＳ Ｐゴシック" charset="0"/>
            </a:endParaRPr>
          </a:p>
        </p:txBody>
      </p:sp>
      <p:sp>
        <p:nvSpPr>
          <p:cNvPr id="545860" name="Rectangle 1092"/>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545861" name="Rectangle 1093"/>
          <p:cNvSpPr>
            <a:spLocks noGrp="1" noChangeArrowheads="1"/>
          </p:cNvSpPr>
          <p:nvPr>
            <p:ph type="subTitle" idx="1"/>
          </p:nvPr>
        </p:nvSpPr>
        <p:spPr>
          <a:xfrm>
            <a:off x="1371600" y="3886200"/>
            <a:ext cx="6400800" cy="1752600"/>
          </a:xfrm>
        </p:spPr>
        <p:txBody>
          <a:bodyPr/>
          <a:lstStyle>
            <a:lvl1pPr marL="0" indent="101600" algn="ctr">
              <a:buFont typeface="Wingdings" pitchFamily="-108" charset="2"/>
              <a:buNone/>
              <a:defRPr/>
            </a:lvl1pPr>
          </a:lstStyle>
          <a:p>
            <a:r>
              <a:rPr lang="en-US" altLang="ja-JP"/>
              <a:t>Click to edit Master subtitle style</a:t>
            </a:r>
          </a:p>
        </p:txBody>
      </p:sp>
      <p:sp>
        <p:nvSpPr>
          <p:cNvPr id="69" name="Rectangle 1090"/>
          <p:cNvSpPr>
            <a:spLocks noGrp="1" noChangeArrowheads="1"/>
          </p:cNvSpPr>
          <p:nvPr>
            <p:ph type="dt" sz="half" idx="10"/>
          </p:nvPr>
        </p:nvSpPr>
        <p:spPr/>
        <p:txBody>
          <a:bodyPr/>
          <a:lstStyle>
            <a:lvl1pPr>
              <a:defRPr>
                <a:solidFill>
                  <a:schemeClr val="tx2"/>
                </a:solidFill>
              </a:defRPr>
            </a:lvl1pPr>
          </a:lstStyle>
          <a:p>
            <a:pPr>
              <a:defRPr/>
            </a:pPr>
            <a:endParaRPr lang="en-US" altLang="ja-JP">
              <a:solidFill>
                <a:srgbClr val="FFFFFF"/>
              </a:solidFill>
            </a:endParaRPr>
          </a:p>
        </p:txBody>
      </p:sp>
      <p:sp>
        <p:nvSpPr>
          <p:cNvPr id="70" name="Rectangle 1091"/>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solidFill>
                <a:srgbClr val="FFFFFF"/>
              </a:solidFill>
            </a:endParaRPr>
          </a:p>
        </p:txBody>
      </p:sp>
      <p:sp>
        <p:nvSpPr>
          <p:cNvPr id="71" name="Rectangle 1095"/>
          <p:cNvSpPr>
            <a:spLocks noGrp="1" noChangeArrowheads="1"/>
          </p:cNvSpPr>
          <p:nvPr>
            <p:ph type="sldNum" sz="quarter" idx="12"/>
          </p:nvPr>
        </p:nvSpPr>
        <p:spPr/>
        <p:txBody>
          <a:bodyPr/>
          <a:lstStyle>
            <a:lvl1pPr algn="r">
              <a:defRPr/>
            </a:lvl1pPr>
          </a:lstStyle>
          <a:p>
            <a:pPr>
              <a:defRPr/>
            </a:pPr>
            <a:fld id="{A1E5E8D4-B2E4-CB4C-A33A-F9C963FBD8D5}"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0260340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1093"/>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1094"/>
          <p:cNvSpPr>
            <a:spLocks noGrp="1" noChangeArrowheads="1"/>
          </p:cNvSpPr>
          <p:nvPr>
            <p:ph type="sldNum" sz="quarter" idx="12"/>
          </p:nvPr>
        </p:nvSpPr>
        <p:spPr>
          <a:ln/>
        </p:spPr>
        <p:txBody>
          <a:bodyPr/>
          <a:lstStyle>
            <a:lvl1pPr>
              <a:defRPr/>
            </a:lvl1pPr>
          </a:lstStyle>
          <a:p>
            <a:pPr>
              <a:defRPr/>
            </a:pPr>
            <a:fld id="{78830F0F-839C-5E41-A06C-0D84B401B899}"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0525161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9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1093"/>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1094"/>
          <p:cNvSpPr>
            <a:spLocks noGrp="1" noChangeArrowheads="1"/>
          </p:cNvSpPr>
          <p:nvPr>
            <p:ph type="sldNum" sz="quarter" idx="12"/>
          </p:nvPr>
        </p:nvSpPr>
        <p:spPr>
          <a:ln/>
        </p:spPr>
        <p:txBody>
          <a:bodyPr/>
          <a:lstStyle>
            <a:lvl1pPr>
              <a:defRPr/>
            </a:lvl1pPr>
          </a:lstStyle>
          <a:p>
            <a:pPr>
              <a:defRPr/>
            </a:pPr>
            <a:fld id="{08EFE18B-FF27-A14A-A925-53ADFB32C3D7}"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8768991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9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1093"/>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1094"/>
          <p:cNvSpPr>
            <a:spLocks noGrp="1" noChangeArrowheads="1"/>
          </p:cNvSpPr>
          <p:nvPr>
            <p:ph type="sldNum" sz="quarter" idx="12"/>
          </p:nvPr>
        </p:nvSpPr>
        <p:spPr>
          <a:ln/>
        </p:spPr>
        <p:txBody>
          <a:bodyPr/>
          <a:lstStyle>
            <a:lvl1pPr>
              <a:defRPr/>
            </a:lvl1pPr>
          </a:lstStyle>
          <a:p>
            <a:pPr>
              <a:defRPr/>
            </a:pPr>
            <a:fld id="{184659C0-ED2D-BB49-9716-7056A864934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335074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9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8" name="Rectangle 1093"/>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9" name="Rectangle 1094"/>
          <p:cNvSpPr>
            <a:spLocks noGrp="1" noChangeArrowheads="1"/>
          </p:cNvSpPr>
          <p:nvPr>
            <p:ph type="sldNum" sz="quarter" idx="12"/>
          </p:nvPr>
        </p:nvSpPr>
        <p:spPr>
          <a:ln/>
        </p:spPr>
        <p:txBody>
          <a:bodyPr/>
          <a:lstStyle>
            <a:lvl1pPr>
              <a:defRPr/>
            </a:lvl1pPr>
          </a:lstStyle>
          <a:p>
            <a:pPr>
              <a:defRPr/>
            </a:pPr>
            <a:fld id="{EEAA37B6-B83C-B941-A6C5-EE2A036388D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1621793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9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4" name="Rectangle 1093"/>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5" name="Rectangle 1094"/>
          <p:cNvSpPr>
            <a:spLocks noGrp="1" noChangeArrowheads="1"/>
          </p:cNvSpPr>
          <p:nvPr>
            <p:ph type="sldNum" sz="quarter" idx="12"/>
          </p:nvPr>
        </p:nvSpPr>
        <p:spPr>
          <a:ln/>
        </p:spPr>
        <p:txBody>
          <a:bodyPr/>
          <a:lstStyle>
            <a:lvl1pPr>
              <a:defRPr/>
            </a:lvl1pPr>
          </a:lstStyle>
          <a:p>
            <a:pPr>
              <a:defRPr/>
            </a:pPr>
            <a:fld id="{40EECC03-549C-6D4F-9883-4AE0E366414A}"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0560744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9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3" name="Rectangle 1093"/>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1094"/>
          <p:cNvSpPr>
            <a:spLocks noGrp="1" noChangeArrowheads="1"/>
          </p:cNvSpPr>
          <p:nvPr>
            <p:ph type="sldNum" sz="quarter" idx="12"/>
          </p:nvPr>
        </p:nvSpPr>
        <p:spPr>
          <a:ln/>
        </p:spPr>
        <p:txBody>
          <a:bodyPr/>
          <a:lstStyle>
            <a:lvl1pPr>
              <a:defRPr/>
            </a:lvl1pPr>
          </a:lstStyle>
          <a:p>
            <a:pPr>
              <a:defRPr/>
            </a:pPr>
            <a:fld id="{BD33A895-D393-6E43-81BC-EC5B29A8E3FB}"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649162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9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1093"/>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1094"/>
          <p:cNvSpPr>
            <a:spLocks noGrp="1" noChangeArrowheads="1"/>
          </p:cNvSpPr>
          <p:nvPr>
            <p:ph type="sldNum" sz="quarter" idx="12"/>
          </p:nvPr>
        </p:nvSpPr>
        <p:spPr>
          <a:ln/>
        </p:spPr>
        <p:txBody>
          <a:bodyPr/>
          <a:lstStyle>
            <a:lvl1pPr>
              <a:defRPr/>
            </a:lvl1pPr>
          </a:lstStyle>
          <a:p>
            <a:pPr>
              <a:defRPr/>
            </a:pPr>
            <a:fld id="{B749192D-3256-2A46-9871-D1442B5A5CA7}"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1058560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9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1093"/>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1094"/>
          <p:cNvSpPr>
            <a:spLocks noGrp="1" noChangeArrowheads="1"/>
          </p:cNvSpPr>
          <p:nvPr>
            <p:ph type="sldNum" sz="quarter" idx="12"/>
          </p:nvPr>
        </p:nvSpPr>
        <p:spPr>
          <a:ln/>
        </p:spPr>
        <p:txBody>
          <a:bodyPr/>
          <a:lstStyle>
            <a:lvl1pPr>
              <a:defRPr/>
            </a:lvl1pPr>
          </a:lstStyle>
          <a:p>
            <a:pPr>
              <a:defRPr/>
            </a:pPr>
            <a:fld id="{1EAC0503-2A7C-E444-9AD0-DF3345C3370C}"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9775616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1093"/>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1094"/>
          <p:cNvSpPr>
            <a:spLocks noGrp="1" noChangeArrowheads="1"/>
          </p:cNvSpPr>
          <p:nvPr>
            <p:ph type="sldNum" sz="quarter" idx="12"/>
          </p:nvPr>
        </p:nvSpPr>
        <p:spPr>
          <a:ln/>
        </p:spPr>
        <p:txBody>
          <a:bodyPr/>
          <a:lstStyle>
            <a:lvl1pPr>
              <a:defRPr/>
            </a:lvl1pPr>
          </a:lstStyle>
          <a:p>
            <a:pPr>
              <a:defRPr/>
            </a:pPr>
            <a:fld id="{FBF10F3A-D568-8148-BD6A-4916DAF48C3F}"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0510726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2"/>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1093"/>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1094"/>
          <p:cNvSpPr>
            <a:spLocks noGrp="1" noChangeArrowheads="1"/>
          </p:cNvSpPr>
          <p:nvPr>
            <p:ph type="sldNum" sz="quarter" idx="12"/>
          </p:nvPr>
        </p:nvSpPr>
        <p:spPr>
          <a:ln/>
        </p:spPr>
        <p:txBody>
          <a:bodyPr/>
          <a:lstStyle>
            <a:lvl1pPr>
              <a:defRPr/>
            </a:lvl1pPr>
          </a:lstStyle>
          <a:p>
            <a:pPr>
              <a:defRPr/>
            </a:pPr>
            <a:fld id="{136C4E64-8507-584E-A6B8-68E36D479A27}"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8200119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76247-79CA-5041-9C9E-9421B21244C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88547101"/>
      </p:ext>
    </p:extLst>
  </p:cSld>
  <p:clrMapOvr>
    <a:masterClrMapping/>
  </p:clrMapOvr>
  <p:transition spd="med">
    <p:randomBar dir="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483F56-AA6F-F94E-99C9-C5BA7C2544A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04107406"/>
      </p:ext>
    </p:extLst>
  </p:cSld>
  <p:clrMapOvr>
    <a:masterClrMapping/>
  </p:clrMapOvr>
  <p:transition spd="med">
    <p:randomBar dir="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9FB9E8-3E7B-FC46-BB33-5F38A81ECB8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66655610"/>
      </p:ext>
    </p:extLst>
  </p:cSld>
  <p:clrMapOvr>
    <a:masterClrMapping/>
  </p:clrMapOvr>
  <p:transition spd="med">
    <p:randomBar dir="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4F2D88-0358-564A-A6CD-92C4818A1B1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71045631"/>
      </p:ext>
    </p:extLst>
  </p:cSld>
  <p:clrMapOvr>
    <a:masterClrMapping/>
  </p:clrMapOvr>
  <p:transition spd="med">
    <p:randomBar dir="ver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F20DA2-7EC5-604F-88F0-985897E8613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05244471"/>
      </p:ext>
    </p:extLst>
  </p:cSld>
  <p:clrMapOvr>
    <a:masterClrMapping/>
  </p:clrMapOvr>
  <p:transition spd="med">
    <p:randomBar dir="ver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C1CFB4-ED2C-D04D-9DA8-396A57ECBE0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94072285"/>
      </p:ext>
    </p:extLst>
  </p:cSld>
  <p:clrMapOvr>
    <a:masterClrMapping/>
  </p:clrMapOvr>
  <p:transition spd="med">
    <p:randomBar dir="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2ADC5ED-C53E-164A-9ACC-65224F717807}"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48709418"/>
      </p:ext>
    </p:extLst>
  </p:cSld>
  <p:clrMapOvr>
    <a:masterClrMapping/>
  </p:clrMapOvr>
  <p:transition spd="med">
    <p:randomBa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E56EA0-8522-CE4F-AACE-F92606BD9B17}"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23480816"/>
      </p:ext>
    </p:extLst>
  </p:cSld>
  <p:clrMapOvr>
    <a:masterClrMapping/>
  </p:clrMapOvr>
  <p:transition spd="med">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5EBF5E-A005-F64D-A2D0-27E5B7E0EFB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92427659"/>
      </p:ext>
    </p:extLst>
  </p:cSld>
  <p:clrMapOvr>
    <a:masterClrMapping/>
  </p:clrMapOvr>
  <p:transition spd="med">
    <p:randomBa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BAE59B-BAB5-2049-BC18-EC4F0067015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34893203"/>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grpSp>
      <p:sp>
        <p:nvSpPr>
          <p:cNvPr id="820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18A73D4C-C658-734D-A126-48BC284B8ADA}" type="slidenum">
              <a:rPr lang="zh-CN" altLang="en-US"/>
              <a:pPr>
                <a:defRPr/>
              </a:pPr>
              <a:t>‹#›</a:t>
            </a:fld>
            <a:endParaRPr lang="en-US" altLang="zh-CN"/>
          </a:p>
        </p:txBody>
      </p:sp>
    </p:spTree>
    <p:extLst>
      <p:ext uri="{BB962C8B-B14F-4D97-AF65-F5344CB8AC3E}">
        <p14:creationId xmlns:p14="http://schemas.microsoft.com/office/powerpoint/2010/main" val="15890996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CAC1F7-B0C1-AB45-99E6-4EA2FA61B42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85817319"/>
      </p:ext>
    </p:extLst>
  </p:cSld>
  <p:clrMapOvr>
    <a:masterClrMapping/>
  </p:clrMapOvr>
  <p:transition spd="med">
    <p:randomBar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7BD4F13-7942-444B-B4B4-922B45760382}"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17769227"/>
      </p:ext>
    </p:extLst>
  </p:cSld>
  <p:clrMapOvr>
    <a:masterClrMapping/>
  </p:clrMapOvr>
  <p:transition spd="med">
    <p:randomBar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A99D491-EA4C-F743-8040-0302D18E0041}" type="slidenum">
              <a:rPr lang="en-US"/>
              <a:pPr>
                <a:defRPr/>
              </a:pPr>
              <a:t>‹#›</a:t>
            </a:fld>
            <a:endParaRPr lang="en-US"/>
          </a:p>
        </p:txBody>
      </p:sp>
    </p:spTree>
    <p:extLst>
      <p:ext uri="{BB962C8B-B14F-4D97-AF65-F5344CB8AC3E}">
        <p14:creationId xmlns:p14="http://schemas.microsoft.com/office/powerpoint/2010/main" val="194856836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812FC202-27AC-E34E-89FE-428BD0037ED7}" type="slidenum">
              <a:rPr lang="en-US"/>
              <a:pPr>
                <a:defRPr/>
              </a:pPr>
              <a:t>‹#›</a:t>
            </a:fld>
            <a:endParaRPr lang="en-US"/>
          </a:p>
        </p:txBody>
      </p:sp>
    </p:spTree>
    <p:extLst>
      <p:ext uri="{BB962C8B-B14F-4D97-AF65-F5344CB8AC3E}">
        <p14:creationId xmlns:p14="http://schemas.microsoft.com/office/powerpoint/2010/main" val="28093319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8458200" cy="5943600"/>
            <a:chOff x="0" y="0"/>
            <a:chExt cx="5328" cy="3744"/>
          </a:xfrm>
        </p:grpSpPr>
        <p:sp>
          <p:nvSpPr>
            <p:cNvPr id="5" name="Freeform 1027"/>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6" name="Freeform 1028"/>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ea typeface="ＭＳ Ｐゴシック" charset="0"/>
                <a:cs typeface="ＭＳ Ｐゴシック" charset="0"/>
              </a:endParaRPr>
            </a:p>
          </p:txBody>
        </p:sp>
      </p:grpSp>
      <p:sp>
        <p:nvSpPr>
          <p:cNvPr id="15365" name="Rectangle 1029"/>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15369" name="Rectangle 103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1030"/>
          <p:cNvSpPr>
            <a:spLocks noGrp="1" noChangeArrowheads="1"/>
          </p:cNvSpPr>
          <p:nvPr>
            <p:ph type="dt" sz="quarter" idx="10"/>
          </p:nvPr>
        </p:nvSpPr>
        <p:spPr/>
        <p:txBody>
          <a:bodyPr/>
          <a:lstStyle>
            <a:lvl1pPr>
              <a:defRPr/>
            </a:lvl1pPr>
          </a:lstStyle>
          <a:p>
            <a:pPr>
              <a:defRPr/>
            </a:pPr>
            <a:endParaRPr lang="en-US"/>
          </a:p>
        </p:txBody>
      </p:sp>
      <p:sp>
        <p:nvSpPr>
          <p:cNvPr id="8" name="Rectangle 1031"/>
          <p:cNvSpPr>
            <a:spLocks noGrp="1" noChangeArrowheads="1"/>
          </p:cNvSpPr>
          <p:nvPr>
            <p:ph type="ftr" sz="quarter" idx="11"/>
          </p:nvPr>
        </p:nvSpPr>
        <p:spPr/>
        <p:txBody>
          <a:bodyPr/>
          <a:lstStyle>
            <a:lvl1pPr>
              <a:defRPr/>
            </a:lvl1pPr>
          </a:lstStyle>
          <a:p>
            <a:pPr>
              <a:defRPr/>
            </a:pPr>
            <a:endParaRPr lang="en-US"/>
          </a:p>
        </p:txBody>
      </p:sp>
      <p:sp>
        <p:nvSpPr>
          <p:cNvPr id="9" name="Rectangle 1032"/>
          <p:cNvSpPr>
            <a:spLocks noGrp="1" noChangeArrowheads="1"/>
          </p:cNvSpPr>
          <p:nvPr>
            <p:ph type="sldNum" sz="quarter" idx="12"/>
          </p:nvPr>
        </p:nvSpPr>
        <p:spPr/>
        <p:txBody>
          <a:bodyPr/>
          <a:lstStyle>
            <a:lvl1pPr>
              <a:defRPr/>
            </a:lvl1pPr>
          </a:lstStyle>
          <a:p>
            <a:pPr>
              <a:defRPr/>
            </a:pPr>
            <a:fld id="{B9DD8885-9ACC-764E-BBD8-EF21776583BE}" type="slidenum">
              <a:rPr lang="en-US"/>
              <a:pPr>
                <a:defRPr/>
              </a:pPr>
              <a:t>‹#›</a:t>
            </a:fld>
            <a:endParaRPr lang="en-US"/>
          </a:p>
        </p:txBody>
      </p:sp>
    </p:spTree>
    <p:extLst>
      <p:ext uri="{BB962C8B-B14F-4D97-AF65-F5344CB8AC3E}">
        <p14:creationId xmlns:p14="http://schemas.microsoft.com/office/powerpoint/2010/main" val="3758355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9227E8E-1EFC-EA40-99A6-B2C843B3CFDD}"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1192888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156D418-9F10-4546-B28D-C94C5E274FDC}"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970347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327AA9B-DF07-5548-93EC-7A1451F9C87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808233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B281399-CDFD-B44A-A72C-25D0EB0B763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1723077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9B56DBAC-B937-A149-91B4-3B639E538EC3}"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191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07EA2FFE-AC00-1D43-8311-189C4A427875}"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347187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088119B-B87E-244E-84BD-04E9E6784CC2}"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418148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B39901E-F07F-6248-B934-A34DC804D50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402168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1E18E5F-4194-4D42-BED0-8D5E618D19A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4261971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3B793F8-AB32-EC45-9DD0-6E97A0E1F68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4023570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atin typeface="Times New Roman" charset="0"/>
              </a:defRPr>
            </a:lvl1pPr>
          </a:lstStyle>
          <a:p>
            <a:pPr>
              <a:defRPr/>
            </a:pPr>
            <a:fld id="{6F1751F9-87F1-A54B-9789-88A597FDB2AF}" type="slidenum">
              <a:rPr lang="zh-CN" altLang="en-US"/>
              <a:pPr>
                <a:defRPr/>
              </a:pPr>
              <a:t>‹#›</a:t>
            </a:fld>
            <a:endParaRPr lang="en-US" altLang="zh-CN"/>
          </a:p>
        </p:txBody>
      </p:sp>
    </p:spTree>
    <p:extLst>
      <p:ext uri="{BB962C8B-B14F-4D97-AF65-F5344CB8AC3E}">
        <p14:creationId xmlns:p14="http://schemas.microsoft.com/office/powerpoint/2010/main" val="2969614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imes New Roman" charset="0"/>
              </a:defRPr>
            </a:lvl1pPr>
          </a:lstStyle>
          <a:p>
            <a:pPr>
              <a:defRPr/>
            </a:pPr>
            <a:fld id="{64A651FF-8522-1A46-BE6F-0A33CED84E00}" type="slidenum">
              <a:rPr lang="zh-CN" altLang="en-US"/>
              <a:pPr>
                <a:defRPr/>
              </a:pPr>
              <a:t>‹#›</a:t>
            </a:fld>
            <a:endParaRPr lang="en-US" altLang="zh-CN"/>
          </a:p>
        </p:txBody>
      </p:sp>
    </p:spTree>
    <p:extLst>
      <p:ext uri="{BB962C8B-B14F-4D97-AF65-F5344CB8AC3E}">
        <p14:creationId xmlns:p14="http://schemas.microsoft.com/office/powerpoint/2010/main" val="3284346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imes New Roman" charset="0"/>
              </a:defRPr>
            </a:lvl1pPr>
          </a:lstStyle>
          <a:p>
            <a:pPr>
              <a:defRPr/>
            </a:pPr>
            <a:fld id="{31445DBC-D89A-544F-80F8-37D42A0615D0}" type="slidenum">
              <a:rPr lang="zh-CN" altLang="en-US"/>
              <a:pPr>
                <a:defRPr/>
              </a:pPr>
              <a:t>‹#›</a:t>
            </a:fld>
            <a:endParaRPr lang="en-US" altLang="zh-CN"/>
          </a:p>
        </p:txBody>
      </p:sp>
    </p:spTree>
    <p:extLst>
      <p:ext uri="{BB962C8B-B14F-4D97-AF65-F5344CB8AC3E}">
        <p14:creationId xmlns:p14="http://schemas.microsoft.com/office/powerpoint/2010/main" val="754536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imes New Roman" charset="0"/>
              </a:defRPr>
            </a:lvl1pPr>
          </a:lstStyle>
          <a:p>
            <a:pPr>
              <a:defRPr/>
            </a:pPr>
            <a:fld id="{DF05BA87-50AB-3A4C-BF13-57B77B4357A6}" type="slidenum">
              <a:rPr lang="zh-CN" altLang="en-US"/>
              <a:pPr>
                <a:defRPr/>
              </a:pPr>
              <a:t>‹#›</a:t>
            </a:fld>
            <a:endParaRPr lang="en-US" altLang="zh-CN"/>
          </a:p>
        </p:txBody>
      </p:sp>
    </p:spTree>
    <p:extLst>
      <p:ext uri="{BB962C8B-B14F-4D97-AF65-F5344CB8AC3E}">
        <p14:creationId xmlns:p14="http://schemas.microsoft.com/office/powerpoint/2010/main" val="938382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p:txBody>
          <a:bodyPr/>
          <a:lstStyle>
            <a:lvl1pPr>
              <a:defRPr/>
            </a:lvl1pPr>
          </a:lstStyle>
          <a:p>
            <a:pPr>
              <a:defRPr/>
            </a:pPr>
            <a:endParaRPr lang="en-US"/>
          </a:p>
        </p:txBody>
      </p:sp>
      <p:sp>
        <p:nvSpPr>
          <p:cNvPr id="8" name="Rectangle 40"/>
          <p:cNvSpPr>
            <a:spLocks noGrp="1" noChangeArrowheads="1"/>
          </p:cNvSpPr>
          <p:nvPr>
            <p:ph type="ftr" sz="quarter" idx="11"/>
          </p:nvPr>
        </p:nvSpPr>
        <p:spPr/>
        <p:txBody>
          <a:bodyPr/>
          <a:lstStyle>
            <a:lvl1pPr>
              <a:defRPr/>
            </a:lvl1pPr>
          </a:lstStyle>
          <a:p>
            <a:pPr>
              <a:defRPr/>
            </a:pPr>
            <a:endParaRPr lang="en-US"/>
          </a:p>
        </p:txBody>
      </p:sp>
      <p:sp>
        <p:nvSpPr>
          <p:cNvPr id="9" name="Rectangle 41"/>
          <p:cNvSpPr>
            <a:spLocks noGrp="1" noChangeArrowheads="1"/>
          </p:cNvSpPr>
          <p:nvPr>
            <p:ph type="sldNum" sz="quarter" idx="12"/>
          </p:nvPr>
        </p:nvSpPr>
        <p:spPr/>
        <p:txBody>
          <a:bodyPr/>
          <a:lstStyle>
            <a:lvl1pPr>
              <a:defRPr>
                <a:latin typeface="Times New Roman" charset="0"/>
              </a:defRPr>
            </a:lvl1pPr>
          </a:lstStyle>
          <a:p>
            <a:pPr>
              <a:defRPr/>
            </a:pPr>
            <a:fld id="{097440F4-4205-1746-850F-3F0935F7AEBE}" type="slidenum">
              <a:rPr lang="zh-CN" altLang="en-US"/>
              <a:pPr>
                <a:defRPr/>
              </a:pPr>
              <a:t>‹#›</a:t>
            </a:fld>
            <a:endParaRPr lang="en-US" altLang="zh-CN"/>
          </a:p>
        </p:txBody>
      </p:sp>
    </p:spTree>
    <p:extLst>
      <p:ext uri="{BB962C8B-B14F-4D97-AF65-F5344CB8AC3E}">
        <p14:creationId xmlns:p14="http://schemas.microsoft.com/office/powerpoint/2010/main" val="223672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p:txBody>
          <a:bodyPr/>
          <a:lstStyle>
            <a:lvl1pPr>
              <a:defRPr/>
            </a:lvl1pPr>
          </a:lstStyle>
          <a:p>
            <a:pPr>
              <a:defRPr/>
            </a:pPr>
            <a:endParaRPr lang="en-US"/>
          </a:p>
        </p:txBody>
      </p:sp>
      <p:sp>
        <p:nvSpPr>
          <p:cNvPr id="4" name="Rectangle 40"/>
          <p:cNvSpPr>
            <a:spLocks noGrp="1" noChangeArrowheads="1"/>
          </p:cNvSpPr>
          <p:nvPr>
            <p:ph type="ftr" sz="quarter" idx="11"/>
          </p:nvPr>
        </p:nvSpPr>
        <p:spPr/>
        <p:txBody>
          <a:bodyPr/>
          <a:lstStyle>
            <a:lvl1pPr>
              <a:defRPr/>
            </a:lvl1pPr>
          </a:lstStyle>
          <a:p>
            <a:pPr>
              <a:defRPr/>
            </a:pPr>
            <a:endParaRPr lang="en-US"/>
          </a:p>
        </p:txBody>
      </p:sp>
      <p:sp>
        <p:nvSpPr>
          <p:cNvPr id="5" name="Rectangle 41"/>
          <p:cNvSpPr>
            <a:spLocks noGrp="1" noChangeArrowheads="1"/>
          </p:cNvSpPr>
          <p:nvPr>
            <p:ph type="sldNum" sz="quarter" idx="12"/>
          </p:nvPr>
        </p:nvSpPr>
        <p:spPr/>
        <p:txBody>
          <a:bodyPr/>
          <a:lstStyle>
            <a:lvl1pPr>
              <a:defRPr>
                <a:latin typeface="Times New Roman" charset="0"/>
              </a:defRPr>
            </a:lvl1pPr>
          </a:lstStyle>
          <a:p>
            <a:pPr>
              <a:defRPr/>
            </a:pPr>
            <a:fld id="{EB572834-F494-5A4A-9D87-F8C801F5DB48}" type="slidenum">
              <a:rPr lang="zh-CN" altLang="en-US"/>
              <a:pPr>
                <a:defRPr/>
              </a:pPr>
              <a:t>‹#›</a:t>
            </a:fld>
            <a:endParaRPr lang="en-US" altLang="zh-CN"/>
          </a:p>
        </p:txBody>
      </p:sp>
    </p:spTree>
    <p:extLst>
      <p:ext uri="{BB962C8B-B14F-4D97-AF65-F5344CB8AC3E}">
        <p14:creationId xmlns:p14="http://schemas.microsoft.com/office/powerpoint/2010/main" val="3437479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p:txBody>
          <a:bodyPr/>
          <a:lstStyle>
            <a:lvl1pPr>
              <a:defRPr/>
            </a:lvl1pPr>
          </a:lstStyle>
          <a:p>
            <a:pPr>
              <a:defRPr/>
            </a:pPr>
            <a:endParaRPr lang="en-US"/>
          </a:p>
        </p:txBody>
      </p:sp>
      <p:sp>
        <p:nvSpPr>
          <p:cNvPr id="3" name="Rectangle 40"/>
          <p:cNvSpPr>
            <a:spLocks noGrp="1" noChangeArrowheads="1"/>
          </p:cNvSpPr>
          <p:nvPr>
            <p:ph type="ftr" sz="quarter" idx="11"/>
          </p:nvPr>
        </p:nvSpPr>
        <p:spPr/>
        <p:txBody>
          <a:bodyPr/>
          <a:lstStyle>
            <a:lvl1pPr>
              <a:defRPr/>
            </a:lvl1pPr>
          </a:lstStyle>
          <a:p>
            <a:pPr>
              <a:defRPr/>
            </a:pPr>
            <a:endParaRPr lang="en-US"/>
          </a:p>
        </p:txBody>
      </p:sp>
      <p:sp>
        <p:nvSpPr>
          <p:cNvPr id="4" name="Rectangle 41"/>
          <p:cNvSpPr>
            <a:spLocks noGrp="1" noChangeArrowheads="1"/>
          </p:cNvSpPr>
          <p:nvPr>
            <p:ph type="sldNum" sz="quarter" idx="12"/>
          </p:nvPr>
        </p:nvSpPr>
        <p:spPr/>
        <p:txBody>
          <a:bodyPr/>
          <a:lstStyle>
            <a:lvl1pPr>
              <a:defRPr>
                <a:latin typeface="Times New Roman" charset="0"/>
              </a:defRPr>
            </a:lvl1pPr>
          </a:lstStyle>
          <a:p>
            <a:pPr>
              <a:defRPr/>
            </a:pPr>
            <a:fld id="{4F0344BF-D17E-2A41-9B40-E13EF86D15E3}" type="slidenum">
              <a:rPr lang="zh-CN" altLang="en-US"/>
              <a:pPr>
                <a:defRPr/>
              </a:pPr>
              <a:t>‹#›</a:t>
            </a:fld>
            <a:endParaRPr lang="en-US" altLang="zh-CN"/>
          </a:p>
        </p:txBody>
      </p:sp>
    </p:spTree>
    <p:extLst>
      <p:ext uri="{BB962C8B-B14F-4D97-AF65-F5344CB8AC3E}">
        <p14:creationId xmlns:p14="http://schemas.microsoft.com/office/powerpoint/2010/main" val="386320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imes New Roman" charset="0"/>
              </a:defRPr>
            </a:lvl1pPr>
          </a:lstStyle>
          <a:p>
            <a:pPr>
              <a:defRPr/>
            </a:pPr>
            <a:fld id="{A4048F95-7B1E-194F-8970-5DE776787908}" type="slidenum">
              <a:rPr lang="zh-CN" altLang="en-US"/>
              <a:pPr>
                <a:defRPr/>
              </a:pPr>
              <a:t>‹#›</a:t>
            </a:fld>
            <a:endParaRPr lang="en-US" altLang="zh-CN"/>
          </a:p>
        </p:txBody>
      </p:sp>
    </p:spTree>
    <p:extLst>
      <p:ext uri="{BB962C8B-B14F-4D97-AF65-F5344CB8AC3E}">
        <p14:creationId xmlns:p14="http://schemas.microsoft.com/office/powerpoint/2010/main" val="3247693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imes New Roman" charset="0"/>
              </a:defRPr>
            </a:lvl1pPr>
          </a:lstStyle>
          <a:p>
            <a:pPr>
              <a:defRPr/>
            </a:pPr>
            <a:fld id="{7F8A8601-1047-6847-A303-9541EAABACEF}" type="slidenum">
              <a:rPr lang="zh-CN" altLang="en-US"/>
              <a:pPr>
                <a:defRPr/>
              </a:pPr>
              <a:t>‹#›</a:t>
            </a:fld>
            <a:endParaRPr lang="en-US" altLang="zh-CN"/>
          </a:p>
        </p:txBody>
      </p:sp>
    </p:spTree>
    <p:extLst>
      <p:ext uri="{BB962C8B-B14F-4D97-AF65-F5344CB8AC3E}">
        <p14:creationId xmlns:p14="http://schemas.microsoft.com/office/powerpoint/2010/main" val="3635567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imes New Roman" charset="0"/>
              </a:defRPr>
            </a:lvl1pPr>
          </a:lstStyle>
          <a:p>
            <a:pPr>
              <a:defRPr/>
            </a:pPr>
            <a:fld id="{AA99AF2F-9CD3-6C49-8A9E-71499F92949E}" type="slidenum">
              <a:rPr lang="zh-CN" altLang="en-US"/>
              <a:pPr>
                <a:defRPr/>
              </a:pPr>
              <a:t>‹#›</a:t>
            </a:fld>
            <a:endParaRPr lang="en-US" altLang="zh-CN"/>
          </a:p>
        </p:txBody>
      </p:sp>
    </p:spTree>
    <p:extLst>
      <p:ext uri="{BB962C8B-B14F-4D97-AF65-F5344CB8AC3E}">
        <p14:creationId xmlns:p14="http://schemas.microsoft.com/office/powerpoint/2010/main" val="817429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imes New Roman" charset="0"/>
              </a:defRPr>
            </a:lvl1pPr>
          </a:lstStyle>
          <a:p>
            <a:pPr>
              <a:defRPr/>
            </a:pPr>
            <a:fld id="{F57B38F2-97D8-924D-8250-5BDB944BE306}" type="slidenum">
              <a:rPr lang="zh-CN" altLang="en-US"/>
              <a:pPr>
                <a:defRPr/>
              </a:pPr>
              <a:t>‹#›</a:t>
            </a:fld>
            <a:endParaRPr lang="en-US" altLang="zh-CN"/>
          </a:p>
        </p:txBody>
      </p:sp>
    </p:spTree>
    <p:extLst>
      <p:ext uri="{BB962C8B-B14F-4D97-AF65-F5344CB8AC3E}">
        <p14:creationId xmlns:p14="http://schemas.microsoft.com/office/powerpoint/2010/main" val="3394332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p:cNvSpPr>
            <a:spLocks noGrp="1" noChangeArrowheads="1"/>
          </p:cNvSpPr>
          <p:nvPr>
            <p:ph type="dt" sz="half" idx="10"/>
          </p:nvPr>
        </p:nvSpPr>
        <p:spPr/>
        <p:txBody>
          <a:bodyPr/>
          <a:lstStyle>
            <a:lvl1pPr>
              <a:defRPr/>
            </a:lvl1pPr>
          </a:lstStyle>
          <a:p>
            <a:pPr>
              <a:defRPr/>
            </a:pPr>
            <a:endParaRPr lang="en-US"/>
          </a:p>
        </p:txBody>
      </p:sp>
      <p:sp>
        <p:nvSpPr>
          <p:cNvPr id="7" name="Rectangle 40"/>
          <p:cNvSpPr>
            <a:spLocks noGrp="1" noChangeArrowheads="1"/>
          </p:cNvSpPr>
          <p:nvPr>
            <p:ph type="ftr" sz="quarter" idx="11"/>
          </p:nvPr>
        </p:nvSpPr>
        <p:spPr/>
        <p:txBody>
          <a:bodyPr/>
          <a:lstStyle>
            <a:lvl1pPr>
              <a:defRPr/>
            </a:lvl1pPr>
          </a:lstStyle>
          <a:p>
            <a:pPr>
              <a:defRPr/>
            </a:pPr>
            <a:endParaRPr lang="en-US"/>
          </a:p>
        </p:txBody>
      </p:sp>
      <p:sp>
        <p:nvSpPr>
          <p:cNvPr id="8" name="Rectangle 41"/>
          <p:cNvSpPr>
            <a:spLocks noGrp="1" noChangeArrowheads="1"/>
          </p:cNvSpPr>
          <p:nvPr>
            <p:ph type="sldNum" sz="quarter" idx="12"/>
          </p:nvPr>
        </p:nvSpPr>
        <p:spPr/>
        <p:txBody>
          <a:bodyPr/>
          <a:lstStyle>
            <a:lvl1pPr>
              <a:defRPr>
                <a:latin typeface="Times New Roman" charset="0"/>
              </a:defRPr>
            </a:lvl1pPr>
          </a:lstStyle>
          <a:p>
            <a:pPr>
              <a:defRPr/>
            </a:pPr>
            <a:fld id="{75513F9D-839D-4B42-86BE-B83DA27926C8}" type="slidenum">
              <a:rPr lang="zh-CN" altLang="en-US"/>
              <a:pPr>
                <a:defRPr/>
              </a:pPr>
              <a:t>‹#›</a:t>
            </a:fld>
            <a:endParaRPr lang="en-US" altLang="zh-CN"/>
          </a:p>
        </p:txBody>
      </p:sp>
    </p:spTree>
    <p:extLst>
      <p:ext uri="{BB962C8B-B14F-4D97-AF65-F5344CB8AC3E}">
        <p14:creationId xmlns:p14="http://schemas.microsoft.com/office/powerpoint/2010/main" val="877311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imes New Roman" charset="0"/>
              </a:defRPr>
            </a:lvl1pPr>
          </a:lstStyle>
          <a:p>
            <a:pPr>
              <a:defRPr/>
            </a:pPr>
            <a:fld id="{22BBD339-476F-F74E-9521-F3380512DF30}" type="slidenum">
              <a:rPr lang="zh-CN" altLang="en-US"/>
              <a:pPr>
                <a:defRPr/>
              </a:pPr>
              <a:t>‹#›</a:t>
            </a:fld>
            <a:endParaRPr lang="en-US" altLang="zh-CN"/>
          </a:p>
        </p:txBody>
      </p:sp>
    </p:spTree>
    <p:extLst>
      <p:ext uri="{BB962C8B-B14F-4D97-AF65-F5344CB8AC3E}">
        <p14:creationId xmlns:p14="http://schemas.microsoft.com/office/powerpoint/2010/main" val="1694026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76247-79CA-5041-9C9E-9421B21244C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88547101"/>
      </p:ext>
    </p:extLst>
  </p:cSld>
  <p:clrMapOvr>
    <a:masterClrMapping/>
  </p:clrMapOvr>
  <p:transition spd="med">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483F56-AA6F-F94E-99C9-C5BA7C2544A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04107406"/>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9FB9E8-3E7B-FC46-BB33-5F38A81ECB8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66655610"/>
      </p:ext>
    </p:extLst>
  </p:cSld>
  <p:clrMapOvr>
    <a:masterClrMapping/>
  </p:clrMapOvr>
  <p:transition spd="med">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4F2D88-0358-564A-A6CD-92C4818A1B1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71045631"/>
      </p:ext>
    </p:extLst>
  </p:cSld>
  <p:clrMapOvr>
    <a:masterClrMapping/>
  </p:clrMapOvr>
  <p:transition spd="med">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F20DA2-7EC5-604F-88F0-985897E8613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05244471"/>
      </p:ext>
    </p:extLst>
  </p:cSld>
  <p:clrMapOvr>
    <a:masterClrMapping/>
  </p:clrMapOvr>
  <p:transition spd="med">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C1CFB4-ED2C-D04D-9DA8-396A57ECBE0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94072285"/>
      </p:ext>
    </p:extLst>
  </p:cSld>
  <p:clrMapOvr>
    <a:masterClrMapping/>
  </p:clrMapOvr>
  <p:transition spd="med">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2ADC5ED-C53E-164A-9ACC-65224F717807}"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48709418"/>
      </p:ext>
    </p:extLst>
  </p:cSld>
  <p:clrMapOvr>
    <a:masterClrMapping/>
  </p:clrMapOvr>
  <p:transition spd="med">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E56EA0-8522-CE4F-AACE-F92606BD9B17}"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23480816"/>
      </p:ext>
    </p:extLst>
  </p:cSld>
  <p:clrMapOvr>
    <a:masterClrMapping/>
  </p:clrMapOvr>
  <p:transition spd="med">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5EBF5E-A005-F64D-A2D0-27E5B7E0EFB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92427659"/>
      </p:ext>
    </p:extLst>
  </p:cSld>
  <p:clrMapOvr>
    <a:masterClrMapping/>
  </p:clrMapOvr>
  <p:transition spd="med">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BAE59B-BAB5-2049-BC18-EC4F0067015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34893203"/>
      </p:ext>
    </p:extLst>
  </p:cSld>
  <p:clrMapOvr>
    <a:masterClrMapping/>
  </p:clrMapOvr>
  <p:transition spd="med">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CAC1F7-B0C1-AB45-99E6-4EA2FA61B42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85817319"/>
      </p:ext>
    </p:extLst>
  </p:cSld>
  <p:clrMapOvr>
    <a:masterClrMapping/>
  </p:clrMapOvr>
  <p:transition spd="med">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7BD4F13-7942-444B-B4B4-922B45760382}"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17769227"/>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503BAD31-4B59-E647-A3A8-418B26F917C5}" type="slidenum">
              <a:rPr lang="en-US"/>
              <a:pPr>
                <a:defRPr/>
              </a:pPr>
              <a:t>‹#›</a:t>
            </a:fld>
            <a:endParaRPr lang="en-US"/>
          </a:p>
        </p:txBody>
      </p:sp>
    </p:spTree>
    <p:extLst>
      <p:ext uri="{BB962C8B-B14F-4D97-AF65-F5344CB8AC3E}">
        <p14:creationId xmlns:p14="http://schemas.microsoft.com/office/powerpoint/2010/main" val="3457283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651EE10D-BB98-7D4F-AFA1-5D1A1C69AD71}" type="slidenum">
              <a:rPr lang="en-US"/>
              <a:pPr>
                <a:defRPr/>
              </a:pPr>
              <a:t>‹#›</a:t>
            </a:fld>
            <a:endParaRPr lang="en-US"/>
          </a:p>
        </p:txBody>
      </p:sp>
    </p:spTree>
    <p:extLst>
      <p:ext uri="{BB962C8B-B14F-4D97-AF65-F5344CB8AC3E}">
        <p14:creationId xmlns:p14="http://schemas.microsoft.com/office/powerpoint/2010/main" val="17587468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7EFC4D29-81D7-AA43-B89B-409D39A6FFA1}" type="slidenum">
              <a:rPr lang="en-US"/>
              <a:pPr>
                <a:defRPr/>
              </a:pPr>
              <a:t>‹#›</a:t>
            </a:fld>
            <a:endParaRPr lang="en-US"/>
          </a:p>
        </p:txBody>
      </p:sp>
    </p:spTree>
    <p:extLst>
      <p:ext uri="{BB962C8B-B14F-4D97-AF65-F5344CB8AC3E}">
        <p14:creationId xmlns:p14="http://schemas.microsoft.com/office/powerpoint/2010/main" val="2641600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08413"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752600"/>
            <a:ext cx="3810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lgn="l">
              <a:defRPr/>
            </a:lvl1pPr>
          </a:lstStyle>
          <a:p>
            <a:pPr>
              <a:defRPr/>
            </a:pPr>
            <a:fld id="{8427B4ED-99BF-7849-9A10-02577B8BB651}" type="slidenum">
              <a:rPr lang="en-US"/>
              <a:pPr>
                <a:defRPr/>
              </a:pPr>
              <a:t>‹#›</a:t>
            </a:fld>
            <a:endParaRPr lang="en-US"/>
          </a:p>
        </p:txBody>
      </p:sp>
    </p:spTree>
    <p:extLst>
      <p:ext uri="{BB962C8B-B14F-4D97-AF65-F5344CB8AC3E}">
        <p14:creationId xmlns:p14="http://schemas.microsoft.com/office/powerpoint/2010/main" val="4119278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lgn="l">
              <a:defRPr/>
            </a:lvl1pPr>
          </a:lstStyle>
          <a:p>
            <a:pPr>
              <a:defRPr/>
            </a:pPr>
            <a:fld id="{1B286F86-F529-F343-866E-522CC42375BF}" type="slidenum">
              <a:rPr lang="en-US"/>
              <a:pPr>
                <a:defRPr/>
              </a:pPr>
              <a:t>‹#›</a:t>
            </a:fld>
            <a:endParaRPr lang="en-US"/>
          </a:p>
        </p:txBody>
      </p:sp>
    </p:spTree>
    <p:extLst>
      <p:ext uri="{BB962C8B-B14F-4D97-AF65-F5344CB8AC3E}">
        <p14:creationId xmlns:p14="http://schemas.microsoft.com/office/powerpoint/2010/main" val="2035060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lgn="l">
              <a:defRPr/>
            </a:lvl1pPr>
          </a:lstStyle>
          <a:p>
            <a:pPr>
              <a:defRPr/>
            </a:pPr>
            <a:fld id="{A44E8EE4-2F08-2C42-8E21-88B5E66760ED}" type="slidenum">
              <a:rPr lang="en-US"/>
              <a:pPr>
                <a:defRPr/>
              </a:pPr>
              <a:t>‹#›</a:t>
            </a:fld>
            <a:endParaRPr lang="en-US"/>
          </a:p>
        </p:txBody>
      </p:sp>
    </p:spTree>
    <p:extLst>
      <p:ext uri="{BB962C8B-B14F-4D97-AF65-F5344CB8AC3E}">
        <p14:creationId xmlns:p14="http://schemas.microsoft.com/office/powerpoint/2010/main" val="2137983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lgn="l">
              <a:defRPr/>
            </a:lvl1pPr>
          </a:lstStyle>
          <a:p>
            <a:pPr>
              <a:defRPr/>
            </a:pPr>
            <a:fld id="{9942FEA5-F500-854E-8572-1DE1B775C468}" type="slidenum">
              <a:rPr lang="en-US"/>
              <a:pPr>
                <a:defRPr/>
              </a:pPr>
              <a:t>‹#›</a:t>
            </a:fld>
            <a:endParaRPr lang="en-US"/>
          </a:p>
        </p:txBody>
      </p:sp>
    </p:spTree>
    <p:extLst>
      <p:ext uri="{BB962C8B-B14F-4D97-AF65-F5344CB8AC3E}">
        <p14:creationId xmlns:p14="http://schemas.microsoft.com/office/powerpoint/2010/main" val="5276490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lgn="l">
              <a:defRPr/>
            </a:lvl1pPr>
          </a:lstStyle>
          <a:p>
            <a:pPr>
              <a:defRPr/>
            </a:pPr>
            <a:fld id="{1159AC05-6B3F-064C-BAE6-73EE881D3EEE}" type="slidenum">
              <a:rPr lang="en-US"/>
              <a:pPr>
                <a:defRPr/>
              </a:pPr>
              <a:t>‹#›</a:t>
            </a:fld>
            <a:endParaRPr lang="en-US"/>
          </a:p>
        </p:txBody>
      </p:sp>
    </p:spTree>
    <p:extLst>
      <p:ext uri="{BB962C8B-B14F-4D97-AF65-F5344CB8AC3E}">
        <p14:creationId xmlns:p14="http://schemas.microsoft.com/office/powerpoint/2010/main" val="27121210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lgn="l">
              <a:defRPr/>
            </a:lvl1pPr>
          </a:lstStyle>
          <a:p>
            <a:pPr>
              <a:defRPr/>
            </a:pPr>
            <a:fld id="{B891D8F5-11F9-954B-997B-126760EBD671}" type="slidenum">
              <a:rPr lang="en-US"/>
              <a:pPr>
                <a:defRPr/>
              </a:pPr>
              <a:t>‹#›</a:t>
            </a:fld>
            <a:endParaRPr lang="en-US"/>
          </a:p>
        </p:txBody>
      </p:sp>
    </p:spTree>
    <p:extLst>
      <p:ext uri="{BB962C8B-B14F-4D97-AF65-F5344CB8AC3E}">
        <p14:creationId xmlns:p14="http://schemas.microsoft.com/office/powerpoint/2010/main" val="15773932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CC080854-62FC-1742-A262-21D154967E85}" type="slidenum">
              <a:rPr lang="en-US"/>
              <a:pPr>
                <a:defRPr/>
              </a:pPr>
              <a:t>‹#›</a:t>
            </a:fld>
            <a:endParaRPr lang="en-US"/>
          </a:p>
        </p:txBody>
      </p:sp>
    </p:spTree>
    <p:extLst>
      <p:ext uri="{BB962C8B-B14F-4D97-AF65-F5344CB8AC3E}">
        <p14:creationId xmlns:p14="http://schemas.microsoft.com/office/powerpoint/2010/main" val="143824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0650"/>
            <a:ext cx="1941513" cy="6005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0650"/>
            <a:ext cx="5676900" cy="6005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8A841534-0D54-8D40-92CF-DE8891D26082}" type="slidenum">
              <a:rPr lang="en-US"/>
              <a:pPr>
                <a:defRPr/>
              </a:pPr>
              <a:t>‹#›</a:t>
            </a:fld>
            <a:endParaRPr lang="en-US"/>
          </a:p>
        </p:txBody>
      </p:sp>
    </p:spTree>
    <p:extLst>
      <p:ext uri="{BB962C8B-B14F-4D97-AF65-F5344CB8AC3E}">
        <p14:creationId xmlns:p14="http://schemas.microsoft.com/office/powerpoint/2010/main" val="20035337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6F809B5B-3368-754E-B025-2BD63234B0BF}" type="slidenum">
              <a:rPr lang="en-US"/>
              <a:pPr>
                <a:defRPr/>
              </a:pPr>
              <a:t>‹#›</a:t>
            </a:fld>
            <a:endParaRPr lang="en-US"/>
          </a:p>
        </p:txBody>
      </p:sp>
    </p:spTree>
    <p:extLst>
      <p:ext uri="{BB962C8B-B14F-4D97-AF65-F5344CB8AC3E}">
        <p14:creationId xmlns:p14="http://schemas.microsoft.com/office/powerpoint/2010/main" val="4373416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974001A3-5964-DA44-AE16-E9C0FDA7B92B}" type="slidenum">
              <a:rPr lang="en-US"/>
              <a:pPr>
                <a:defRPr/>
              </a:pPr>
              <a:t>‹#›</a:t>
            </a:fld>
            <a:endParaRPr lang="en-US"/>
          </a:p>
        </p:txBody>
      </p:sp>
    </p:spTree>
    <p:extLst>
      <p:ext uri="{BB962C8B-B14F-4D97-AF65-F5344CB8AC3E}">
        <p14:creationId xmlns:p14="http://schemas.microsoft.com/office/powerpoint/2010/main" val="13953091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EB4ED416-BC54-7D45-9DCF-E3C2200BA9FA}" type="slidenum">
              <a:rPr lang="en-US"/>
              <a:pPr>
                <a:defRPr/>
              </a:pPr>
              <a:t>‹#›</a:t>
            </a:fld>
            <a:endParaRPr lang="en-US"/>
          </a:p>
        </p:txBody>
      </p:sp>
    </p:spTree>
    <p:extLst>
      <p:ext uri="{BB962C8B-B14F-4D97-AF65-F5344CB8AC3E}">
        <p14:creationId xmlns:p14="http://schemas.microsoft.com/office/powerpoint/2010/main" val="1316839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08413"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752600"/>
            <a:ext cx="3810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lgn="l">
              <a:defRPr/>
            </a:lvl1pPr>
          </a:lstStyle>
          <a:p>
            <a:pPr>
              <a:defRPr/>
            </a:pPr>
            <a:fld id="{863744CA-583C-1445-9782-9099550989AD}" type="slidenum">
              <a:rPr lang="en-US"/>
              <a:pPr>
                <a:defRPr/>
              </a:pPr>
              <a:t>‹#›</a:t>
            </a:fld>
            <a:endParaRPr lang="en-US"/>
          </a:p>
        </p:txBody>
      </p:sp>
    </p:spTree>
    <p:extLst>
      <p:ext uri="{BB962C8B-B14F-4D97-AF65-F5344CB8AC3E}">
        <p14:creationId xmlns:p14="http://schemas.microsoft.com/office/powerpoint/2010/main" val="30981032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lgn="l">
              <a:defRPr/>
            </a:lvl1pPr>
          </a:lstStyle>
          <a:p>
            <a:pPr>
              <a:defRPr/>
            </a:pPr>
            <a:fld id="{55855ED3-F128-5042-94B0-0AE79A47899A}" type="slidenum">
              <a:rPr lang="en-US"/>
              <a:pPr>
                <a:defRPr/>
              </a:pPr>
              <a:t>‹#›</a:t>
            </a:fld>
            <a:endParaRPr lang="en-US"/>
          </a:p>
        </p:txBody>
      </p:sp>
    </p:spTree>
    <p:extLst>
      <p:ext uri="{BB962C8B-B14F-4D97-AF65-F5344CB8AC3E}">
        <p14:creationId xmlns:p14="http://schemas.microsoft.com/office/powerpoint/2010/main" val="8253399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lgn="l">
              <a:defRPr/>
            </a:lvl1pPr>
          </a:lstStyle>
          <a:p>
            <a:pPr>
              <a:defRPr/>
            </a:pPr>
            <a:fld id="{2A2C9300-0429-8C4E-9D83-F27A72CE0A13}" type="slidenum">
              <a:rPr lang="en-US"/>
              <a:pPr>
                <a:defRPr/>
              </a:pPr>
              <a:t>‹#›</a:t>
            </a:fld>
            <a:endParaRPr lang="en-US"/>
          </a:p>
        </p:txBody>
      </p:sp>
    </p:spTree>
    <p:extLst>
      <p:ext uri="{BB962C8B-B14F-4D97-AF65-F5344CB8AC3E}">
        <p14:creationId xmlns:p14="http://schemas.microsoft.com/office/powerpoint/2010/main" val="6504941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lgn="l">
              <a:defRPr/>
            </a:lvl1pPr>
          </a:lstStyle>
          <a:p>
            <a:pPr>
              <a:defRPr/>
            </a:pPr>
            <a:fld id="{70AEF70A-4CB0-C047-97CF-B197EC927EF2}" type="slidenum">
              <a:rPr lang="en-US"/>
              <a:pPr>
                <a:defRPr/>
              </a:pPr>
              <a:t>‹#›</a:t>
            </a:fld>
            <a:endParaRPr lang="en-US"/>
          </a:p>
        </p:txBody>
      </p:sp>
    </p:spTree>
    <p:extLst>
      <p:ext uri="{BB962C8B-B14F-4D97-AF65-F5344CB8AC3E}">
        <p14:creationId xmlns:p14="http://schemas.microsoft.com/office/powerpoint/2010/main" val="19574807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lgn="l">
              <a:defRPr/>
            </a:lvl1pPr>
          </a:lstStyle>
          <a:p>
            <a:pPr>
              <a:defRPr/>
            </a:pPr>
            <a:fld id="{05147BB6-A381-664A-B710-36957C107088}" type="slidenum">
              <a:rPr lang="en-US"/>
              <a:pPr>
                <a:defRPr/>
              </a:pPr>
              <a:t>‹#›</a:t>
            </a:fld>
            <a:endParaRPr lang="en-US"/>
          </a:p>
        </p:txBody>
      </p:sp>
    </p:spTree>
    <p:extLst>
      <p:ext uri="{BB962C8B-B14F-4D97-AF65-F5344CB8AC3E}">
        <p14:creationId xmlns:p14="http://schemas.microsoft.com/office/powerpoint/2010/main" val="26426670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lgn="l">
              <a:defRPr/>
            </a:lvl1pPr>
          </a:lstStyle>
          <a:p>
            <a:pPr>
              <a:defRPr/>
            </a:pPr>
            <a:fld id="{7B36DFAE-2770-8048-A6F3-689C0F4C42BF}" type="slidenum">
              <a:rPr lang="en-US"/>
              <a:pPr>
                <a:defRPr/>
              </a:pPr>
              <a:t>‹#›</a:t>
            </a:fld>
            <a:endParaRPr lang="en-US"/>
          </a:p>
        </p:txBody>
      </p:sp>
    </p:spTree>
    <p:extLst>
      <p:ext uri="{BB962C8B-B14F-4D97-AF65-F5344CB8AC3E}">
        <p14:creationId xmlns:p14="http://schemas.microsoft.com/office/powerpoint/2010/main" val="359425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0F5D3837-4D13-D845-8CB8-641813B61944}" type="slidenum">
              <a:rPr lang="en-US"/>
              <a:pPr>
                <a:defRPr/>
              </a:pPr>
              <a:t>‹#›</a:t>
            </a:fld>
            <a:endParaRPr lang="en-US"/>
          </a:p>
        </p:txBody>
      </p:sp>
    </p:spTree>
    <p:extLst>
      <p:ext uri="{BB962C8B-B14F-4D97-AF65-F5344CB8AC3E}">
        <p14:creationId xmlns:p14="http://schemas.microsoft.com/office/powerpoint/2010/main" val="15361515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0650"/>
            <a:ext cx="1941513" cy="6005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0650"/>
            <a:ext cx="5676900" cy="6005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3A61C5A4-9705-7C46-8FAE-343EF0BF469D}" type="slidenum">
              <a:rPr lang="en-US"/>
              <a:pPr>
                <a:defRPr/>
              </a:pPr>
              <a:t>‹#›</a:t>
            </a:fld>
            <a:endParaRPr lang="en-US"/>
          </a:p>
        </p:txBody>
      </p:sp>
    </p:spTree>
    <p:extLst>
      <p:ext uri="{BB962C8B-B14F-4D97-AF65-F5344CB8AC3E}">
        <p14:creationId xmlns:p14="http://schemas.microsoft.com/office/powerpoint/2010/main" val="1564929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6050" name="Rectangle 1026"/>
          <p:cNvSpPr>
            <a:spLocks noGrp="1" noChangeArrowheads="1"/>
          </p:cNvSpPr>
          <p:nvPr>
            <p:ph type="ctrTitle"/>
          </p:nvPr>
        </p:nvSpPr>
        <p:spPr>
          <a:xfrm>
            <a:off x="838200" y="1981200"/>
            <a:ext cx="6553200" cy="990600"/>
          </a:xfrm>
        </p:spPr>
        <p:txBody>
          <a:bodyPr/>
          <a:lstStyle>
            <a:lvl1pPr>
              <a:defRPr sz="4000"/>
            </a:lvl1pPr>
          </a:lstStyle>
          <a:p>
            <a:r>
              <a:rPr lang="en-US"/>
              <a:t>Click to edit Master title style</a:t>
            </a:r>
          </a:p>
        </p:txBody>
      </p:sp>
      <p:sp>
        <p:nvSpPr>
          <p:cNvPr id="386051" name="Rectangle 1027"/>
          <p:cNvSpPr>
            <a:spLocks noGrp="1" noChangeArrowheads="1"/>
          </p:cNvSpPr>
          <p:nvPr>
            <p:ph type="subTitle" idx="1"/>
          </p:nvPr>
        </p:nvSpPr>
        <p:spPr>
          <a:xfrm>
            <a:off x="838200" y="3048000"/>
            <a:ext cx="6553200" cy="1219200"/>
          </a:xfrm>
        </p:spPr>
        <p:txBody>
          <a:bodyPr anchor="ctr"/>
          <a:lstStyle>
            <a:lvl1pPr marL="0" indent="0">
              <a:buFont typeface="Wingdings" pitchFamily="-108" charset="2"/>
              <a:buNone/>
              <a:defRPr/>
            </a:lvl1pPr>
          </a:lstStyle>
          <a:p>
            <a:r>
              <a:rPr lang="en-US"/>
              <a:t>Click to edit Master subtitle style</a:t>
            </a:r>
          </a:p>
        </p:txBody>
      </p:sp>
      <p:sp>
        <p:nvSpPr>
          <p:cNvPr id="4" name="Rectangle 1028"/>
          <p:cNvSpPr>
            <a:spLocks noGrp="1" noChangeArrowheads="1"/>
          </p:cNvSpPr>
          <p:nvPr>
            <p:ph type="dt" sz="half" idx="10"/>
          </p:nvPr>
        </p:nvSpPr>
        <p:spPr>
          <a:xfrm>
            <a:off x="838200" y="6248400"/>
            <a:ext cx="1905000" cy="457200"/>
          </a:xfrm>
        </p:spPr>
        <p:txBody>
          <a:bodyPr/>
          <a:lstStyle>
            <a:lvl1pPr>
              <a:defRPr/>
            </a:lvl1pPr>
          </a:lstStyle>
          <a:p>
            <a:pPr>
              <a:defRPr/>
            </a:pPr>
            <a:endParaRPr lang="en-US">
              <a:solidFill>
                <a:srgbClr val="FFFFFF"/>
              </a:solidFill>
            </a:endParaRPr>
          </a:p>
        </p:txBody>
      </p:sp>
      <p:sp>
        <p:nvSpPr>
          <p:cNvPr id="5" name="Rectangle 1029"/>
          <p:cNvSpPr>
            <a:spLocks noGrp="1" noChangeArrowheads="1"/>
          </p:cNvSpPr>
          <p:nvPr>
            <p:ph type="ftr" sz="quarter" idx="11"/>
          </p:nvPr>
        </p:nvSpPr>
        <p:spPr>
          <a:xfrm>
            <a:off x="3505200" y="6248400"/>
            <a:ext cx="2895600" cy="457200"/>
          </a:xfrm>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sldNum" sz="quarter" idx="12"/>
          </p:nvPr>
        </p:nvSpPr>
        <p:spPr>
          <a:xfrm>
            <a:off x="7086600" y="6248400"/>
            <a:ext cx="1905000" cy="457200"/>
          </a:xfrm>
        </p:spPr>
        <p:txBody>
          <a:bodyPr/>
          <a:lstStyle>
            <a:lvl1pPr>
              <a:defRPr/>
            </a:lvl1pPr>
          </a:lstStyle>
          <a:p>
            <a:pPr>
              <a:defRPr/>
            </a:pPr>
            <a:fld id="{75177E2C-CB54-4045-B7B7-B71AB7EA8E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06617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B61CA131-B6C6-6043-9015-CED182AB56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04330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6611D814-1A51-FF47-9F20-6065B5E55EF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45769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71600"/>
            <a:ext cx="3695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371600"/>
            <a:ext cx="3695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1739E099-62B8-5C4B-B65B-1D3CD85473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404059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66CD2F22-2D72-F544-B863-D516D451075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38131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BD16529B-4949-E84F-868F-004171585E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91491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03276B5C-BFB1-0E4F-A2DD-2BE75BC914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67704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4A056596-39D9-C64E-8E1E-A41335A58E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875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32CC74B3-4FAB-5E4B-B43C-7816EF0FF6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270027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35BF0F7E-FC0A-EE4A-B88E-890BEB1D844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70787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81000"/>
            <a:ext cx="18859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81000"/>
            <a:ext cx="55054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AC09113D-EFDC-4843-9603-86017D2001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865010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656506-55E6-0643-B97A-D4B7481478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51289"/>
      </p:ext>
    </p:extLst>
  </p:cSld>
  <p:clrMapOvr>
    <a:masterClrMapping/>
  </p:clrMapOvr>
  <p:transition spd="med">
    <p:randomBar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970B99-7C1D-6D48-A912-E24F3CC656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2681163"/>
      </p:ext>
    </p:extLst>
  </p:cSld>
  <p:clrMapOvr>
    <a:masterClrMapping/>
  </p:clrMapOvr>
  <p:transition spd="med">
    <p:randomBar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2B2434-96AA-D74D-B1C2-13B13E677C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5610628"/>
      </p:ext>
    </p:extLst>
  </p:cSld>
  <p:clrMapOvr>
    <a:masterClrMapping/>
  </p:clrMapOvr>
  <p:transition spd="med">
    <p:randomBar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653C43-EA74-F041-9B43-70D4A34E72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0762499"/>
      </p:ext>
    </p:extLst>
  </p:cSld>
  <p:clrMapOvr>
    <a:masterClrMapping/>
  </p:clrMapOvr>
  <p:transition spd="med">
    <p:randomBar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79D8-02F2-6047-8A24-1AC8AD74DF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8374213"/>
      </p:ext>
    </p:extLst>
  </p:cSld>
  <p:clrMapOvr>
    <a:masterClrMapping/>
  </p:clrMapOvr>
  <p:transition spd="med">
    <p:randomBar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28BFF98-D66D-3A4E-A60F-0E21774AB2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5271890"/>
      </p:ext>
    </p:extLst>
  </p:cSld>
  <p:clrMapOvr>
    <a:masterClrMapping/>
  </p:clrMapOvr>
  <p:transition spd="med">
    <p:randomBar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2804B0-137F-5F44-9D78-7AD6E6DBA3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1409142"/>
      </p:ext>
    </p:extLst>
  </p:cSld>
  <p:clrMapOvr>
    <a:masterClrMapping/>
  </p:clrMapOvr>
  <p:transitio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37C086-E862-5D40-BDD4-516BAF77D6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3751572"/>
      </p:ext>
    </p:extLst>
  </p:cSld>
  <p:clrMapOvr>
    <a:masterClrMapping/>
  </p:clrMapOvr>
  <p:transition spd="med">
    <p:randomBar dir="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E0812A-E882-6F47-99B9-F54F960FF0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532537"/>
      </p:ext>
    </p:extLst>
  </p:cSld>
  <p:clrMapOvr>
    <a:masterClrMapping/>
  </p:clrMapOvr>
  <p:transition spd="med">
    <p:randomBar dir="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8CDD4C-6556-7D47-9583-CD143B2F1F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2406353"/>
      </p:ext>
    </p:extLst>
  </p:cSld>
  <p:clrMapOvr>
    <a:masterClrMapping/>
  </p:clrMapOvr>
  <p:transition spd="med">
    <p:randomBar dir="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74A2CA-5FD7-1F4F-B047-C6D6DBB6F8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2023164"/>
      </p:ext>
    </p:extLst>
  </p:cSld>
  <p:clrMapOvr>
    <a:masterClrMapping/>
  </p:clrMapOvr>
  <p:transition spd="med">
    <p:randomBar dir="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17475"/>
            <a:ext cx="9142413" cy="6738938"/>
            <a:chOff x="0" y="74"/>
            <a:chExt cx="5759" cy="4245"/>
          </a:xfrm>
        </p:grpSpPr>
        <p:sp>
          <p:nvSpPr>
            <p:cNvPr id="5" name="Rectangle 3"/>
            <p:cNvSpPr>
              <a:spLocks noChangeArrowheads="1"/>
            </p:cNvSpPr>
            <p:nvPr/>
          </p:nvSpPr>
          <p:spPr bwMode="invGray">
            <a:xfrm>
              <a:off x="432" y="4113"/>
              <a:ext cx="2208" cy="206"/>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6" name="Rectangle 4"/>
            <p:cNvSpPr>
              <a:spLocks noChangeArrowheads="1"/>
            </p:cNvSpPr>
            <p:nvPr/>
          </p:nvSpPr>
          <p:spPr bwMode="invGray">
            <a:xfrm>
              <a:off x="432" y="1536"/>
              <a:ext cx="5327" cy="480"/>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7" name="Oval 5"/>
            <p:cNvSpPr>
              <a:spLocks noChangeArrowheads="1"/>
            </p:cNvSpPr>
            <p:nvPr/>
          </p:nvSpPr>
          <p:spPr bwMode="invGray">
            <a:xfrm>
              <a:off x="555" y="74"/>
              <a:ext cx="42" cy="42"/>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8" name="Oval 6"/>
            <p:cNvSpPr>
              <a:spLocks noChangeArrowheads="1"/>
            </p:cNvSpPr>
            <p:nvPr/>
          </p:nvSpPr>
          <p:spPr bwMode="invGray">
            <a:xfrm>
              <a:off x="555" y="219"/>
              <a:ext cx="42"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9" name="Oval 7"/>
            <p:cNvSpPr>
              <a:spLocks noChangeArrowheads="1"/>
            </p:cNvSpPr>
            <p:nvPr/>
          </p:nvSpPr>
          <p:spPr bwMode="invGray">
            <a:xfrm>
              <a:off x="555" y="362"/>
              <a:ext cx="42"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 name="Oval 8"/>
            <p:cNvSpPr>
              <a:spLocks noChangeArrowheads="1"/>
            </p:cNvSpPr>
            <p:nvPr/>
          </p:nvSpPr>
          <p:spPr bwMode="invGray">
            <a:xfrm>
              <a:off x="555" y="651"/>
              <a:ext cx="42"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1" name="Oval 9"/>
            <p:cNvSpPr>
              <a:spLocks noChangeArrowheads="1"/>
            </p:cNvSpPr>
            <p:nvPr/>
          </p:nvSpPr>
          <p:spPr bwMode="invGray">
            <a:xfrm>
              <a:off x="555" y="794"/>
              <a:ext cx="42" cy="42"/>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2" name="Oval 10"/>
            <p:cNvSpPr>
              <a:spLocks noChangeArrowheads="1"/>
            </p:cNvSpPr>
            <p:nvPr/>
          </p:nvSpPr>
          <p:spPr bwMode="invGray">
            <a:xfrm>
              <a:off x="555" y="939"/>
              <a:ext cx="42"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3" name="Oval 11"/>
            <p:cNvSpPr>
              <a:spLocks noChangeArrowheads="1"/>
            </p:cNvSpPr>
            <p:nvPr/>
          </p:nvSpPr>
          <p:spPr bwMode="invGray">
            <a:xfrm>
              <a:off x="555" y="1082"/>
              <a:ext cx="42"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 name="Oval 12"/>
            <p:cNvSpPr>
              <a:spLocks noChangeArrowheads="1"/>
            </p:cNvSpPr>
            <p:nvPr/>
          </p:nvSpPr>
          <p:spPr bwMode="invGray">
            <a:xfrm>
              <a:off x="555" y="1227"/>
              <a:ext cx="42" cy="4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5" name="Oval 13"/>
            <p:cNvSpPr>
              <a:spLocks noChangeArrowheads="1"/>
            </p:cNvSpPr>
            <p:nvPr/>
          </p:nvSpPr>
          <p:spPr bwMode="invGray">
            <a:xfrm>
              <a:off x="555" y="1371"/>
              <a:ext cx="42"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nvGrpSpPr>
            <p:cNvPr id="16" name="Group 14"/>
            <p:cNvGrpSpPr>
              <a:grpSpLocks/>
            </p:cNvGrpSpPr>
            <p:nvPr/>
          </p:nvGrpSpPr>
          <p:grpSpPr bwMode="auto">
            <a:xfrm>
              <a:off x="2859" y="4202"/>
              <a:ext cx="2729" cy="41"/>
              <a:chOff x="2859" y="4202"/>
              <a:chExt cx="2729" cy="41"/>
            </a:xfrm>
          </p:grpSpPr>
          <p:sp>
            <p:nvSpPr>
              <p:cNvPr id="22" name="Oval 15"/>
              <p:cNvSpPr>
                <a:spLocks noChangeArrowheads="1"/>
              </p:cNvSpPr>
              <p:nvPr/>
            </p:nvSpPr>
            <p:spPr bwMode="invGray">
              <a:xfrm>
                <a:off x="2859" y="4202"/>
                <a:ext cx="42"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3" name="Oval 16"/>
              <p:cNvSpPr>
                <a:spLocks noChangeArrowheads="1"/>
              </p:cNvSpPr>
              <p:nvPr/>
            </p:nvSpPr>
            <p:spPr bwMode="invGray">
              <a:xfrm>
                <a:off x="3243" y="4202"/>
                <a:ext cx="42"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4" name="Oval 17"/>
              <p:cNvSpPr>
                <a:spLocks noChangeArrowheads="1"/>
              </p:cNvSpPr>
              <p:nvPr/>
            </p:nvSpPr>
            <p:spPr bwMode="invGray">
              <a:xfrm>
                <a:off x="3627" y="4202"/>
                <a:ext cx="41"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5" name="Oval 18"/>
              <p:cNvSpPr>
                <a:spLocks noChangeArrowheads="1"/>
              </p:cNvSpPr>
              <p:nvPr/>
            </p:nvSpPr>
            <p:spPr bwMode="invGray">
              <a:xfrm>
                <a:off x="4011" y="4202"/>
                <a:ext cx="41"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6" name="Oval 19"/>
              <p:cNvSpPr>
                <a:spLocks noChangeArrowheads="1"/>
              </p:cNvSpPr>
              <p:nvPr/>
            </p:nvSpPr>
            <p:spPr bwMode="invGray">
              <a:xfrm>
                <a:off x="4395" y="4202"/>
                <a:ext cx="42"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7" name="Oval 20"/>
              <p:cNvSpPr>
                <a:spLocks noChangeArrowheads="1"/>
              </p:cNvSpPr>
              <p:nvPr/>
            </p:nvSpPr>
            <p:spPr bwMode="invGray">
              <a:xfrm>
                <a:off x="4779" y="4202"/>
                <a:ext cx="42"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8" name="Oval 21"/>
              <p:cNvSpPr>
                <a:spLocks noChangeArrowheads="1"/>
              </p:cNvSpPr>
              <p:nvPr/>
            </p:nvSpPr>
            <p:spPr bwMode="invGray">
              <a:xfrm>
                <a:off x="5163" y="4202"/>
                <a:ext cx="42"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29" name="Oval 22"/>
              <p:cNvSpPr>
                <a:spLocks noChangeArrowheads="1"/>
              </p:cNvSpPr>
              <p:nvPr/>
            </p:nvSpPr>
            <p:spPr bwMode="invGray">
              <a:xfrm>
                <a:off x="5547" y="4202"/>
                <a:ext cx="41"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sp>
          <p:nvSpPr>
            <p:cNvPr id="17" name="Oval 23"/>
            <p:cNvSpPr>
              <a:spLocks noChangeArrowheads="1"/>
            </p:cNvSpPr>
            <p:nvPr/>
          </p:nvSpPr>
          <p:spPr bwMode="invGray">
            <a:xfrm>
              <a:off x="555" y="507"/>
              <a:ext cx="42" cy="4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nvGrpSpPr>
            <p:cNvPr id="18" name="Group 24"/>
            <p:cNvGrpSpPr>
              <a:grpSpLocks/>
            </p:cNvGrpSpPr>
            <p:nvPr/>
          </p:nvGrpSpPr>
          <p:grpSpPr bwMode="auto">
            <a:xfrm>
              <a:off x="0" y="2327"/>
              <a:ext cx="1203" cy="1203"/>
              <a:chOff x="0" y="2327"/>
              <a:chExt cx="1203" cy="1203"/>
            </a:xfrm>
          </p:grpSpPr>
          <p:sp>
            <p:nvSpPr>
              <p:cNvPr id="19"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47"/>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ＭＳ Ｐゴシック" charset="0"/>
                </a:endParaRPr>
              </a:p>
            </p:txBody>
          </p:sp>
          <p:sp>
            <p:nvSpPr>
              <p:cNvPr id="20"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4"/>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13" y="242"/>
                    </a:lnTo>
                    <a:lnTo>
                      <a:pt x="215" y="244"/>
                    </a:lnTo>
                    <a:lnTo>
                      <a:pt x="231" y="233"/>
                    </a:lnTo>
                    <a:lnTo>
                      <a:pt x="260" y="231"/>
                    </a:lnTo>
                    <a:lnTo>
                      <a:pt x="260" y="227"/>
                    </a:lnTo>
                    <a:lnTo>
                      <a:pt x="262" y="226"/>
                    </a:lnTo>
                    <a:lnTo>
                      <a:pt x="265" y="226"/>
                    </a:lnTo>
                    <a:lnTo>
                      <a:pt x="267" y="222"/>
                    </a:lnTo>
                    <a:lnTo>
                      <a:pt x="267" y="200"/>
                    </a:lnTo>
                    <a:lnTo>
                      <a:pt x="289"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19" y="334"/>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ＭＳ Ｐゴシック" charset="0"/>
                </a:endParaRPr>
              </a:p>
            </p:txBody>
          </p:sp>
          <p:sp>
            <p:nvSpPr>
              <p:cNvPr id="21"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9" y="31"/>
                    </a:lnTo>
                    <a:lnTo>
                      <a:pt x="20" y="45"/>
                    </a:lnTo>
                    <a:lnTo>
                      <a:pt x="31" y="56"/>
                    </a:lnTo>
                    <a:lnTo>
                      <a:pt x="42" y="65"/>
                    </a:lnTo>
                  </a:path>
                </a:pathLst>
              </a:custGeom>
              <a:solidFill>
                <a:schemeClr val="folHlink"/>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ＭＳ Ｐゴシック" charset="0"/>
                </a:endParaRPr>
              </a:p>
            </p:txBody>
          </p:sp>
        </p:grpSp>
      </p:grpSp>
      <p:sp>
        <p:nvSpPr>
          <p:cNvPr id="8220"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8221"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30" name="Rectangle 30"/>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1" name="Rectangle 31"/>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2" name="Rectangle 32"/>
          <p:cNvSpPr>
            <a:spLocks noGrp="1" noChangeArrowheads="1"/>
          </p:cNvSpPr>
          <p:nvPr>
            <p:ph type="sldNum" sz="quarter" idx="12"/>
          </p:nvPr>
        </p:nvSpPr>
        <p:spPr/>
        <p:txBody>
          <a:bodyPr/>
          <a:lstStyle>
            <a:lvl1pPr>
              <a:defRPr>
                <a:solidFill>
                  <a:srgbClr val="FFFFFF"/>
                </a:solidFill>
              </a:defRPr>
            </a:lvl1pPr>
          </a:lstStyle>
          <a:p>
            <a:pPr>
              <a:defRPr/>
            </a:pPr>
            <a:fld id="{2E90B9D5-8B7A-274D-B3A2-A063A8C1E01A}" type="slidenum">
              <a:rPr lang="en-US"/>
              <a:pPr>
                <a:defRPr/>
              </a:pPr>
              <a:t>‹#›</a:t>
            </a:fld>
            <a:endParaRPr lang="en-US"/>
          </a:p>
        </p:txBody>
      </p:sp>
    </p:spTree>
    <p:extLst>
      <p:ext uri="{BB962C8B-B14F-4D97-AF65-F5344CB8AC3E}">
        <p14:creationId xmlns:p14="http://schemas.microsoft.com/office/powerpoint/2010/main" val="40867482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36791E86-09EF-C948-9037-9C4D22CA3D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37566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5CD1F8D1-6D1A-FF46-BF6B-AAFE33BF7D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8548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38D25CC2-AE33-294E-A5D7-97881FD14D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36153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1"/>
          <p:cNvSpPr>
            <a:spLocks noGrp="1" noChangeArrowheads="1"/>
          </p:cNvSpPr>
          <p:nvPr>
            <p:ph type="sldNum" sz="quarter" idx="12"/>
          </p:nvPr>
        </p:nvSpPr>
        <p:spPr>
          <a:ln/>
        </p:spPr>
        <p:txBody>
          <a:bodyPr/>
          <a:lstStyle>
            <a:lvl1pPr>
              <a:defRPr/>
            </a:lvl1pPr>
          </a:lstStyle>
          <a:p>
            <a:pPr>
              <a:defRPr/>
            </a:pPr>
            <a:fld id="{034C818E-DB55-5843-8C62-E29C1F8E851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0798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B60D6F16-4109-BA44-8571-A253FE82CC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909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10.emf"/><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44.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3.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3.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17" Type="http://schemas.openxmlformats.org/officeDocument/2006/relationships/image" Target="../media/image4.png"/><Relationship Id="rId2" Type="http://schemas.openxmlformats.org/officeDocument/2006/relationships/slideLayout" Target="../slideLayouts/slideLayout62.xml"/><Relationship Id="rId16" Type="http://schemas.openxmlformats.org/officeDocument/2006/relationships/image" Target="../media/image7.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6.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8.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1026"/>
          <p:cNvGrpSpPr>
            <a:grpSpLocks/>
          </p:cNvGrpSpPr>
          <p:nvPr/>
        </p:nvGrpSpPr>
        <p:grpSpPr bwMode="auto">
          <a:xfrm>
            <a:off x="0" y="2286000"/>
            <a:ext cx="9144000" cy="3581400"/>
            <a:chOff x="0" y="1968"/>
            <a:chExt cx="5760" cy="2256"/>
          </a:xfrm>
        </p:grpSpPr>
        <p:sp>
          <p:nvSpPr>
            <p:cNvPr id="14345" name="Rectangle 1027"/>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46" name="Rectangle 1028"/>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47" name="Rectangle 1029"/>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48" name="Rectangle 1030"/>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49" name="Rectangle 1031"/>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50" name="Rectangle 1032"/>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51" name="Rectangle 1033"/>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52" name="Rectangle 1034"/>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53" name="Rectangle 1035"/>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54" name="Rectangle 1036"/>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55" name="Rectangle 1037"/>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56" name="Rectangle 1038"/>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57" name="Rectangle 1039"/>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58" name="Rectangle 1040"/>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59" name="Rectangle 1041"/>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60" name="Rectangle 1042"/>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61" name="Rectangle 1043"/>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62" name="Rectangle 1044"/>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63" name="Rectangle 1045"/>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64" name="Rectangle 1046"/>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65" name="Rectangle 1047"/>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66" name="Rectangle 1048"/>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67" name="Rectangle 1049"/>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68" name="Rectangle 1050"/>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69" name="Rectangle 1051"/>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70" name="Rectangle 1052"/>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71" name="Rectangle 1053"/>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72" name="Rectangle 1054"/>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73" name="Rectangle 1055"/>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74" name="Rectangle 1056"/>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75" name="Rectangle 1057"/>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76" name="Rectangle 1058"/>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77" name="Rectangle 1059"/>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78" name="Rectangle 1060"/>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79" name="Rectangle 1061"/>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80" name="Rectangle 1062"/>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81" name="Rectangle 1063"/>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82" name="Rectangle 1064"/>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83" name="Rectangle 1065"/>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84" name="Rectangle 1066"/>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85" name="Rectangle 1067"/>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86" name="Rectangle 1068"/>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87" name="Rectangle 1069"/>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88" name="Rectangle 1070"/>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89" name="Rectangle 1071"/>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90" name="Rectangle 1072"/>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91" name="Rectangle 1073"/>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92" name="Rectangle 1074"/>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93" name="Rectangle 1075"/>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94" name="Rectangle 1076"/>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95" name="Rectangle 1077"/>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96" name="Rectangle 1078"/>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97" name="Rectangle 1079"/>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98" name="Rectangle 1080"/>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399" name="Rectangle 1081"/>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400" name="Rectangle 1082"/>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401" name="Rectangle 1083"/>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402" name="Rectangle 1084"/>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403" name="Rectangle 1085"/>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404" name="Rectangle 1086"/>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405" name="Rectangle 1087"/>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406" name="Rectangle 1088"/>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4407" name="Rectangle 1089"/>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sp>
        <p:nvSpPr>
          <p:cNvPr id="14339" name="Rectangle 1090"/>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4340" name="Rectangle 1091"/>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544836" name="Rectangle 1092"/>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a:solidFill>
                  <a:schemeClr val="tx1"/>
                </a:solidFill>
                <a:latin typeface="Helvetica" pitchFamily="-111" charset="0"/>
                <a:ea typeface="Osaka" pitchFamily="-111" charset="-128"/>
                <a:cs typeface="Osaka" pitchFamily="-111" charset="-128"/>
              </a:defRPr>
            </a:lvl1pPr>
          </a:lstStyle>
          <a:p>
            <a:pPr defTabSz="914400" fontAlgn="base">
              <a:spcBef>
                <a:spcPct val="0"/>
              </a:spcBef>
              <a:spcAft>
                <a:spcPct val="0"/>
              </a:spcAft>
              <a:defRPr/>
            </a:pPr>
            <a:endParaRPr lang="en-US" altLang="ja-JP" sz="1400">
              <a:solidFill>
                <a:srgbClr val="FFFFFF"/>
              </a:solidFill>
            </a:endParaRPr>
          </a:p>
        </p:txBody>
      </p:sp>
      <p:sp>
        <p:nvSpPr>
          <p:cNvPr id="544837" name="Rectangle 1093"/>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a:solidFill>
                  <a:schemeClr val="tx1"/>
                </a:solidFill>
                <a:latin typeface="Helvetica" pitchFamily="-111" charset="0"/>
                <a:ea typeface="Osaka" pitchFamily="-111" charset="-128"/>
                <a:cs typeface="Osaka" pitchFamily="-111" charset="-128"/>
              </a:defRPr>
            </a:lvl1pPr>
          </a:lstStyle>
          <a:p>
            <a:pPr defTabSz="914400" fontAlgn="base">
              <a:spcBef>
                <a:spcPct val="0"/>
              </a:spcBef>
              <a:spcAft>
                <a:spcPct val="0"/>
              </a:spcAft>
              <a:defRPr/>
            </a:pPr>
            <a:endParaRPr lang="en-US" altLang="ja-JP" sz="1400">
              <a:solidFill>
                <a:srgbClr val="FFFFFF"/>
              </a:solidFill>
            </a:endParaRPr>
          </a:p>
        </p:txBody>
      </p:sp>
      <p:sp>
        <p:nvSpPr>
          <p:cNvPr id="544838" name="Rectangle 1094"/>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a:solidFill>
                  <a:schemeClr val="tx1"/>
                </a:solidFill>
                <a:latin typeface="Helvetica" charset="0"/>
                <a:ea typeface="Osaka" charset="0"/>
                <a:cs typeface="Osaka" charset="0"/>
              </a:defRPr>
            </a:lvl1pPr>
          </a:lstStyle>
          <a:p>
            <a:pPr defTabSz="914400" fontAlgn="base">
              <a:spcBef>
                <a:spcPct val="0"/>
              </a:spcBef>
              <a:spcAft>
                <a:spcPct val="0"/>
              </a:spcAft>
              <a:defRPr/>
            </a:pPr>
            <a:fld id="{BD04323D-3940-EE44-A7E9-A8065DE04E7D}" type="slidenum">
              <a:rPr lang="en-US" altLang="ja-JP" sz="1400">
                <a:solidFill>
                  <a:srgbClr val="FFFFFF"/>
                </a:solidFill>
              </a:rPr>
              <a:pPr defTabSz="914400" fontAlgn="base">
                <a:spcBef>
                  <a:spcPct val="0"/>
                </a:spcBef>
                <a:spcAft>
                  <a:spcPct val="0"/>
                </a:spcAft>
                <a:defRPr/>
              </a:pPr>
              <a:t>‹#›</a:t>
            </a:fld>
            <a:endParaRPr lang="en-US" altLang="ja-JP" sz="1400">
              <a:solidFill>
                <a:srgbClr val="FFFFFF"/>
              </a:solidFill>
            </a:endParaRPr>
          </a:p>
        </p:txBody>
      </p:sp>
      <p:pic>
        <p:nvPicPr>
          <p:cNvPr id="14344" name="Picture 1095"/>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473942"/>
      </p:ext>
    </p:extLst>
  </p:cSld>
  <p:clrMap bg1="dk2" tx1="lt1" bg2="dk1" tx2="lt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2pPr>
      <a:lvl3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3pPr>
      <a:lvl4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4pPr>
      <a:lvl5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5pPr>
      <a:lvl6pPr marL="4572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6pPr>
      <a:lvl7pPr marL="9144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7pPr>
      <a:lvl8pPr marL="13716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8pPr>
      <a:lvl9pPr marL="18288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757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MS PGothic" charset="0"/>
                <a:cs typeface="MS PGothic" charset="0"/>
              </a:defRPr>
            </a:lvl1pPr>
          </a:lstStyle>
          <a:p>
            <a:pPr defTabSz="914400" fontAlgn="base">
              <a:spcBef>
                <a:spcPct val="0"/>
              </a:spcBef>
              <a:spcAft>
                <a:spcPct val="0"/>
              </a:spcAft>
              <a:defRPr/>
            </a:pPr>
            <a:fld id="{A31E5F00-BB11-4A42-9D56-5146592E238E}" type="slidenum">
              <a:rPr lang="zh-CN" altLang="en-US">
                <a:solidFill>
                  <a:srgbClr val="000000"/>
                </a:solidFill>
              </a:rPr>
              <a:pPr defTabSz="914400"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328680980"/>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242175" cy="1981200"/>
            <a:chOff x="0" y="0"/>
            <a:chExt cx="4562" cy="1248"/>
          </a:xfrm>
        </p:grpSpPr>
        <p:sp>
          <p:nvSpPr>
            <p:cNvPr id="1433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25609"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ea typeface="ＭＳ Ｐゴシック" charset="0"/>
                <a:cs typeface="ＭＳ Ｐゴシック" charset="0"/>
              </a:endParaRPr>
            </a:p>
          </p:txBody>
        </p:sp>
      </p:grpSp>
      <p:sp>
        <p:nvSpPr>
          <p:cNvPr id="1434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4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Tahoma" pitchFamily="-112" charset="-52"/>
                <a:ea typeface="ＭＳ Ｐゴシック" pitchFamily="-112" charset="-128"/>
                <a:cs typeface="ＭＳ Ｐゴシック" pitchFamily="-112" charset="-128"/>
              </a:defRPr>
            </a:lvl1pPr>
          </a:lstStyle>
          <a:p>
            <a:pPr defTabSz="914400" fontAlgn="base">
              <a:spcBef>
                <a:spcPct val="0"/>
              </a:spcBef>
              <a:spcAft>
                <a:spcPct val="0"/>
              </a:spcAft>
              <a:defRPr/>
            </a:pPr>
            <a:endParaRPr lang="en-US"/>
          </a:p>
        </p:txBody>
      </p:sp>
      <p:sp>
        <p:nvSpPr>
          <p:cNvPr id="1434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Tahoma" pitchFamily="-112" charset="-52"/>
                <a:ea typeface="ＭＳ Ｐゴシック" pitchFamily="-112" charset="-128"/>
                <a:cs typeface="ＭＳ Ｐゴシック" pitchFamily="-112" charset="-128"/>
              </a:defRPr>
            </a:lvl1pPr>
          </a:lstStyle>
          <a:p>
            <a:pPr defTabSz="914400" fontAlgn="base">
              <a:spcBef>
                <a:spcPct val="0"/>
              </a:spcBef>
              <a:spcAft>
                <a:spcPct val="0"/>
              </a:spcAft>
              <a:defRPr/>
            </a:pPr>
            <a:endParaRPr lang="en-US"/>
          </a:p>
        </p:txBody>
      </p:sp>
      <p:sp>
        <p:nvSpPr>
          <p:cNvPr id="1434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defRPr>
            </a:lvl1pPr>
          </a:lstStyle>
          <a:p>
            <a:pPr defTabSz="914400" fontAlgn="base">
              <a:spcBef>
                <a:spcPct val="0"/>
              </a:spcBef>
              <a:spcAft>
                <a:spcPct val="0"/>
              </a:spcAft>
              <a:defRPr/>
            </a:pPr>
            <a:fld id="{84A4FCC2-70D9-734B-A604-2E5C4AD8DB17}"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164513094"/>
      </p:ext>
    </p:extLst>
  </p:cSld>
  <p:clrMap bg1="dk2" tx1="lt1" bg2="dk1" tx2="lt2" accent1="accent1" accent2="accent2" accent3="accent3" accent4="accent4" accent5="accent5" accent6="accent6" hlink="hlink" folHlink="folHlink"/>
  <p:sldLayoutIdLst>
    <p:sldLayoutId id="2147484157" r:id="rId1"/>
    <p:sldLayoutId id="2147484158" r:id="rId2"/>
    <p:sldLayoutId id="2147484159" r:id="rId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0"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0"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0"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0" charset="-52"/>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0"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0"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0"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0"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fontAlgn="base">
        <a:spcBef>
          <a:spcPct val="20000"/>
        </a:spcBef>
        <a:spcAft>
          <a:spcPct val="0"/>
        </a:spcAft>
        <a:buClr>
          <a:schemeClr val="hlink"/>
        </a:buClr>
        <a:buFont typeface="Wingdings" pitchFamily="-110" charset="2"/>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Font typeface="Wingdings" pitchFamily="-110" charset="2"/>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Font typeface="Wingdings" pitchFamily="-110" charset="2"/>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Font typeface="Wingdings" pitchFamily="-110" charset="2"/>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8"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9"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176" name="Rectangle 8"/>
          <p:cNvSpPr>
            <a:spLocks noGrp="1" noChangeArrowheads="1"/>
          </p:cNvSpPr>
          <p:nvPr>
            <p:ph type="title"/>
          </p:nvPr>
        </p:nvSpPr>
        <p:spPr bwMode="auto">
          <a:xfrm>
            <a:off x="0" y="304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MS PGothic" charset="0"/>
                <a:cs typeface="MS PGothic" charset="0"/>
              </a:defRPr>
            </a:lvl1pPr>
          </a:lstStyle>
          <a:p>
            <a:pPr defTabSz="914400" eaLnBrk="0" fontAlgn="base" hangingPunct="0">
              <a:spcAft>
                <a:spcPct val="0"/>
              </a:spcAft>
              <a:defRPr/>
            </a:pPr>
            <a:fld id="{18F73E74-01D2-2143-9DAA-29855B9EFFBC}" type="slidenum">
              <a:rPr lang="zh-CN" altLang="en-US">
                <a:solidFill>
                  <a:srgbClr val="003300"/>
                </a:solidFill>
                <a:latin typeface="Times New Roman" charset="0"/>
              </a:rPr>
              <a:pPr defTabSz="914400" eaLnBrk="0" fontAlgn="base" hangingPunct="0">
                <a:spcAft>
                  <a:spcPct val="0"/>
                </a:spcAft>
                <a:defRPr/>
              </a:pPr>
              <a:t>‹#›</a:t>
            </a:fld>
            <a:endParaRPr lang="en-US" altLang="zh-CN">
              <a:solidFill>
                <a:srgbClr val="003300"/>
              </a:solidFill>
              <a:latin typeface="Times New Roman" charset="0"/>
            </a:endParaRPr>
          </a:p>
        </p:txBody>
      </p:sp>
    </p:spTree>
    <p:extLst>
      <p:ext uri="{BB962C8B-B14F-4D97-AF65-F5344CB8AC3E}">
        <p14:creationId xmlns:p14="http://schemas.microsoft.com/office/powerpoint/2010/main" val="223636430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charset="0"/>
          <a:cs typeface="MS PGothic" charset="0"/>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b="1">
          <a:solidFill>
            <a:srgbClr val="F1F7E9"/>
          </a:solidFill>
          <a:latin typeface="Arial"/>
          <a:ea typeface="ＭＳ Ｐゴシック" charset="0"/>
          <a:cs typeface="MS PGothic" charset="0"/>
        </a:defRPr>
      </a:lvl1pPr>
      <a:lvl2pPr marL="742950" indent="-285750" algn="l" rtl="0" eaLnBrk="0" fontAlgn="base" hangingPunct="0">
        <a:spcBef>
          <a:spcPct val="20000"/>
        </a:spcBef>
        <a:spcAft>
          <a:spcPct val="0"/>
        </a:spcAft>
        <a:buChar char="–"/>
        <a:defRPr kumimoji="1" sz="2800" b="1">
          <a:solidFill>
            <a:srgbClr val="F1F7E9"/>
          </a:solidFill>
          <a:latin typeface="Arial"/>
          <a:ea typeface="MS PGothic" charset="0"/>
          <a:cs typeface="MS PGothic" charset="0"/>
        </a:defRPr>
      </a:lvl2pPr>
      <a:lvl3pPr marL="1143000" indent="-228600" algn="l" rtl="0" eaLnBrk="0" fontAlgn="base" hangingPunct="0">
        <a:spcBef>
          <a:spcPct val="20000"/>
        </a:spcBef>
        <a:spcAft>
          <a:spcPct val="0"/>
        </a:spcAft>
        <a:buChar char="•"/>
        <a:defRPr kumimoji="1" sz="2400" b="1">
          <a:solidFill>
            <a:srgbClr val="F1F7E9"/>
          </a:solidFill>
          <a:latin typeface="Arial"/>
          <a:ea typeface="MS PGothic" charset="0"/>
          <a:cs typeface="MS PGothic" charset="0"/>
        </a:defRPr>
      </a:lvl3pPr>
      <a:lvl4pPr marL="16002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4pPr>
      <a:lvl5pPr marL="20574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139266"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Tahoma" pitchFamily="-107" charset="-52"/>
                <a:ea typeface="+mn-ea"/>
                <a:cs typeface="+mn-cs"/>
              </a:defRPr>
            </a:lvl1pPr>
          </a:lstStyle>
          <a:p>
            <a:pPr defTabSz="914400" fontAlgn="base">
              <a:spcBef>
                <a:spcPct val="0"/>
              </a:spcBef>
              <a:spcAft>
                <a:spcPct val="0"/>
              </a:spcAft>
              <a:defRPr/>
            </a:pPr>
            <a:endParaRPr lang="en-US"/>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Tahoma" pitchFamily="-107" charset="-52"/>
                <a:ea typeface="+mn-ea"/>
                <a:cs typeface="+mn-cs"/>
              </a:defRPr>
            </a:lvl1pPr>
          </a:lstStyle>
          <a:p>
            <a:pPr defTabSz="914400" fontAlgn="base">
              <a:spcBef>
                <a:spcPct val="0"/>
              </a:spcBef>
              <a:spcAft>
                <a:spcPct val="0"/>
              </a:spcAft>
              <a:defRPr/>
            </a:pPr>
            <a:endParaRPr lang="en-US"/>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Tahoma" charset="0"/>
                <a:ea typeface="MS PGothic" charset="0"/>
                <a:cs typeface="MS PGothic" charset="0"/>
              </a:defRPr>
            </a:lvl1pPr>
          </a:lstStyle>
          <a:p>
            <a:pPr defTabSz="914400" fontAlgn="base">
              <a:spcBef>
                <a:spcPct val="0"/>
              </a:spcBef>
              <a:spcAft>
                <a:spcPct val="0"/>
              </a:spcAft>
              <a:defRPr/>
            </a:pPr>
            <a:fld id="{EEED4791-0736-394E-BFF9-705FC5E23218}" type="slidenum">
              <a:rPr lang="zh-CN" altLang="en-US"/>
              <a:pPr defTabSz="914400" fontAlgn="base">
                <a:spcBef>
                  <a:spcPct val="0"/>
                </a:spcBef>
                <a:spcAft>
                  <a:spcPct val="0"/>
                </a:spcAft>
                <a:defRPr/>
              </a:pPr>
              <a:t>‹#›</a:t>
            </a:fld>
            <a:endParaRPr lang="en-US" altLang="zh-CN"/>
          </a:p>
        </p:txBody>
      </p:sp>
    </p:spTree>
    <p:extLst>
      <p:ext uri="{BB962C8B-B14F-4D97-AF65-F5344CB8AC3E}">
        <p14:creationId xmlns:p14="http://schemas.microsoft.com/office/powerpoint/2010/main" val="3158935879"/>
      </p:ext>
    </p:extLst>
  </p:cSld>
  <p:clrMap bg1="dk2" tx1="lt1" bg2="dk1" tx2="lt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MS PGothic" charset="0"/>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MS PGothic" charset="0"/>
          <a:cs typeface="MS PGothic" charset="0"/>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MS PGothic" charset="0"/>
          <a:cs typeface="MS PGothic" charset="0"/>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MS PGothic" charset="0"/>
          <a:cs typeface="MS PGothic" charset="0"/>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S PGothic" charset="0"/>
          <a:cs typeface="MS PGothic" charset="0"/>
        </a:defRPr>
      </a:lvl5pPr>
      <a:lvl6pPr marL="25146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757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MS PGothic" charset="0"/>
                <a:cs typeface="MS PGothic" charset="0"/>
              </a:defRPr>
            </a:lvl1pPr>
          </a:lstStyle>
          <a:p>
            <a:pPr defTabSz="914400" fontAlgn="base">
              <a:spcBef>
                <a:spcPct val="0"/>
              </a:spcBef>
              <a:spcAft>
                <a:spcPct val="0"/>
              </a:spcAft>
              <a:defRPr/>
            </a:pPr>
            <a:fld id="{A31E5F00-BB11-4A42-9D56-5146592E238E}" type="slidenum">
              <a:rPr lang="zh-CN" altLang="en-US">
                <a:solidFill>
                  <a:srgbClr val="000000"/>
                </a:solidFill>
                <a:latin typeface="Times New Roman" charset="0"/>
              </a:rPr>
              <a:pPr defTabSz="914400" fontAlgn="base">
                <a:spcBef>
                  <a:spcPct val="0"/>
                </a:spcBef>
                <a:spcAft>
                  <a:spcPct val="0"/>
                </a:spcAft>
                <a:defRPr/>
              </a:pPr>
              <a:t>‹#›</a:t>
            </a:fld>
            <a:endParaRPr lang="en-US" altLang="zh-CN">
              <a:solidFill>
                <a:srgbClr val="000000"/>
              </a:solidFill>
              <a:latin typeface="Times New Roman" charset="0"/>
            </a:endParaRPr>
          </a:p>
        </p:txBody>
      </p:sp>
    </p:spTree>
    <p:extLst>
      <p:ext uri="{BB962C8B-B14F-4D97-AF65-F5344CB8AC3E}">
        <p14:creationId xmlns:p14="http://schemas.microsoft.com/office/powerpoint/2010/main" val="1328680980"/>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610" name="Title Placeholder 1"/>
          <p:cNvSpPr>
            <a:spLocks noGrp="1"/>
          </p:cNvSpPr>
          <p:nvPr>
            <p:ph type="title"/>
          </p:nvPr>
        </p:nvSpPr>
        <p:spPr bwMode="auto">
          <a:xfrm>
            <a:off x="685800" y="120650"/>
            <a:ext cx="7770813" cy="143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6611" name="Text Placeholder 2"/>
          <p:cNvSpPr>
            <a:spLocks noGrp="1"/>
          </p:cNvSpPr>
          <p:nvPr>
            <p:ph type="body" idx="1"/>
          </p:nvPr>
        </p:nvSpPr>
        <p:spPr bwMode="auto">
          <a:xfrm>
            <a:off x="685800" y="1752600"/>
            <a:ext cx="7770813" cy="437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1987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effectLst>
                  <a:outerShdw blurRad="38100" dist="38100" dir="2700000" algn="tl">
                    <a:srgbClr val="212121"/>
                  </a:outerShdw>
                </a:effectLst>
                <a:latin typeface="Calisto MT"/>
                <a:cs typeface="ＭＳ Ｐゴシック"/>
              </a:defRPr>
            </a:lvl1pPr>
          </a:lstStyle>
          <a:p>
            <a:pPr defTabSz="914400" fontAlgn="base">
              <a:spcBef>
                <a:spcPct val="0"/>
              </a:spcBef>
              <a:spcAft>
                <a:spcPct val="0"/>
              </a:spcAft>
              <a:defRPr/>
            </a:pPr>
            <a:endParaRPr lang="en-US">
              <a:ea typeface="ＭＳ Ｐゴシック" charset="0"/>
            </a:endParaRPr>
          </a:p>
        </p:txBody>
      </p:sp>
      <p:sp>
        <p:nvSpPr>
          <p:cNvPr id="5" name="Footer Placeholder 4"/>
          <p:cNvSpPr>
            <a:spLocks noGrp="1"/>
          </p:cNvSpPr>
          <p:nvPr>
            <p:ph type="ftr" sz="quarter" idx="3"/>
          </p:nvPr>
        </p:nvSpPr>
        <p:spPr>
          <a:xfrm>
            <a:off x="3540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FFFFFF"/>
                </a:solidFill>
                <a:effectLst>
                  <a:outerShdw blurRad="38100" dist="38100" dir="2700000" algn="tl">
                    <a:srgbClr val="212121"/>
                  </a:outerShdw>
                </a:effectLst>
                <a:latin typeface="Calisto MT"/>
                <a:cs typeface="ＭＳ Ｐゴシック"/>
              </a:defRPr>
            </a:lvl1pPr>
          </a:lstStyle>
          <a:p>
            <a:pPr defTabSz="914400" fontAlgn="base">
              <a:spcBef>
                <a:spcPct val="0"/>
              </a:spcBef>
              <a:spcAft>
                <a:spcPct val="0"/>
              </a:spcAft>
              <a:defRPr/>
            </a:pPr>
            <a:endParaRPr lang="en-US">
              <a:ea typeface="ＭＳ Ｐゴシック" charset="0"/>
            </a:endParaRPr>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effectLst>
                  <a:outerShdw blurRad="38100" dist="38100" dir="2700000" algn="tl">
                    <a:srgbClr val="212121"/>
                  </a:outerShdw>
                </a:effectLst>
                <a:latin typeface="Calisto MT"/>
                <a:cs typeface="ＭＳ Ｐゴシック"/>
              </a:defRPr>
            </a:lvl1pPr>
          </a:lstStyle>
          <a:p>
            <a:pPr defTabSz="914400" fontAlgn="base">
              <a:spcBef>
                <a:spcPct val="0"/>
              </a:spcBef>
              <a:spcAft>
                <a:spcPct val="0"/>
              </a:spcAft>
              <a:defRPr/>
            </a:pPr>
            <a:fld id="{BABB8F32-F51C-2E49-BBC2-C9CD5F26CD71}"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1872870418"/>
      </p:ext>
    </p:extLst>
  </p:cSld>
  <p:clrMap bg1="dk2" tx1="lt1" bg2="dk1" tx2="lt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xStyles>
    <p:titleStyle>
      <a:lvl1pPr algn="ctr" rtl="0" eaLnBrk="0" fontAlgn="base" hangingPunct="0">
        <a:spcBef>
          <a:spcPct val="0"/>
        </a:spcBef>
        <a:spcAft>
          <a:spcPct val="0"/>
        </a:spcAft>
        <a:defRPr sz="4800">
          <a:solidFill>
            <a:schemeClr val="tx1"/>
          </a:solidFill>
          <a:latin typeface="Arial"/>
          <a:ea typeface="+mj-ea"/>
          <a:cs typeface="Arial"/>
        </a:defRPr>
      </a:lvl1pPr>
      <a:lvl2pPr algn="ctr" rtl="0" eaLnBrk="0" fontAlgn="base" hangingPunct="0">
        <a:spcBef>
          <a:spcPct val="0"/>
        </a:spcBef>
        <a:spcAft>
          <a:spcPct val="0"/>
        </a:spcAft>
        <a:defRPr sz="4800">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800">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800">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800">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800">
          <a:solidFill>
            <a:schemeClr val="tx1"/>
          </a:solidFill>
          <a:latin typeface="Calisto MT" charset="0"/>
          <a:ea typeface="ＭＳ Ｐゴシック" charset="0"/>
          <a:cs typeface="ＭＳ Ｐゴシック" charset="0"/>
        </a:defRPr>
      </a:lvl6pPr>
      <a:lvl7pPr marL="914400" algn="ctr" rtl="0" fontAlgn="base">
        <a:spcBef>
          <a:spcPct val="0"/>
        </a:spcBef>
        <a:spcAft>
          <a:spcPct val="0"/>
        </a:spcAft>
        <a:defRPr sz="4800">
          <a:solidFill>
            <a:schemeClr val="tx1"/>
          </a:solidFill>
          <a:latin typeface="Calisto MT" charset="0"/>
          <a:ea typeface="ＭＳ Ｐゴシック" charset="0"/>
          <a:cs typeface="ＭＳ Ｐゴシック" charset="0"/>
        </a:defRPr>
      </a:lvl7pPr>
      <a:lvl8pPr marL="1371600" algn="ctr" rtl="0" fontAlgn="base">
        <a:spcBef>
          <a:spcPct val="0"/>
        </a:spcBef>
        <a:spcAft>
          <a:spcPct val="0"/>
        </a:spcAft>
        <a:defRPr sz="4800">
          <a:solidFill>
            <a:schemeClr val="tx1"/>
          </a:solidFill>
          <a:latin typeface="Calisto MT" charset="0"/>
          <a:ea typeface="ＭＳ Ｐゴシック" charset="0"/>
          <a:cs typeface="ＭＳ Ｐゴシック" charset="0"/>
        </a:defRPr>
      </a:lvl8pPr>
      <a:lvl9pPr marL="1828800" algn="ctr" rtl="0" fontAlgn="base">
        <a:spcBef>
          <a:spcPct val="0"/>
        </a:spcBef>
        <a:spcAft>
          <a:spcPct val="0"/>
        </a:spcAft>
        <a:defRPr sz="4800">
          <a:solidFill>
            <a:schemeClr val="tx1"/>
          </a:solidFill>
          <a:latin typeface="Calisto MT"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Blip>
          <a:blip r:embed="rId14"/>
        </a:buBlip>
        <a:defRPr sz="2200">
          <a:solidFill>
            <a:schemeClr val="tx1"/>
          </a:solidFill>
          <a:latin typeface="Arial"/>
          <a:ea typeface="+mn-ea"/>
          <a:cs typeface="Arial"/>
        </a:defRPr>
      </a:lvl1pPr>
      <a:lvl2pPr marL="685800" indent="-336550" algn="l" rtl="0" eaLnBrk="0" fontAlgn="base" hangingPunct="0">
        <a:spcBef>
          <a:spcPts val="600"/>
        </a:spcBef>
        <a:spcAft>
          <a:spcPct val="0"/>
        </a:spcAft>
        <a:buBlip>
          <a:blip r:embed="rId14"/>
        </a:buBlip>
        <a:defRPr sz="2000">
          <a:solidFill>
            <a:schemeClr val="tx1"/>
          </a:solidFill>
          <a:latin typeface="Arial"/>
          <a:ea typeface="+mn-ea"/>
          <a:cs typeface="Arial"/>
        </a:defRPr>
      </a:lvl2pPr>
      <a:lvl3pPr marL="1035050" indent="-349250" algn="l" rtl="0" eaLnBrk="0" fontAlgn="base" hangingPunct="0">
        <a:spcBef>
          <a:spcPts val="600"/>
        </a:spcBef>
        <a:spcAft>
          <a:spcPct val="0"/>
        </a:spcAft>
        <a:buBlip>
          <a:blip r:embed="rId14"/>
        </a:buBlip>
        <a:defRPr>
          <a:solidFill>
            <a:schemeClr val="tx1"/>
          </a:solidFill>
          <a:latin typeface="Arial"/>
          <a:ea typeface="+mn-ea"/>
          <a:cs typeface="Arial"/>
        </a:defRPr>
      </a:lvl3pPr>
      <a:lvl4pPr marL="1371600" indent="-336550" algn="l" rtl="0" eaLnBrk="0" fontAlgn="base" hangingPunct="0">
        <a:spcBef>
          <a:spcPts val="600"/>
        </a:spcBef>
        <a:spcAft>
          <a:spcPct val="0"/>
        </a:spcAft>
        <a:buBlip>
          <a:blip r:embed="rId14"/>
        </a:buBlip>
        <a:defRPr>
          <a:solidFill>
            <a:schemeClr val="tx1"/>
          </a:solidFill>
          <a:latin typeface="Arial"/>
          <a:ea typeface="+mn-ea"/>
          <a:cs typeface="Arial"/>
        </a:defRPr>
      </a:lvl4pPr>
      <a:lvl5pPr marL="1720850" indent="-349250" algn="l" rtl="0" eaLnBrk="0" fontAlgn="base" hangingPunct="0">
        <a:spcBef>
          <a:spcPts val="600"/>
        </a:spcBef>
        <a:spcAft>
          <a:spcPct val="0"/>
        </a:spcAft>
        <a:buBlip>
          <a:blip r:embed="rId14"/>
        </a:buBlip>
        <a:defRPr>
          <a:solidFill>
            <a:schemeClr val="tx1"/>
          </a:solidFill>
          <a:latin typeface="Arial"/>
          <a:ea typeface="+mn-ea"/>
          <a:cs typeface="Arial"/>
        </a:defRPr>
      </a:lvl5pPr>
      <a:lvl6pPr marL="2178050" indent="-349250" algn="l" rtl="0" fontAlgn="base">
        <a:spcBef>
          <a:spcPts val="600"/>
        </a:spcBef>
        <a:spcAft>
          <a:spcPct val="0"/>
        </a:spcAft>
        <a:buBlip>
          <a:blip r:embed="rId14"/>
        </a:buBlip>
        <a:defRPr>
          <a:solidFill>
            <a:schemeClr val="tx1"/>
          </a:solidFill>
          <a:latin typeface="+mn-lt"/>
          <a:ea typeface="+mn-ea"/>
        </a:defRPr>
      </a:lvl6pPr>
      <a:lvl7pPr marL="2635250" indent="-349250" algn="l" rtl="0" fontAlgn="base">
        <a:spcBef>
          <a:spcPts val="600"/>
        </a:spcBef>
        <a:spcAft>
          <a:spcPct val="0"/>
        </a:spcAft>
        <a:buBlip>
          <a:blip r:embed="rId14"/>
        </a:buBlip>
        <a:defRPr>
          <a:solidFill>
            <a:schemeClr val="tx1"/>
          </a:solidFill>
          <a:latin typeface="+mn-lt"/>
          <a:ea typeface="+mn-ea"/>
        </a:defRPr>
      </a:lvl7pPr>
      <a:lvl8pPr marL="3092450" indent="-349250" algn="l" rtl="0" fontAlgn="base">
        <a:spcBef>
          <a:spcPts val="600"/>
        </a:spcBef>
        <a:spcAft>
          <a:spcPct val="0"/>
        </a:spcAft>
        <a:buBlip>
          <a:blip r:embed="rId14"/>
        </a:buBlip>
        <a:defRPr>
          <a:solidFill>
            <a:schemeClr val="tx1"/>
          </a:solidFill>
          <a:latin typeface="+mn-lt"/>
          <a:ea typeface="+mn-ea"/>
        </a:defRPr>
      </a:lvl8pPr>
      <a:lvl9pPr marL="3549650" indent="-349250" algn="l" rtl="0" fontAlgn="base">
        <a:spcBef>
          <a:spcPts val="600"/>
        </a:spcBef>
        <a:spcAft>
          <a:spcPct val="0"/>
        </a:spcAft>
        <a:buBlip>
          <a:blip r:embed="rId14"/>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8898" name="Picture 6" descr="ticket7R.pn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rot="1082531">
            <a:off x="5549900" y="1755775"/>
            <a:ext cx="1096963"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8899" name="Picture 7" descr="ticket8R.pn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rot="-887743">
            <a:off x="5383213" y="2155825"/>
            <a:ext cx="1096962"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8900" name="Picture 8" descr="42-16393499.png"/>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516188" y="304800"/>
            <a:ext cx="3427412"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8901" name="Title Placeholder 1"/>
          <p:cNvSpPr>
            <a:spLocks noGrp="1"/>
          </p:cNvSpPr>
          <p:nvPr>
            <p:ph type="title"/>
          </p:nvPr>
        </p:nvSpPr>
        <p:spPr bwMode="auto">
          <a:xfrm>
            <a:off x="685800" y="120650"/>
            <a:ext cx="7770813" cy="143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8902" name="Text Placeholder 2"/>
          <p:cNvSpPr>
            <a:spLocks noGrp="1"/>
          </p:cNvSpPr>
          <p:nvPr>
            <p:ph type="body" idx="1"/>
          </p:nvPr>
        </p:nvSpPr>
        <p:spPr bwMode="auto">
          <a:xfrm>
            <a:off x="685800" y="1752600"/>
            <a:ext cx="7770813" cy="437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661987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effectLst>
                  <a:outerShdw blurRad="38100" dist="38100" dir="2700000" algn="tl">
                    <a:srgbClr val="212121"/>
                  </a:outerShdw>
                </a:effectLst>
                <a:latin typeface="Calisto MT"/>
                <a:cs typeface="ＭＳ Ｐゴシック"/>
              </a:defRPr>
            </a:lvl1pPr>
          </a:lstStyle>
          <a:p>
            <a:pPr defTabSz="914400" fontAlgn="base">
              <a:spcBef>
                <a:spcPct val="0"/>
              </a:spcBef>
              <a:spcAft>
                <a:spcPct val="0"/>
              </a:spcAft>
              <a:defRPr/>
            </a:pPr>
            <a:endParaRPr lang="en-US">
              <a:ea typeface="ＭＳ Ｐゴシック" charset="0"/>
            </a:endParaRPr>
          </a:p>
        </p:txBody>
      </p:sp>
      <p:sp>
        <p:nvSpPr>
          <p:cNvPr id="11" name="Footer Placeholder 4"/>
          <p:cNvSpPr>
            <a:spLocks noGrp="1"/>
          </p:cNvSpPr>
          <p:nvPr>
            <p:ph type="ftr" sz="quarter" idx="3"/>
          </p:nvPr>
        </p:nvSpPr>
        <p:spPr>
          <a:xfrm>
            <a:off x="3540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FFFFFF"/>
                </a:solidFill>
                <a:effectLst>
                  <a:outerShdw blurRad="38100" dist="38100" dir="2700000" algn="tl">
                    <a:srgbClr val="212121"/>
                  </a:outerShdw>
                </a:effectLst>
                <a:latin typeface="Calisto MT"/>
                <a:cs typeface="ＭＳ Ｐゴシック"/>
              </a:defRPr>
            </a:lvl1pPr>
          </a:lstStyle>
          <a:p>
            <a:pPr defTabSz="914400" fontAlgn="base">
              <a:spcBef>
                <a:spcPct val="0"/>
              </a:spcBef>
              <a:spcAft>
                <a:spcPct val="0"/>
              </a:spcAft>
              <a:defRPr/>
            </a:pPr>
            <a:endParaRPr lang="en-US">
              <a:ea typeface="ＭＳ Ｐゴシック" charset="0"/>
            </a:endParaRPr>
          </a:p>
        </p:txBody>
      </p:sp>
      <p:sp>
        <p:nvSpPr>
          <p:cNvPr id="12" name="Slide Number Placeholder 5"/>
          <p:cNvSpPr>
            <a:spLocks noGrp="1"/>
          </p:cNvSpPr>
          <p:nvPr>
            <p:ph type="sldNum" sz="quarter" idx="4"/>
          </p:nvPr>
        </p:nvSpPr>
        <p:spPr>
          <a:xfrm>
            <a:off x="4229100" y="6356350"/>
            <a:ext cx="685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effectLst>
                  <a:outerShdw blurRad="38100" dist="38100" dir="2700000" algn="tl">
                    <a:srgbClr val="212121"/>
                  </a:outerShdw>
                </a:effectLst>
                <a:latin typeface="Calisto MT"/>
                <a:cs typeface="ＭＳ Ｐゴシック"/>
              </a:defRPr>
            </a:lvl1pPr>
          </a:lstStyle>
          <a:p>
            <a:pPr defTabSz="914400" fontAlgn="base">
              <a:spcBef>
                <a:spcPct val="0"/>
              </a:spcBef>
              <a:spcAft>
                <a:spcPct val="0"/>
              </a:spcAft>
              <a:defRPr/>
            </a:pPr>
            <a:fld id="{E90BAA4E-2E2D-8846-B855-7E11021C8FCE}"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226760768"/>
      </p:ext>
    </p:extLst>
  </p:cSld>
  <p:clrMap bg1="dk2" tx1="lt1" bg2="dk1"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ctr" rtl="0" eaLnBrk="0" fontAlgn="base" hangingPunct="0">
        <a:spcBef>
          <a:spcPct val="0"/>
        </a:spcBef>
        <a:spcAft>
          <a:spcPct val="0"/>
        </a:spcAft>
        <a:defRPr sz="48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2pPr>
      <a:lvl3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3pPr>
      <a:lvl4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4pPr>
      <a:lvl5pPr algn="ctr" rtl="0" eaLnBrk="0" fontAlgn="base" hangingPunct="0">
        <a:spcBef>
          <a:spcPct val="0"/>
        </a:spcBef>
        <a:spcAft>
          <a:spcPct val="0"/>
        </a:spcAft>
        <a:defRPr sz="4800">
          <a:solidFill>
            <a:schemeClr val="tx1"/>
          </a:solidFill>
          <a:latin typeface="Calisto MT" charset="0"/>
          <a:ea typeface="ＭＳ Ｐゴシック" charset="0"/>
          <a:cs typeface="ＭＳ Ｐゴシック" charset="0"/>
        </a:defRPr>
      </a:lvl5pPr>
      <a:lvl6pPr marL="457200" algn="ctr" rtl="0" fontAlgn="base">
        <a:spcBef>
          <a:spcPct val="0"/>
        </a:spcBef>
        <a:spcAft>
          <a:spcPct val="0"/>
        </a:spcAft>
        <a:defRPr sz="4800">
          <a:solidFill>
            <a:schemeClr val="tx1"/>
          </a:solidFill>
          <a:latin typeface="Calisto MT" charset="0"/>
          <a:ea typeface="ＭＳ Ｐゴシック" charset="0"/>
          <a:cs typeface="ＭＳ Ｐゴシック" charset="0"/>
        </a:defRPr>
      </a:lvl6pPr>
      <a:lvl7pPr marL="914400" algn="ctr" rtl="0" fontAlgn="base">
        <a:spcBef>
          <a:spcPct val="0"/>
        </a:spcBef>
        <a:spcAft>
          <a:spcPct val="0"/>
        </a:spcAft>
        <a:defRPr sz="4800">
          <a:solidFill>
            <a:schemeClr val="tx1"/>
          </a:solidFill>
          <a:latin typeface="Calisto MT" charset="0"/>
          <a:ea typeface="ＭＳ Ｐゴシック" charset="0"/>
          <a:cs typeface="ＭＳ Ｐゴシック" charset="0"/>
        </a:defRPr>
      </a:lvl7pPr>
      <a:lvl8pPr marL="1371600" algn="ctr" rtl="0" fontAlgn="base">
        <a:spcBef>
          <a:spcPct val="0"/>
        </a:spcBef>
        <a:spcAft>
          <a:spcPct val="0"/>
        </a:spcAft>
        <a:defRPr sz="4800">
          <a:solidFill>
            <a:schemeClr val="tx1"/>
          </a:solidFill>
          <a:latin typeface="Calisto MT" charset="0"/>
          <a:ea typeface="ＭＳ Ｐゴシック" charset="0"/>
          <a:cs typeface="ＭＳ Ｐゴシック" charset="0"/>
        </a:defRPr>
      </a:lvl8pPr>
      <a:lvl9pPr marL="1828800" algn="ctr" rtl="0" fontAlgn="base">
        <a:spcBef>
          <a:spcPct val="0"/>
        </a:spcBef>
        <a:spcAft>
          <a:spcPct val="0"/>
        </a:spcAft>
        <a:defRPr sz="4800">
          <a:solidFill>
            <a:schemeClr val="tx1"/>
          </a:solidFill>
          <a:latin typeface="Calisto MT"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Blip>
          <a:blip r:embed="rId17"/>
        </a:buBlip>
        <a:defRPr sz="2200">
          <a:solidFill>
            <a:schemeClr val="tx1"/>
          </a:solidFill>
          <a:latin typeface="+mn-lt"/>
          <a:ea typeface="+mn-ea"/>
          <a:cs typeface="+mn-cs"/>
        </a:defRPr>
      </a:lvl1pPr>
      <a:lvl2pPr marL="685800" indent="-336550" algn="l" rtl="0" eaLnBrk="0" fontAlgn="base" hangingPunct="0">
        <a:spcBef>
          <a:spcPts val="600"/>
        </a:spcBef>
        <a:spcAft>
          <a:spcPct val="0"/>
        </a:spcAft>
        <a:buBlip>
          <a:blip r:embed="rId17"/>
        </a:buBlip>
        <a:defRPr sz="2000">
          <a:solidFill>
            <a:schemeClr val="tx1"/>
          </a:solidFill>
          <a:latin typeface="+mn-lt"/>
          <a:ea typeface="+mn-ea"/>
        </a:defRPr>
      </a:lvl2pPr>
      <a:lvl3pPr marL="1035050" indent="-349250" algn="l" rtl="0" eaLnBrk="0" fontAlgn="base" hangingPunct="0">
        <a:spcBef>
          <a:spcPts val="600"/>
        </a:spcBef>
        <a:spcAft>
          <a:spcPct val="0"/>
        </a:spcAft>
        <a:buBlip>
          <a:blip r:embed="rId17"/>
        </a:buBlip>
        <a:defRPr>
          <a:solidFill>
            <a:schemeClr val="tx1"/>
          </a:solidFill>
          <a:latin typeface="+mn-lt"/>
          <a:ea typeface="+mn-ea"/>
        </a:defRPr>
      </a:lvl3pPr>
      <a:lvl4pPr marL="1371600" indent="-336550" algn="l" rtl="0" eaLnBrk="0" fontAlgn="base" hangingPunct="0">
        <a:spcBef>
          <a:spcPts val="600"/>
        </a:spcBef>
        <a:spcAft>
          <a:spcPct val="0"/>
        </a:spcAft>
        <a:buBlip>
          <a:blip r:embed="rId17"/>
        </a:buBlip>
        <a:defRPr>
          <a:solidFill>
            <a:schemeClr val="tx1"/>
          </a:solidFill>
          <a:latin typeface="+mn-lt"/>
          <a:ea typeface="+mn-ea"/>
        </a:defRPr>
      </a:lvl4pPr>
      <a:lvl5pPr marL="1720850" indent="-349250" algn="l" rtl="0" eaLnBrk="0" fontAlgn="base" hangingPunct="0">
        <a:spcBef>
          <a:spcPts val="600"/>
        </a:spcBef>
        <a:spcAft>
          <a:spcPct val="0"/>
        </a:spcAft>
        <a:buBlip>
          <a:blip r:embed="rId17"/>
        </a:buBlip>
        <a:defRPr>
          <a:solidFill>
            <a:schemeClr val="tx1"/>
          </a:solidFill>
          <a:latin typeface="+mn-lt"/>
          <a:ea typeface="+mn-ea"/>
        </a:defRPr>
      </a:lvl5pPr>
      <a:lvl6pPr marL="2178050" indent="-349250" algn="l" rtl="0" fontAlgn="base">
        <a:spcBef>
          <a:spcPts val="600"/>
        </a:spcBef>
        <a:spcAft>
          <a:spcPct val="0"/>
        </a:spcAft>
        <a:buBlip>
          <a:blip r:embed="rId17"/>
        </a:buBlip>
        <a:defRPr>
          <a:solidFill>
            <a:schemeClr val="tx1"/>
          </a:solidFill>
          <a:latin typeface="+mn-lt"/>
          <a:ea typeface="+mn-ea"/>
        </a:defRPr>
      </a:lvl6pPr>
      <a:lvl7pPr marL="2635250" indent="-349250" algn="l" rtl="0" fontAlgn="base">
        <a:spcBef>
          <a:spcPts val="600"/>
        </a:spcBef>
        <a:spcAft>
          <a:spcPct val="0"/>
        </a:spcAft>
        <a:buBlip>
          <a:blip r:embed="rId17"/>
        </a:buBlip>
        <a:defRPr>
          <a:solidFill>
            <a:schemeClr val="tx1"/>
          </a:solidFill>
          <a:latin typeface="+mn-lt"/>
          <a:ea typeface="+mn-ea"/>
        </a:defRPr>
      </a:lvl7pPr>
      <a:lvl8pPr marL="3092450" indent="-349250" algn="l" rtl="0" fontAlgn="base">
        <a:spcBef>
          <a:spcPts val="600"/>
        </a:spcBef>
        <a:spcAft>
          <a:spcPct val="0"/>
        </a:spcAft>
        <a:buBlip>
          <a:blip r:embed="rId17"/>
        </a:buBlip>
        <a:defRPr>
          <a:solidFill>
            <a:schemeClr val="tx1"/>
          </a:solidFill>
          <a:latin typeface="+mn-lt"/>
          <a:ea typeface="+mn-ea"/>
        </a:defRPr>
      </a:lvl8pPr>
      <a:lvl9pPr marL="3549650" indent="-349250" algn="l" rtl="0" fontAlgn="base">
        <a:spcBef>
          <a:spcPts val="600"/>
        </a:spcBef>
        <a:spcAft>
          <a:spcPct val="0"/>
        </a:spcAft>
        <a:buBlip>
          <a:blip r:embed="rId17"/>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426" name="Rectangle 1026"/>
          <p:cNvSpPr>
            <a:spLocks noGrp="1" noChangeArrowheads="1"/>
          </p:cNvSpPr>
          <p:nvPr>
            <p:ph type="title"/>
          </p:nvPr>
        </p:nvSpPr>
        <p:spPr bwMode="auto">
          <a:xfrm>
            <a:off x="838200" y="381000"/>
            <a:ext cx="75438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427" name="Rectangle 1027"/>
          <p:cNvSpPr>
            <a:spLocks noGrp="1" noChangeArrowheads="1"/>
          </p:cNvSpPr>
          <p:nvPr>
            <p:ph type="body" idx="1"/>
          </p:nvPr>
        </p:nvSpPr>
        <p:spPr bwMode="auto">
          <a:xfrm>
            <a:off x="838200" y="1371600"/>
            <a:ext cx="75438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5028" name="Rectangle 1028"/>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tx1"/>
                </a:solidFill>
                <a:latin typeface="Arial" pitchFamily="-111" charset="0"/>
                <a:ea typeface="Times New Roman" pitchFamily="-111" charset="0"/>
                <a:cs typeface="Times New Roman" pitchFamily="-111" charset="0"/>
              </a:defRPr>
            </a:lvl1pPr>
          </a:lstStyle>
          <a:p>
            <a:pPr defTabSz="914400" eaLnBrk="0" fontAlgn="base" hangingPunct="0">
              <a:spcBef>
                <a:spcPct val="0"/>
              </a:spcBef>
              <a:spcAft>
                <a:spcPct val="0"/>
              </a:spcAft>
              <a:defRPr/>
            </a:pPr>
            <a:endParaRPr lang="en-US" sz="1400">
              <a:solidFill>
                <a:srgbClr val="FFFFFF"/>
              </a:solidFill>
            </a:endParaRPr>
          </a:p>
        </p:txBody>
      </p:sp>
      <p:sp>
        <p:nvSpPr>
          <p:cNvPr id="385029" name="Rectangle 1029"/>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a:solidFill>
                  <a:schemeClr val="tx1"/>
                </a:solidFill>
                <a:latin typeface="Arial" pitchFamily="-111" charset="0"/>
                <a:ea typeface="Times New Roman" pitchFamily="-111" charset="0"/>
                <a:cs typeface="Times New Roman" pitchFamily="-111" charset="0"/>
              </a:defRPr>
            </a:lvl1pPr>
          </a:lstStyle>
          <a:p>
            <a:pPr defTabSz="914400" eaLnBrk="0" fontAlgn="base" hangingPunct="0">
              <a:spcBef>
                <a:spcPct val="0"/>
              </a:spcBef>
              <a:spcAft>
                <a:spcPct val="0"/>
              </a:spcAft>
              <a:defRPr/>
            </a:pPr>
            <a:endParaRPr lang="en-US" sz="1400">
              <a:solidFill>
                <a:srgbClr val="FFFFFF"/>
              </a:solidFill>
            </a:endParaRPr>
          </a:p>
        </p:txBody>
      </p:sp>
      <p:sp>
        <p:nvSpPr>
          <p:cNvPr id="385030" name="Rectangle 1030"/>
          <p:cNvSpPr>
            <a:spLocks noGrp="1" noChangeArrowheads="1"/>
          </p:cNvSpPr>
          <p:nvPr>
            <p:ph type="sldNum" sz="quarter" idx="4"/>
          </p:nvPr>
        </p:nvSpPr>
        <p:spPr bwMode="auto">
          <a:xfrm>
            <a:off x="6477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cs typeface="Times New Roman" charset="0"/>
              </a:defRPr>
            </a:lvl1pPr>
          </a:lstStyle>
          <a:p>
            <a:pPr algn="r" defTabSz="914400" eaLnBrk="0" fontAlgn="base" hangingPunct="0">
              <a:spcBef>
                <a:spcPct val="0"/>
              </a:spcBef>
              <a:spcAft>
                <a:spcPct val="0"/>
              </a:spcAft>
              <a:defRPr/>
            </a:pPr>
            <a:fld id="{EB34BEC7-1D4D-9A40-AC40-87224257A5D3}" type="slidenum">
              <a:rPr lang="en-US" sz="1400">
                <a:solidFill>
                  <a:srgbClr val="FFFFFF"/>
                </a:solidFill>
                <a:ea typeface="ＭＳ Ｐゴシック" charset="0"/>
              </a:rPr>
              <a:pPr algn="r" defTabSz="914400" eaLnBrk="0" fontAlgn="base" hangingPunct="0">
                <a:spcBef>
                  <a:spcPct val="0"/>
                </a:spcBef>
                <a:spcAft>
                  <a:spcPct val="0"/>
                </a:spcAft>
                <a:defRPr/>
              </a:pPr>
              <a:t>‹#›</a:t>
            </a:fld>
            <a:endParaRPr lang="en-US" sz="1400">
              <a:solidFill>
                <a:srgbClr val="FFFFFF"/>
              </a:solidFill>
              <a:ea typeface="ＭＳ Ｐゴシック" charset="0"/>
            </a:endParaRPr>
          </a:p>
        </p:txBody>
      </p:sp>
    </p:spTree>
    <p:extLst>
      <p:ext uri="{BB962C8B-B14F-4D97-AF65-F5344CB8AC3E}">
        <p14:creationId xmlns:p14="http://schemas.microsoft.com/office/powerpoint/2010/main" val="3799374123"/>
      </p:ext>
    </p:extLst>
  </p:cSld>
  <p:clrMap bg1="dk2" tx1="lt1" bg2="dk1"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0" fontAlgn="base" hangingPunct="0">
        <a:lnSpc>
          <a:spcPct val="90000"/>
        </a:lnSpc>
        <a:spcBef>
          <a:spcPct val="0"/>
        </a:spcBef>
        <a:spcAft>
          <a:spcPct val="0"/>
        </a:spcAft>
        <a:defRPr sz="4200">
          <a:solidFill>
            <a:schemeClr val="tx2"/>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4200">
          <a:solidFill>
            <a:schemeClr val="tx2"/>
          </a:solidFill>
          <a:latin typeface="Arial" pitchFamily="-108"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4200">
          <a:solidFill>
            <a:schemeClr val="tx2"/>
          </a:solidFill>
          <a:latin typeface="Arial" pitchFamily="-108"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4200">
          <a:solidFill>
            <a:schemeClr val="tx2"/>
          </a:solidFill>
          <a:latin typeface="Arial" pitchFamily="-108"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4200">
          <a:solidFill>
            <a:schemeClr val="tx2"/>
          </a:solidFill>
          <a:latin typeface="Arial" pitchFamily="-108" charset="0"/>
          <a:ea typeface="ＭＳ Ｐゴシック" pitchFamily="-111" charset="-128"/>
          <a:cs typeface="ＭＳ Ｐゴシック" pitchFamily="-111" charset="-128"/>
        </a:defRPr>
      </a:lvl5pPr>
      <a:lvl6pPr marL="457200" algn="l" rtl="0" eaLnBrk="0" fontAlgn="base" hangingPunct="0">
        <a:lnSpc>
          <a:spcPct val="90000"/>
        </a:lnSpc>
        <a:spcBef>
          <a:spcPct val="0"/>
        </a:spcBef>
        <a:spcAft>
          <a:spcPct val="0"/>
        </a:spcAft>
        <a:defRPr sz="4200">
          <a:solidFill>
            <a:schemeClr val="tx2"/>
          </a:solidFill>
          <a:latin typeface="Arial" pitchFamily="-108" charset="0"/>
        </a:defRPr>
      </a:lvl6pPr>
      <a:lvl7pPr marL="914400" algn="l" rtl="0" eaLnBrk="0" fontAlgn="base" hangingPunct="0">
        <a:lnSpc>
          <a:spcPct val="90000"/>
        </a:lnSpc>
        <a:spcBef>
          <a:spcPct val="0"/>
        </a:spcBef>
        <a:spcAft>
          <a:spcPct val="0"/>
        </a:spcAft>
        <a:defRPr sz="4200">
          <a:solidFill>
            <a:schemeClr val="tx2"/>
          </a:solidFill>
          <a:latin typeface="Arial" pitchFamily="-108" charset="0"/>
        </a:defRPr>
      </a:lvl7pPr>
      <a:lvl8pPr marL="1371600" algn="l" rtl="0" eaLnBrk="0" fontAlgn="base" hangingPunct="0">
        <a:lnSpc>
          <a:spcPct val="90000"/>
        </a:lnSpc>
        <a:spcBef>
          <a:spcPct val="0"/>
        </a:spcBef>
        <a:spcAft>
          <a:spcPct val="0"/>
        </a:spcAft>
        <a:defRPr sz="4200">
          <a:solidFill>
            <a:schemeClr val="tx2"/>
          </a:solidFill>
          <a:latin typeface="Arial" pitchFamily="-108" charset="0"/>
        </a:defRPr>
      </a:lvl8pPr>
      <a:lvl9pPr marL="1828800" algn="l" rtl="0" eaLnBrk="0" fontAlgn="base" hangingPunct="0">
        <a:lnSpc>
          <a:spcPct val="90000"/>
        </a:lnSpc>
        <a:spcBef>
          <a:spcPct val="0"/>
        </a:spcBef>
        <a:spcAft>
          <a:spcPct val="0"/>
        </a:spcAft>
        <a:defRPr sz="4200">
          <a:solidFill>
            <a:schemeClr val="tx2"/>
          </a:solidFill>
          <a:latin typeface="Arial" pitchFamily="-108"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ＭＳ Ｐゴシック" pitchFamily="-108"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ＭＳ Ｐゴシック" pitchFamily="-108"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ＭＳ Ｐゴシック" pitchFamily="-108"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ＭＳ Ｐゴシック" pitchFamily="-108" charset="-128"/>
        </a:defRPr>
      </a:lvl5pPr>
      <a:lvl6pPr marL="2514600" indent="-228600" algn="l" rtl="0" eaLnBrk="0" fontAlgn="base" hangingPunct="0">
        <a:lnSpc>
          <a:spcPct val="90000"/>
        </a:lnSpc>
        <a:spcBef>
          <a:spcPct val="20000"/>
        </a:spcBef>
        <a:spcAft>
          <a:spcPct val="0"/>
        </a:spcAft>
        <a:buSzPct val="80000"/>
        <a:buFont typeface="Wingdings" pitchFamily="-108" charset="2"/>
        <a:buChar char="l"/>
        <a:defRPr sz="2000">
          <a:solidFill>
            <a:schemeClr val="tx1"/>
          </a:solidFill>
          <a:latin typeface="+mn-lt"/>
          <a:ea typeface="ＭＳ Ｐゴシック" pitchFamily="-108" charset="-128"/>
        </a:defRPr>
      </a:lvl6pPr>
      <a:lvl7pPr marL="2971800" indent="-228600" algn="l" rtl="0" eaLnBrk="0" fontAlgn="base" hangingPunct="0">
        <a:lnSpc>
          <a:spcPct val="90000"/>
        </a:lnSpc>
        <a:spcBef>
          <a:spcPct val="20000"/>
        </a:spcBef>
        <a:spcAft>
          <a:spcPct val="0"/>
        </a:spcAft>
        <a:buSzPct val="80000"/>
        <a:buFont typeface="Wingdings" pitchFamily="-108" charset="2"/>
        <a:buChar char="l"/>
        <a:defRPr sz="2000">
          <a:solidFill>
            <a:schemeClr val="tx1"/>
          </a:solidFill>
          <a:latin typeface="+mn-lt"/>
          <a:ea typeface="ＭＳ Ｐゴシック" pitchFamily="-108" charset="-128"/>
        </a:defRPr>
      </a:lvl7pPr>
      <a:lvl8pPr marL="3429000" indent="-228600" algn="l" rtl="0" eaLnBrk="0" fontAlgn="base" hangingPunct="0">
        <a:lnSpc>
          <a:spcPct val="90000"/>
        </a:lnSpc>
        <a:spcBef>
          <a:spcPct val="20000"/>
        </a:spcBef>
        <a:spcAft>
          <a:spcPct val="0"/>
        </a:spcAft>
        <a:buSzPct val="80000"/>
        <a:buFont typeface="Wingdings" pitchFamily="-108" charset="2"/>
        <a:buChar char="l"/>
        <a:defRPr sz="2000">
          <a:solidFill>
            <a:schemeClr val="tx1"/>
          </a:solidFill>
          <a:latin typeface="+mn-lt"/>
          <a:ea typeface="ＭＳ Ｐゴシック" pitchFamily="-108" charset="-128"/>
        </a:defRPr>
      </a:lvl8pPr>
      <a:lvl9pPr marL="3886200" indent="-228600" algn="l" rtl="0" eaLnBrk="0" fontAlgn="base" hangingPunct="0">
        <a:lnSpc>
          <a:spcPct val="90000"/>
        </a:lnSpc>
        <a:spcBef>
          <a:spcPct val="20000"/>
        </a:spcBef>
        <a:spcAft>
          <a:spcPct val="0"/>
        </a:spcAft>
        <a:buSzPct val="80000"/>
        <a:buFont typeface="Wingdings" pitchFamily="-108" charset="2"/>
        <a:buChar char="l"/>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a:solidFill>
                  <a:schemeClr val="tx1"/>
                </a:solidFill>
                <a:latin typeface="Times New Roman" pitchFamily="-111" charset="0"/>
                <a:ea typeface="Times New Roman" pitchFamily="-111" charset="0"/>
                <a:cs typeface="Times New Roman" pitchFamily="-111" charset="0"/>
              </a:defRPr>
            </a:lvl1pPr>
          </a:lstStyle>
          <a:p>
            <a:pPr defTabSz="914400" fontAlgn="base">
              <a:spcBef>
                <a:spcPct val="0"/>
              </a:spcBef>
              <a:spcAft>
                <a:spcPct val="0"/>
              </a:spcAft>
              <a:defRPr/>
            </a:pPr>
            <a:endParaRPr lang="en-US" sz="1400">
              <a:solidFill>
                <a:srgbClr val="000000"/>
              </a:solidFill>
            </a:endParaRPr>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a:solidFill>
                  <a:schemeClr val="tx1"/>
                </a:solidFill>
                <a:latin typeface="Times New Roman" pitchFamily="-111" charset="0"/>
                <a:ea typeface="Times New Roman" pitchFamily="-111" charset="0"/>
                <a:cs typeface="Times New Roman" pitchFamily="-111" charset="0"/>
              </a:defRPr>
            </a:lvl1pPr>
          </a:lstStyle>
          <a:p>
            <a:pPr defTabSz="914400" fontAlgn="base">
              <a:spcBef>
                <a:spcPct val="0"/>
              </a:spcBef>
              <a:spcAft>
                <a:spcPct val="0"/>
              </a:spcAft>
              <a:defRPr/>
            </a:pPr>
            <a:endParaRPr lang="en-US" sz="1400">
              <a:solidFill>
                <a:srgbClr val="000000"/>
              </a:solidFill>
            </a:endParaRPr>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Times New Roman" charset="0"/>
                <a:cs typeface="Times New Roman" charset="0"/>
              </a:defRPr>
            </a:lvl1pPr>
          </a:lstStyle>
          <a:p>
            <a:pPr algn="r" defTabSz="914400" fontAlgn="base">
              <a:spcBef>
                <a:spcPct val="0"/>
              </a:spcBef>
              <a:spcAft>
                <a:spcPct val="0"/>
              </a:spcAft>
              <a:defRPr/>
            </a:pPr>
            <a:fld id="{5C2A49A1-B744-154F-BF70-1B4AA0DC2927}" type="slidenum">
              <a:rPr lang="en-US" sz="1400">
                <a:solidFill>
                  <a:srgbClr val="000000"/>
                </a:solidFill>
                <a:ea typeface="ＭＳ Ｐゴシック" charset="0"/>
              </a:rPr>
              <a:pPr algn="r" defTabSz="914400" fontAlgn="base">
                <a:spcBef>
                  <a:spcPct val="0"/>
                </a:spcBef>
                <a:spcAft>
                  <a:spcPct val="0"/>
                </a:spcAft>
                <a:defRPr/>
              </a:pPr>
              <a:t>‹#›</a:t>
            </a:fld>
            <a:endParaRPr lang="en-US" sz="1400">
              <a:solidFill>
                <a:srgbClr val="000000"/>
              </a:solidFill>
              <a:ea typeface="ＭＳ Ｐゴシック" charset="0"/>
            </a:endParaRPr>
          </a:p>
        </p:txBody>
      </p:sp>
    </p:spTree>
    <p:extLst>
      <p:ext uri="{BB962C8B-B14F-4D97-AF65-F5344CB8AC3E}">
        <p14:creationId xmlns:p14="http://schemas.microsoft.com/office/powerpoint/2010/main" val="964299372"/>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85800" y="117475"/>
            <a:ext cx="8456613" cy="6738938"/>
            <a:chOff x="432" y="74"/>
            <a:chExt cx="5327" cy="4245"/>
          </a:xfrm>
        </p:grpSpPr>
        <p:sp>
          <p:nvSpPr>
            <p:cNvPr id="1032" name="Rectangle 3"/>
            <p:cNvSpPr>
              <a:spLocks noChangeArrowheads="1"/>
            </p:cNvSpPr>
            <p:nvPr/>
          </p:nvSpPr>
          <p:spPr bwMode="invGray">
            <a:xfrm>
              <a:off x="432" y="4176"/>
              <a:ext cx="2208" cy="143"/>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nvGrpSpPr>
            <p:cNvPr id="1033" name="Group 4"/>
            <p:cNvGrpSpPr>
              <a:grpSpLocks/>
            </p:cNvGrpSpPr>
            <p:nvPr/>
          </p:nvGrpSpPr>
          <p:grpSpPr bwMode="auto">
            <a:xfrm>
              <a:off x="2859" y="4250"/>
              <a:ext cx="2729" cy="41"/>
              <a:chOff x="2859" y="4250"/>
              <a:chExt cx="2729" cy="41"/>
            </a:xfrm>
          </p:grpSpPr>
          <p:sp>
            <p:nvSpPr>
              <p:cNvPr id="1038" name="Oval 5"/>
              <p:cNvSpPr>
                <a:spLocks noChangeArrowheads="1"/>
              </p:cNvSpPr>
              <p:nvPr/>
            </p:nvSpPr>
            <p:spPr bwMode="invGray">
              <a:xfrm>
                <a:off x="2859" y="4250"/>
                <a:ext cx="42"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39" name="Oval 6"/>
              <p:cNvSpPr>
                <a:spLocks noChangeArrowheads="1"/>
              </p:cNvSpPr>
              <p:nvPr/>
            </p:nvSpPr>
            <p:spPr bwMode="invGray">
              <a:xfrm>
                <a:off x="3243" y="4250"/>
                <a:ext cx="42"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40" name="Oval 7"/>
              <p:cNvSpPr>
                <a:spLocks noChangeArrowheads="1"/>
              </p:cNvSpPr>
              <p:nvPr/>
            </p:nvSpPr>
            <p:spPr bwMode="invGray">
              <a:xfrm>
                <a:off x="3627" y="4250"/>
                <a:ext cx="41"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41" name="Oval 8"/>
              <p:cNvSpPr>
                <a:spLocks noChangeArrowheads="1"/>
              </p:cNvSpPr>
              <p:nvPr/>
            </p:nvSpPr>
            <p:spPr bwMode="invGray">
              <a:xfrm>
                <a:off x="4011" y="4250"/>
                <a:ext cx="41"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42" name="Oval 9"/>
              <p:cNvSpPr>
                <a:spLocks noChangeArrowheads="1"/>
              </p:cNvSpPr>
              <p:nvPr/>
            </p:nvSpPr>
            <p:spPr bwMode="invGray">
              <a:xfrm>
                <a:off x="4395" y="4250"/>
                <a:ext cx="42"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43" name="Oval 10"/>
              <p:cNvSpPr>
                <a:spLocks noChangeArrowheads="1"/>
              </p:cNvSpPr>
              <p:nvPr/>
            </p:nvSpPr>
            <p:spPr bwMode="invGray">
              <a:xfrm>
                <a:off x="4779" y="4250"/>
                <a:ext cx="42"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44" name="Oval 11"/>
              <p:cNvSpPr>
                <a:spLocks noChangeArrowheads="1"/>
              </p:cNvSpPr>
              <p:nvPr/>
            </p:nvSpPr>
            <p:spPr bwMode="invGray">
              <a:xfrm>
                <a:off x="5163" y="4250"/>
                <a:ext cx="42"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45" name="Oval 12"/>
              <p:cNvSpPr>
                <a:spLocks noChangeArrowheads="1"/>
              </p:cNvSpPr>
              <p:nvPr/>
            </p:nvSpPr>
            <p:spPr bwMode="invGray">
              <a:xfrm>
                <a:off x="5547" y="4250"/>
                <a:ext cx="41"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sp>
          <p:nvSpPr>
            <p:cNvPr id="1034" name="Rectangle 13"/>
            <p:cNvSpPr>
              <a:spLocks noChangeArrowheads="1"/>
            </p:cNvSpPr>
            <p:nvPr/>
          </p:nvSpPr>
          <p:spPr bwMode="invGray">
            <a:xfrm>
              <a:off x="480" y="480"/>
              <a:ext cx="5279" cy="48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35" name="Oval 14"/>
            <p:cNvSpPr>
              <a:spLocks noChangeArrowheads="1"/>
            </p:cNvSpPr>
            <p:nvPr/>
          </p:nvSpPr>
          <p:spPr bwMode="invGray">
            <a:xfrm>
              <a:off x="507" y="74"/>
              <a:ext cx="42" cy="42"/>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36" name="Oval 15"/>
            <p:cNvSpPr>
              <a:spLocks noChangeArrowheads="1"/>
            </p:cNvSpPr>
            <p:nvPr/>
          </p:nvSpPr>
          <p:spPr bwMode="invGray">
            <a:xfrm>
              <a:off x="507" y="219"/>
              <a:ext cx="42"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sp>
          <p:nvSpPr>
            <p:cNvPr id="1037" name="Oval 16"/>
            <p:cNvSpPr>
              <a:spLocks noChangeArrowheads="1"/>
            </p:cNvSpPr>
            <p:nvPr/>
          </p:nvSpPr>
          <p:spPr bwMode="invGray">
            <a:xfrm>
              <a:off x="507" y="362"/>
              <a:ext cx="42" cy="41"/>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r" defTabSz="914400" eaLnBrk="0" fontAlgn="base" hangingPunct="0">
                <a:spcBef>
                  <a:spcPct val="0"/>
                </a:spcBef>
                <a:spcAft>
                  <a:spcPct val="0"/>
                </a:spcAft>
              </a:pPr>
              <a:endParaRPr lang="en-US" sz="1400">
                <a:solidFill>
                  <a:srgbClr val="000000"/>
                </a:solidFill>
                <a:latin typeface="Arial Narrow" charset="0"/>
                <a:ea typeface="ＭＳ Ｐゴシック" charset="0"/>
                <a:cs typeface="Times New Roman" charset="0"/>
              </a:endParaRPr>
            </a:p>
          </p:txBody>
        </p:sp>
      </p:grpSp>
      <p:sp>
        <p:nvSpPr>
          <p:cNvPr id="1027" name="Rectangle 17"/>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8" name="Rectangle 1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87"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spcBef>
                <a:spcPct val="50000"/>
              </a:spcBef>
              <a:defRPr>
                <a:solidFill>
                  <a:schemeClr val="tx1"/>
                </a:solidFill>
                <a:latin typeface="Times New Roman" pitchFamily="-111" charset="0"/>
                <a:ea typeface="Times New Roman" pitchFamily="-111" charset="0"/>
                <a:cs typeface="Times New Roman" pitchFamily="-111" charset="0"/>
              </a:defRPr>
            </a:lvl1pPr>
          </a:lstStyle>
          <a:p>
            <a:pPr defTabSz="914400" eaLnBrk="0" fontAlgn="base" hangingPunct="0">
              <a:spcAft>
                <a:spcPct val="0"/>
              </a:spcAft>
              <a:defRPr/>
            </a:pPr>
            <a:endParaRPr lang="en-US" sz="1400">
              <a:solidFill>
                <a:srgbClr val="FFFFFF"/>
              </a:solidFill>
            </a:endParaRPr>
          </a:p>
        </p:txBody>
      </p:sp>
      <p:sp>
        <p:nvSpPr>
          <p:cNvPr id="7188"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a:solidFill>
                  <a:schemeClr val="tx1"/>
                </a:solidFill>
                <a:latin typeface="Times New Roman" pitchFamily="-111" charset="0"/>
                <a:ea typeface="Times New Roman" pitchFamily="-111" charset="0"/>
                <a:cs typeface="Times New Roman" pitchFamily="-111" charset="0"/>
              </a:defRPr>
            </a:lvl1pPr>
          </a:lstStyle>
          <a:p>
            <a:pPr defTabSz="914400" eaLnBrk="0" fontAlgn="base" hangingPunct="0">
              <a:spcAft>
                <a:spcPct val="0"/>
              </a:spcAft>
              <a:defRPr/>
            </a:pPr>
            <a:endParaRPr lang="en-US" sz="1400">
              <a:solidFill>
                <a:srgbClr val="FFFFFF"/>
              </a:solidFill>
            </a:endParaRPr>
          </a:p>
        </p:txBody>
      </p:sp>
      <p:sp>
        <p:nvSpPr>
          <p:cNvPr id="7189"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a:solidFill>
                  <a:schemeClr val="tx1"/>
                </a:solidFill>
                <a:latin typeface="Times New Roman" charset="0"/>
                <a:cs typeface="Times New Roman" charset="0"/>
              </a:defRPr>
            </a:lvl1pPr>
          </a:lstStyle>
          <a:p>
            <a:pPr algn="r" defTabSz="914400" eaLnBrk="0" fontAlgn="base" hangingPunct="0">
              <a:spcAft>
                <a:spcPct val="0"/>
              </a:spcAft>
              <a:defRPr/>
            </a:pPr>
            <a:fld id="{EE65F3BD-2025-CF4D-9022-D1CF420A00F0}" type="slidenum">
              <a:rPr lang="en-US" sz="1400">
                <a:solidFill>
                  <a:srgbClr val="FFFFFF"/>
                </a:solidFill>
                <a:ea typeface="ＭＳ Ｐゴシック" charset="0"/>
              </a:rPr>
              <a:pPr algn="r" defTabSz="914400" eaLnBrk="0" fontAlgn="base" hangingPunct="0">
                <a:spcAft>
                  <a:spcPct val="0"/>
                </a:spcAft>
                <a:defRPr/>
              </a:pPr>
              <a:t>‹#›</a:t>
            </a:fld>
            <a:endParaRPr lang="en-US" sz="1400">
              <a:solidFill>
                <a:srgbClr val="FFFFFF"/>
              </a:solidFill>
              <a:ea typeface="ＭＳ Ｐゴシック" charset="0"/>
            </a:endParaRPr>
          </a:p>
        </p:txBody>
      </p:sp>
    </p:spTree>
    <p:extLst>
      <p:ext uri="{BB962C8B-B14F-4D97-AF65-F5344CB8AC3E}">
        <p14:creationId xmlns:p14="http://schemas.microsoft.com/office/powerpoint/2010/main" val="1525322400"/>
      </p:ext>
    </p:extLst>
  </p:cSld>
  <p:clrMap bg1="dk2" tx1="lt1" bg2="dk1" tx2="lt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Lst>
  <p:txStyles>
    <p:titleStyle>
      <a:lvl1pPr algn="ctr" rtl="0" eaLnBrk="0" fontAlgn="base" hangingPunct="0">
        <a:spcBef>
          <a:spcPct val="0"/>
        </a:spcBef>
        <a:spcAft>
          <a:spcPct val="0"/>
        </a:spcAft>
        <a:defRPr kumimoji="1"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kumimoji="1" sz="4400">
          <a:solidFill>
            <a:schemeClr val="tx2"/>
          </a:solidFill>
          <a:latin typeface="Times New Roman" pitchFamily="-108" charset="0"/>
        </a:defRPr>
      </a:lvl6pPr>
      <a:lvl7pPr marL="914400" algn="ctr" rtl="0" eaLnBrk="0" fontAlgn="base" hangingPunct="0">
        <a:spcBef>
          <a:spcPct val="0"/>
        </a:spcBef>
        <a:spcAft>
          <a:spcPct val="0"/>
        </a:spcAft>
        <a:defRPr kumimoji="1" sz="4400">
          <a:solidFill>
            <a:schemeClr val="tx2"/>
          </a:solidFill>
          <a:latin typeface="Times New Roman" pitchFamily="-108" charset="0"/>
        </a:defRPr>
      </a:lvl7pPr>
      <a:lvl8pPr marL="1371600" algn="ctr" rtl="0" eaLnBrk="0" fontAlgn="base" hangingPunct="0">
        <a:spcBef>
          <a:spcPct val="0"/>
        </a:spcBef>
        <a:spcAft>
          <a:spcPct val="0"/>
        </a:spcAft>
        <a:defRPr kumimoji="1" sz="4400">
          <a:solidFill>
            <a:schemeClr val="tx2"/>
          </a:solidFill>
          <a:latin typeface="Times New Roman" pitchFamily="-108" charset="0"/>
        </a:defRPr>
      </a:lvl8pPr>
      <a:lvl9pPr marL="1828800" algn="ctr" rtl="0" eaLnBrk="0" fontAlgn="base" hangingPunct="0">
        <a:spcBef>
          <a:spcPct val="0"/>
        </a:spcBef>
        <a:spcAft>
          <a:spcPct val="0"/>
        </a:spcAft>
        <a:defRPr kumimoji="1"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kumimoji="1"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kumimoji="1"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har char="–"/>
        <a:defRPr kumimoji="1"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har char="•"/>
        <a:defRPr kumimoji="1" sz="2000">
          <a:solidFill>
            <a:schemeClr val="tx1"/>
          </a:solidFill>
          <a:latin typeface="Arial"/>
          <a:ea typeface="ＭＳ Ｐゴシック" pitchFamily="-108" charset="-128"/>
          <a:cs typeface="Arial"/>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3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3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24.jpeg"/><Relationship Id="rId5" Type="http://schemas.openxmlformats.org/officeDocument/2006/relationships/hyperlink" Target="http://images.google.com.sg/imgres?imgurl=members.tripod.com/~speaver/lamb.gif&amp;imgrefurl=http://members.tripod.com/~speaver/easter.html&amp;h=223&amp;w=279&amp;prev=/images?q=Passover+Lamb&amp;svnum=10&amp;hl=en&amp;lr=&amp;ie=UTF-8&amp;oe=UTF-8&amp;sa=G" TargetMode="Externa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4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44.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4.xml"/><Relationship Id="rId6" Type="http://schemas.openxmlformats.org/officeDocument/2006/relationships/image" Target="../media/image34.jpeg"/><Relationship Id="rId5" Type="http://schemas.openxmlformats.org/officeDocument/2006/relationships/image" Target="../media/image26.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62.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94.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61056899@N06/5751301741" TargetMode="External"/><Relationship Id="rId2" Type="http://schemas.openxmlformats.org/officeDocument/2006/relationships/image" Target="../media/image14.jpeg"/><Relationship Id="rId1" Type="http://schemas.openxmlformats.org/officeDocument/2006/relationships/slideLayout" Target="../slideLayouts/slideLayout122.xml"/><Relationship Id="rId4" Type="http://schemas.openxmlformats.org/officeDocument/2006/relationships/hyperlink" Target="https://creativecommons.org/licenses/by/3.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4.xml"/><Relationship Id="rId1" Type="http://schemas.openxmlformats.org/officeDocument/2006/relationships/themeOverride" Target="../theme/themeOverride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4.xml"/><Relationship Id="rId1" Type="http://schemas.openxmlformats.org/officeDocument/2006/relationships/themeOverride" Target="../theme/themeOverride3.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11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17.xml"/><Relationship Id="rId4" Type="http://schemas.openxmlformats.org/officeDocument/2006/relationships/hyperlink" Target="https://newversenews.blogspot.com/2020/04/passover-in-plague-time.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117.xml"/><Relationship Id="rId4" Type="http://schemas.openxmlformats.org/officeDocument/2006/relationships/hyperlink" Target="http://epitemnein-epitomic.blogspot.com/2010/10/steadfastness-and-rewards-for.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117.xml"/><Relationship Id="rId4" Type="http://schemas.openxmlformats.org/officeDocument/2006/relationships/hyperlink" Target="https://newversenews.blogspot.com/2020/04/passover-in-plague-time.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117.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0.xml"/><Relationship Id="rId1" Type="http://schemas.openxmlformats.org/officeDocument/2006/relationships/slideLayout" Target="../slideLayouts/slideLayout117.xml"/><Relationship Id="rId5" Type="http://schemas.openxmlformats.org/officeDocument/2006/relationships/hyperlink" Target="https://creativecommons.org/licenses/by-nc-nd/3.0/" TargetMode="External"/><Relationship Id="rId4" Type="http://schemas.openxmlformats.org/officeDocument/2006/relationships/hyperlink" Target="https://epitemnein-epitomic.blogspot.com/2013/03/the-resilience-of-all-conquering-faith.html?m=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117.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7.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23813" y="100190"/>
            <a:ext cx="9120187" cy="1011002"/>
          </a:xfrm>
          <a:effectLst>
            <a:outerShdw blurRad="63500" dist="35921" dir="2700000" algn="ctr" rotWithShape="0">
              <a:schemeClr val="tx2">
                <a:alpha val="74998"/>
              </a:schemeClr>
            </a:outerShdw>
          </a:effectLst>
        </p:spPr>
        <p:txBody>
          <a:bodyPr/>
          <a:lstStyle/>
          <a:p>
            <a:pPr>
              <a:defRPr/>
            </a:pPr>
            <a:r>
              <a:rPr lang="ar-JO" sz="6600" b="1" dirty="0">
                <a:effectLst>
                  <a:glow rad="127000">
                    <a:schemeClr val="tx1"/>
                  </a:glow>
                </a:effectLst>
                <a:latin typeface="Arial" panose="020B0604020202020204" pitchFamily="34" charset="0"/>
                <a:ea typeface="ＭＳ Ｐゴシック" charset="0"/>
                <a:cs typeface="Arial" panose="020B0604020202020204" pitchFamily="34" charset="0"/>
              </a:rPr>
              <a:t>ميراث المؤمن</a:t>
            </a:r>
            <a:endParaRPr lang="en-US" sz="66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736600" y="1168401"/>
            <a:ext cx="7512163" cy="4117766"/>
          </a:xfrm>
          <a:prstGeom prst="rect">
            <a:avLst/>
          </a:prstGeom>
        </p:spPr>
      </p:pic>
      <p:sp>
        <p:nvSpPr>
          <p:cNvPr id="6" name="Rectangle 2">
            <a:extLst>
              <a:ext uri="{FF2B5EF4-FFF2-40B4-BE49-F238E27FC236}">
                <a16:creationId xmlns:a16="http://schemas.microsoft.com/office/drawing/2014/main" id="{6435FEC5-76D5-E643-87F5-0AD2710BF20F}"/>
              </a:ext>
            </a:extLst>
          </p:cNvPr>
          <p:cNvSpPr txBox="1">
            <a:spLocks noChangeArrowheads="1"/>
          </p:cNvSpPr>
          <p:nvPr/>
        </p:nvSpPr>
        <p:spPr bwMode="auto">
          <a:xfrm>
            <a:off x="0" y="5437420"/>
            <a:ext cx="9144000" cy="60642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2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علم الخلاص</a:t>
            </a:r>
            <a:r>
              <a:rPr kumimoji="0" lang="ar-JO" sz="32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SA" sz="32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برنامج الله الخلاصي</a:t>
            </a:r>
            <a:endParaRPr kumimoji="0" lang="en-US" sz="3200" b="1" i="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8" name="Rectangle 2">
            <a:extLst>
              <a:ext uri="{FF2B5EF4-FFF2-40B4-BE49-F238E27FC236}">
                <a16:creationId xmlns:a16="http://schemas.microsoft.com/office/drawing/2014/main" id="{AF9D9949-C443-0D4F-B0EC-5205A9974C46}"/>
              </a:ext>
            </a:extLst>
          </p:cNvPr>
          <p:cNvSpPr txBox="1">
            <a:spLocks noChangeArrowheads="1"/>
          </p:cNvSpPr>
          <p:nvPr/>
        </p:nvSpPr>
        <p:spPr bwMode="auto">
          <a:xfrm>
            <a:off x="14749" y="1301882"/>
            <a:ext cx="9120187" cy="10110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54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ملخص العهد القديم</a:t>
            </a:r>
            <a:endParaRPr kumimoji="0" lang="en-US" sz="54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 name="Rectangle 1">
            <a:extLst>
              <a:ext uri="{FF2B5EF4-FFF2-40B4-BE49-F238E27FC236}">
                <a16:creationId xmlns:a16="http://schemas.microsoft.com/office/drawing/2014/main" id="{53F6CE38-6D71-FF8B-606F-35746751B39B}"/>
              </a:ext>
            </a:extLst>
          </p:cNvPr>
          <p:cNvSpPr>
            <a:spLocks noChangeArrowheads="1"/>
          </p:cNvSpPr>
          <p:nvPr/>
        </p:nvSpPr>
        <p:spPr bwMode="auto">
          <a:xfrm>
            <a:off x="-36512" y="6381328"/>
            <a:ext cx="9180512" cy="476672"/>
          </a:xfrm>
          <a:prstGeom prst="rect">
            <a:avLst/>
          </a:prstGeom>
          <a:gradFill flip="none" rotWithShape="1">
            <a:gsLst>
              <a:gs pos="0">
                <a:srgbClr val="000080">
                  <a:shade val="30000"/>
                  <a:satMod val="115000"/>
                </a:srgbClr>
              </a:gs>
              <a:gs pos="49000">
                <a:srgbClr val="000080">
                  <a:shade val="67500"/>
                  <a:satMod val="115000"/>
                </a:srgbClr>
              </a:gs>
              <a:gs pos="100000">
                <a:srgbClr val="000080">
                  <a:shade val="100000"/>
                  <a:satMod val="115000"/>
                </a:srgbClr>
              </a:gs>
            </a:gsLst>
            <a:path path="circle">
              <a:fillToRect l="50000" t="50000" r="50000" b="50000"/>
            </a:path>
            <a:tileRect/>
          </a:gradFill>
          <a:ln w="9525">
            <a:noFill/>
            <a:miter lim="800000"/>
            <a:headEnd/>
            <a:tailEnd/>
          </a:ln>
          <a:effectLst>
            <a:outerShdw blurRad="63500" dist="35921" dir="2700000" algn="ctr" rotWithShape="0">
              <a:srgbClr val="000514">
                <a:alpha val="74998"/>
              </a:srgbClr>
            </a:outerShdw>
          </a:effectLst>
        </p:spPr>
        <p:txBody>
          <a:bodyPr anchor="ctr"/>
          <a:lstStyle/>
          <a:p>
            <a:pPr algn="ctr" defTabSz="457200" rtl="1" fontAlgn="auto">
              <a:spcBef>
                <a:spcPct val="20000"/>
              </a:spcBef>
              <a:spcAft>
                <a:spcPts val="0"/>
              </a:spcAft>
              <a:buClr>
                <a:srgbClr val="FFCC00"/>
              </a:buClr>
              <a:buSzPct val="70000"/>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BibleStudyDownloads.org</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د. ريك غريفيث</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مؤسَّسة الدراسات اللاهوتيَّة الأردنيَّة</a:t>
            </a:r>
            <a:endPar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610647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defTabSz="914400" eaLnBrk="0" fontAlgn="base" hangingPunct="0">
              <a:spcBef>
                <a:spcPct val="0"/>
              </a:spcBef>
              <a:spcAft>
                <a:spcPct val="0"/>
              </a:spcAft>
              <a:defRPr/>
            </a:pPr>
            <a:endParaRPr lang="zh-CN" altLang="en-US" sz="2000">
              <a:solidFill>
                <a:srgbClr val="000000"/>
              </a:solidFill>
              <a:latin typeface="Arial" panose="020B0604020202020204" pitchFamily="34" charset="0"/>
              <a:ea typeface="ＭＳ Ｐゴシック" charset="0"/>
              <a:cs typeface="Arial" panose="020B0604020202020204" pitchFamily="34" charset="0"/>
            </a:endParaRPr>
          </a:p>
        </p:txBody>
      </p:sp>
      <p:sp>
        <p:nvSpPr>
          <p:cNvPr id="430082" name="Freeform 3"/>
          <p:cNvSpPr>
            <a:spLocks/>
          </p:cNvSpPr>
          <p:nvPr/>
        </p:nvSpPr>
        <p:spPr bwMode="auto">
          <a:xfrm>
            <a:off x="7800975" y="2032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defTabSz="914400" eaLnBrk="0" fontAlgn="base" hangingPunct="0">
              <a:spcBef>
                <a:spcPct val="0"/>
              </a:spcBef>
              <a:spcAft>
                <a:spcPct val="0"/>
              </a:spcAft>
              <a:defRPr/>
            </a:pPr>
            <a:endParaRPr lang="en-US" sz="2000">
              <a:solidFill>
                <a:srgbClr val="000000"/>
              </a:solidFill>
              <a:latin typeface="Arial" panose="020B0604020202020204" pitchFamily="34" charset="0"/>
              <a:ea typeface="ＭＳ Ｐゴシック" charset="0"/>
              <a:cs typeface="Arial" panose="020B0604020202020204" pitchFamily="34" charset="0"/>
            </a:endParaRPr>
          </a:p>
        </p:txBody>
      </p:sp>
      <p:sp>
        <p:nvSpPr>
          <p:cNvPr id="430083" name="Line 4"/>
          <p:cNvSpPr>
            <a:spLocks noChangeShapeType="1"/>
          </p:cNvSpPr>
          <p:nvPr/>
        </p:nvSpPr>
        <p:spPr bwMode="auto">
          <a:xfrm>
            <a:off x="8077200" y="381000"/>
            <a:ext cx="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defRPr/>
            </a:pPr>
            <a:endParaRPr lang="en-US" sz="2000">
              <a:solidFill>
                <a:srgbClr val="000000"/>
              </a:solidFill>
              <a:latin typeface="Arial" panose="020B0604020202020204" pitchFamily="34" charset="0"/>
              <a:ea typeface="ＭＳ Ｐゴシック" charset="0"/>
              <a:cs typeface="Arial" panose="020B0604020202020204" pitchFamily="34" charset="0"/>
            </a:endParaRPr>
          </a:p>
        </p:txBody>
      </p:sp>
      <p:pic>
        <p:nvPicPr>
          <p:cNvPr id="430084" name="Picture 5" descr="OMSSO036"/>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4572000" y="0"/>
            <a:ext cx="46291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7030" name="Freeform 6"/>
          <p:cNvSpPr>
            <a:spLocks/>
          </p:cNvSpPr>
          <p:nvPr/>
        </p:nvSpPr>
        <p:spPr bwMode="auto">
          <a:xfrm>
            <a:off x="7877175" y="2286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defTabSz="914400" eaLnBrk="0" fontAlgn="base" hangingPunct="0">
              <a:spcBef>
                <a:spcPct val="0"/>
              </a:spcBef>
              <a:spcAft>
                <a:spcPct val="0"/>
              </a:spcAft>
              <a:defRPr/>
            </a:pPr>
            <a:endParaRPr lang="en-US" sz="2000">
              <a:solidFill>
                <a:srgbClr val="000000"/>
              </a:solidFill>
              <a:latin typeface="Arial" panose="020B0604020202020204" pitchFamily="34" charset="0"/>
              <a:ea typeface="ＭＳ Ｐゴシック" charset="0"/>
              <a:cs typeface="Arial" panose="020B0604020202020204" pitchFamily="34" charset="0"/>
            </a:endParaRPr>
          </a:p>
        </p:txBody>
      </p:sp>
      <p:sp>
        <p:nvSpPr>
          <p:cNvPr id="257031" name="Freeform 7"/>
          <p:cNvSpPr>
            <a:spLocks/>
          </p:cNvSpPr>
          <p:nvPr/>
        </p:nvSpPr>
        <p:spPr bwMode="auto">
          <a:xfrm>
            <a:off x="8686800" y="1016000"/>
            <a:ext cx="393700" cy="5334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defTabSz="914400" eaLnBrk="0" fontAlgn="base" hangingPunct="0">
              <a:spcBef>
                <a:spcPct val="0"/>
              </a:spcBef>
              <a:spcAft>
                <a:spcPct val="0"/>
              </a:spcAft>
              <a:defRPr/>
            </a:pPr>
            <a:endParaRPr lang="en-US" sz="2000">
              <a:solidFill>
                <a:srgbClr val="000000"/>
              </a:solidFill>
              <a:latin typeface="Arial" panose="020B0604020202020204" pitchFamily="34" charset="0"/>
              <a:ea typeface="ＭＳ Ｐゴシック" charset="0"/>
              <a:cs typeface="Arial" panose="020B0604020202020204" pitchFamily="34" charset="0"/>
            </a:endParaRPr>
          </a:p>
        </p:txBody>
      </p:sp>
      <p:sp>
        <p:nvSpPr>
          <p:cNvPr id="257032" name="Freeform 8"/>
          <p:cNvSpPr>
            <a:spLocks/>
          </p:cNvSpPr>
          <p:nvPr/>
        </p:nvSpPr>
        <p:spPr bwMode="auto">
          <a:xfrm>
            <a:off x="7315200" y="1168400"/>
            <a:ext cx="304800" cy="3810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defTabSz="914400" eaLnBrk="0" fontAlgn="base" hangingPunct="0">
              <a:spcBef>
                <a:spcPct val="0"/>
              </a:spcBef>
              <a:spcAft>
                <a:spcPct val="0"/>
              </a:spcAft>
              <a:defRPr/>
            </a:pPr>
            <a:endParaRPr lang="en-US" sz="2000">
              <a:solidFill>
                <a:srgbClr val="000000"/>
              </a:solidFill>
              <a:latin typeface="Arial" panose="020B0604020202020204" pitchFamily="34" charset="0"/>
              <a:ea typeface="ＭＳ Ｐゴシック" charset="0"/>
              <a:cs typeface="Arial" panose="020B0604020202020204" pitchFamily="34" charset="0"/>
            </a:endParaRPr>
          </a:p>
        </p:txBody>
      </p:sp>
      <p:sp>
        <p:nvSpPr>
          <p:cNvPr id="257033" name="Text Box 9"/>
          <p:cNvSpPr txBox="1">
            <a:spLocks noChangeArrowheads="1"/>
          </p:cNvSpPr>
          <p:nvPr/>
        </p:nvSpPr>
        <p:spPr bwMode="auto">
          <a:xfrm>
            <a:off x="381000" y="331788"/>
            <a:ext cx="4046984" cy="255454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defTabSz="914400" fontAlgn="base">
              <a:spcBef>
                <a:spcPct val="50000"/>
              </a:spcBef>
              <a:spcAft>
                <a:spcPct val="0"/>
              </a:spcAft>
              <a:defRPr/>
            </a:pPr>
            <a:r>
              <a:rPr lang="ar-JO" sz="3200" b="1" i="1" dirty="0">
                <a:solidFill>
                  <a:srgbClr val="FFFFFF"/>
                </a:solidFill>
                <a:latin typeface="Arial" panose="020B0604020202020204" pitchFamily="34" charset="0"/>
                <a:ea typeface="ＭＳ Ｐゴシック" charset="0"/>
                <a:cs typeface="Arial" panose="020B0604020202020204" pitchFamily="34" charset="0"/>
              </a:rPr>
              <a:t>و يكون لكم الدم علامة على البيوت التي أنتم فيها فأرى الدم و أعبر عنكم فلا يكون عليكم ضربة للهلاك حين أضرب أرض مصر</a:t>
            </a:r>
            <a:endParaRPr lang="en-US" sz="3200" b="1" i="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257034" name="Text Box 10"/>
          <p:cNvSpPr txBox="1">
            <a:spLocks noChangeArrowheads="1"/>
          </p:cNvSpPr>
          <p:nvPr/>
        </p:nvSpPr>
        <p:spPr bwMode="auto">
          <a:xfrm>
            <a:off x="0" y="5943600"/>
            <a:ext cx="4572000" cy="523220"/>
          </a:xfrm>
          <a:prstGeom prst="rect">
            <a:avLst/>
          </a:prstGeom>
          <a:solidFill>
            <a:schemeClr val="tx1"/>
          </a:solid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defTabSz="914400" fontAlgn="base">
              <a:spcBef>
                <a:spcPct val="50000"/>
              </a:spcBef>
              <a:spcAft>
                <a:spcPct val="0"/>
              </a:spcAft>
              <a:defRPr/>
            </a:pPr>
            <a:r>
              <a:rPr lang="ar-JO" sz="2800" b="1" dirty="0">
                <a:solidFill>
                  <a:srgbClr val="FFFFFF"/>
                </a:solidFill>
                <a:latin typeface="Arial" panose="020B0604020202020204" pitchFamily="34" charset="0"/>
                <a:ea typeface="ＭＳ Ｐゴシック" charset="0"/>
                <a:cs typeface="Arial" panose="020B0604020202020204" pitchFamily="34" charset="0"/>
              </a:rPr>
              <a:t>خروج 12: 13</a:t>
            </a:r>
            <a:endParaRPr lang="en-US" sz="28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430090" name="Rectangle 13"/>
          <p:cNvSpPr>
            <a:spLocks noGrp="1" noChangeArrowheads="1"/>
          </p:cNvSpPr>
          <p:nvPr>
            <p:ph type="title" idx="4294967295"/>
          </p:nvPr>
        </p:nvSpPr>
        <p:spPr>
          <a:xfrm>
            <a:off x="4572000" y="5791200"/>
            <a:ext cx="4572000" cy="838200"/>
          </a:xfrm>
          <a:solidFill>
            <a:srgbClr val="000000"/>
          </a:solidFill>
        </p:spPr>
        <p:txBody>
          <a:bodyPr/>
          <a:lstStyle/>
          <a:p>
            <a:pPr eaLnBrk="1" hangingPunct="1"/>
            <a:r>
              <a:rPr lang="ar-JO" altLang="zh-CN" sz="3200" b="1" dirty="0">
                <a:solidFill>
                  <a:schemeClr val="bg1"/>
                </a:solidFill>
                <a:latin typeface="Arial" panose="020B0604020202020204" pitchFamily="34" charset="0"/>
                <a:cs typeface="Arial" panose="020B0604020202020204" pitchFamily="34" charset="0"/>
              </a:rPr>
              <a:t>حماية الفصح</a:t>
            </a:r>
            <a:endParaRPr lang="en-US" altLang="zh-CN"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916622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3000"/>
                                  </p:stCondLst>
                                  <p:childTnLst>
                                    <p:set>
                                      <p:cBhvr>
                                        <p:cTn id="6" dur="1" fill="hold">
                                          <p:stCondLst>
                                            <p:cond delay="0"/>
                                          </p:stCondLst>
                                        </p:cTn>
                                        <p:tgtEl>
                                          <p:spTgt spid="257030"/>
                                        </p:tgtEl>
                                        <p:attrNameLst>
                                          <p:attrName>style.visibility</p:attrName>
                                        </p:attrNameLst>
                                      </p:cBhvr>
                                      <p:to>
                                        <p:strVal val="visible"/>
                                      </p:to>
                                    </p:set>
                                    <p:animEffect transition="in" filter="wipe(up)">
                                      <p:cBhvr>
                                        <p:cTn id="7" dur="500"/>
                                        <p:tgtEl>
                                          <p:spTgt spid="257030"/>
                                        </p:tgtEl>
                                      </p:cBhvr>
                                    </p:animEffect>
                                  </p:childTnLst>
                                </p:cTn>
                              </p:par>
                            </p:childTnLst>
                          </p:cTn>
                        </p:par>
                        <p:par>
                          <p:cTn id="8" fill="hold" nodeType="afterGroup">
                            <p:stCondLst>
                              <p:cond delay="3500"/>
                            </p:stCondLst>
                            <p:childTnLst>
                              <p:par>
                                <p:cTn id="9" presetID="22" presetClass="entr" presetSubtype="1" fill="hold" grpId="0" nodeType="afterEffect">
                                  <p:stCondLst>
                                    <p:cond delay="2000"/>
                                  </p:stCondLst>
                                  <p:childTnLst>
                                    <p:set>
                                      <p:cBhvr>
                                        <p:cTn id="10" dur="1" fill="hold">
                                          <p:stCondLst>
                                            <p:cond delay="0"/>
                                          </p:stCondLst>
                                        </p:cTn>
                                        <p:tgtEl>
                                          <p:spTgt spid="257031"/>
                                        </p:tgtEl>
                                        <p:attrNameLst>
                                          <p:attrName>style.visibility</p:attrName>
                                        </p:attrNameLst>
                                      </p:cBhvr>
                                      <p:to>
                                        <p:strVal val="visible"/>
                                      </p:to>
                                    </p:set>
                                    <p:animEffect transition="in" filter="wipe(up)">
                                      <p:cBhvr>
                                        <p:cTn id="11" dur="500"/>
                                        <p:tgtEl>
                                          <p:spTgt spid="257031"/>
                                        </p:tgtEl>
                                      </p:cBhvr>
                                    </p:animEffect>
                                  </p:childTnLst>
                                </p:cTn>
                              </p:par>
                            </p:childTnLst>
                          </p:cTn>
                        </p:par>
                        <p:par>
                          <p:cTn id="12" fill="hold" nodeType="afterGroup">
                            <p:stCondLst>
                              <p:cond delay="6000"/>
                            </p:stCondLst>
                            <p:childTnLst>
                              <p:par>
                                <p:cTn id="13" presetID="22" presetClass="entr" presetSubtype="1" fill="hold" grpId="0" nodeType="afterEffect">
                                  <p:stCondLst>
                                    <p:cond delay="2000"/>
                                  </p:stCondLst>
                                  <p:childTnLst>
                                    <p:set>
                                      <p:cBhvr>
                                        <p:cTn id="14" dur="1" fill="hold">
                                          <p:stCondLst>
                                            <p:cond delay="0"/>
                                          </p:stCondLst>
                                        </p:cTn>
                                        <p:tgtEl>
                                          <p:spTgt spid="257032"/>
                                        </p:tgtEl>
                                        <p:attrNameLst>
                                          <p:attrName>style.visibility</p:attrName>
                                        </p:attrNameLst>
                                      </p:cBhvr>
                                      <p:to>
                                        <p:strVal val="visible"/>
                                      </p:to>
                                    </p:set>
                                    <p:animEffect transition="in" filter="wipe(up)">
                                      <p:cBhvr>
                                        <p:cTn id="15" dur="500"/>
                                        <p:tgtEl>
                                          <p:spTgt spid="257032"/>
                                        </p:tgtEl>
                                      </p:cBhvr>
                                    </p:animEffect>
                                  </p:childTnLst>
                                </p:cTn>
                              </p:par>
                            </p:childTnLst>
                          </p:cTn>
                        </p:par>
                        <p:par>
                          <p:cTn id="16" fill="hold" nodeType="afterGroup">
                            <p:stCondLst>
                              <p:cond delay="8500"/>
                            </p:stCondLst>
                            <p:childTnLst>
                              <p:par>
                                <p:cTn id="17" presetID="9" presetClass="entr" presetSubtype="0" fill="hold" grpId="0" nodeType="afterEffect">
                                  <p:stCondLst>
                                    <p:cond delay="3000"/>
                                  </p:stCondLst>
                                  <p:childTnLst>
                                    <p:set>
                                      <p:cBhvr>
                                        <p:cTn id="18" dur="1" fill="hold">
                                          <p:stCondLst>
                                            <p:cond delay="0"/>
                                          </p:stCondLst>
                                        </p:cTn>
                                        <p:tgtEl>
                                          <p:spTgt spid="257034"/>
                                        </p:tgtEl>
                                        <p:attrNameLst>
                                          <p:attrName>style.visibility</p:attrName>
                                        </p:attrNameLst>
                                      </p:cBhvr>
                                      <p:to>
                                        <p:strVal val="visible"/>
                                      </p:to>
                                    </p:set>
                                    <p:animEffect transition="in" filter="dissolve">
                                      <p:cBhvr>
                                        <p:cTn id="19" dur="500"/>
                                        <p:tgtEl>
                                          <p:spTgt spid="257034"/>
                                        </p:tgtEl>
                                      </p:cBhvr>
                                    </p:animEffect>
                                  </p:childTnLst>
                                </p:cTn>
                              </p:par>
                            </p:childTnLst>
                          </p:cTn>
                        </p:par>
                        <p:par>
                          <p:cTn id="20" fill="hold" nodeType="afterGroup">
                            <p:stCondLst>
                              <p:cond delay="12000"/>
                            </p:stCondLst>
                            <p:childTnLst>
                              <p:par>
                                <p:cTn id="21" presetID="9" presetClass="entr" presetSubtype="0" fill="hold" grpId="0" nodeType="afterEffect">
                                  <p:stCondLst>
                                    <p:cond delay="2000"/>
                                  </p:stCondLst>
                                  <p:childTnLst>
                                    <p:set>
                                      <p:cBhvr>
                                        <p:cTn id="22" dur="1" fill="hold">
                                          <p:stCondLst>
                                            <p:cond delay="0"/>
                                          </p:stCondLst>
                                        </p:cTn>
                                        <p:tgtEl>
                                          <p:spTgt spid="257033"/>
                                        </p:tgtEl>
                                        <p:attrNameLst>
                                          <p:attrName>style.visibility</p:attrName>
                                        </p:attrNameLst>
                                      </p:cBhvr>
                                      <p:to>
                                        <p:strVal val="visible"/>
                                      </p:to>
                                    </p:set>
                                    <p:animEffect transition="in" filter="dissolve">
                                      <p:cBhvr>
                                        <p:cTn id="23" dur="500"/>
                                        <p:tgtEl>
                                          <p:spTgt spid="257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0" grpId="0" animBg="1"/>
      <p:bldP spid="257031" grpId="0" animBg="1"/>
      <p:bldP spid="257032" grpId="0" animBg="1"/>
      <p:bldP spid="257033" grpId="0" autoUpdateAnimBg="0"/>
      <p:bldP spid="25703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2130" name="Freeform 3"/>
          <p:cNvSpPr>
            <a:spLocks/>
          </p:cNvSpPr>
          <p:nvPr/>
        </p:nvSpPr>
        <p:spPr bwMode="auto">
          <a:xfrm>
            <a:off x="7800975" y="2032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2131" name="Line 4"/>
          <p:cNvSpPr>
            <a:spLocks noChangeShapeType="1"/>
          </p:cNvSpPr>
          <p:nvPr/>
        </p:nvSpPr>
        <p:spPr bwMode="auto">
          <a:xfrm>
            <a:off x="8077200" y="381000"/>
            <a:ext cx="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0"/>
              <a:cs typeface="Arial"/>
            </a:endParaRPr>
          </a:p>
        </p:txBody>
      </p:sp>
      <p:pic>
        <p:nvPicPr>
          <p:cNvPr id="432132" name="Picture 5" descr="OMSSO036"/>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4572000" y="0"/>
            <a:ext cx="46291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2133" name="Freeform 6"/>
          <p:cNvSpPr>
            <a:spLocks/>
          </p:cNvSpPr>
          <p:nvPr/>
        </p:nvSpPr>
        <p:spPr bwMode="auto">
          <a:xfrm>
            <a:off x="7877175" y="2286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2134" name="Freeform 7"/>
          <p:cNvSpPr>
            <a:spLocks/>
          </p:cNvSpPr>
          <p:nvPr/>
        </p:nvSpPr>
        <p:spPr bwMode="auto">
          <a:xfrm>
            <a:off x="8686800" y="1016000"/>
            <a:ext cx="393700" cy="5334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2135" name="Freeform 8"/>
          <p:cNvSpPr>
            <a:spLocks/>
          </p:cNvSpPr>
          <p:nvPr/>
        </p:nvSpPr>
        <p:spPr bwMode="auto">
          <a:xfrm>
            <a:off x="7315200" y="1168400"/>
            <a:ext cx="304800" cy="3810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258057" name="Text Box 9"/>
          <p:cNvSpPr txBox="1">
            <a:spLocks noChangeArrowheads="1"/>
          </p:cNvSpPr>
          <p:nvPr/>
        </p:nvSpPr>
        <p:spPr bwMode="auto">
          <a:xfrm>
            <a:off x="251520" y="331788"/>
            <a:ext cx="3888432" cy="353943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uLnTx/>
                <a:uFillTx/>
                <a:latin typeface="Arial"/>
                <a:ea typeface="ＭＳ Ｐゴシック" charset="0"/>
                <a:cs typeface="Arial"/>
              </a:rPr>
              <a:t>بالإيمان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uLnTx/>
                <a:uFillTx/>
                <a:latin typeface="Arial"/>
                <a:ea typeface="ＭＳ Ｐゴシック" charset="0"/>
                <a:cs typeface="Arial"/>
              </a:rPr>
              <a:t>صنع الفصح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uLnTx/>
                <a:uFillTx/>
                <a:latin typeface="Arial"/>
                <a:ea typeface="ＭＳ Ｐゴシック" charset="0"/>
                <a:cs typeface="Arial"/>
              </a:rPr>
              <a:t>و رش</a:t>
            </a:r>
            <a:r>
              <a:rPr kumimoji="0" lang="ar-JO" sz="3200" b="1" i="1" u="none" strike="noStrike" kern="1200" cap="none" spc="0" normalizeH="0" noProof="0" dirty="0">
                <a:ln>
                  <a:noFill/>
                </a:ln>
                <a:solidFill>
                  <a:srgbClr val="FFFFFF"/>
                </a:solidFill>
                <a:effectLst/>
                <a:uLnTx/>
                <a:uFillTx/>
                <a:latin typeface="Arial"/>
                <a:ea typeface="ＭＳ Ｐゴシック" charset="0"/>
                <a:cs typeface="Arial"/>
              </a:rPr>
              <a:t> الدم</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1" u="none" strike="noStrike" kern="1200" cap="none" spc="0" normalizeH="0" noProof="0" dirty="0">
                <a:ln>
                  <a:noFill/>
                </a:ln>
                <a:solidFill>
                  <a:srgbClr val="FFFFFF"/>
                </a:solidFill>
                <a:effectLst/>
                <a:uLnTx/>
                <a:uFillTx/>
                <a:latin typeface="Arial"/>
                <a:ea typeface="ＭＳ Ｐゴシック" charset="0"/>
                <a:cs typeface="Arial"/>
              </a:rPr>
              <a:t> لئلا يمسهم</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1" u="none" strike="noStrike" kern="1200" cap="none" spc="0" normalizeH="0" noProof="0" dirty="0">
                <a:ln>
                  <a:noFill/>
                </a:ln>
                <a:solidFill>
                  <a:srgbClr val="FFFFFF"/>
                </a:solidFill>
                <a:effectLst/>
                <a:uLnTx/>
                <a:uFillTx/>
                <a:latin typeface="Arial"/>
                <a:ea typeface="ＭＳ Ｐゴシック" charset="0"/>
                <a:cs typeface="Arial"/>
              </a:rPr>
              <a:t> الذي أهلك الأبكار</a:t>
            </a:r>
            <a:endParaRPr kumimoji="0" lang="en-US" sz="3200" b="1" i="1"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58058" name="Text Box 10"/>
          <p:cNvSpPr txBox="1">
            <a:spLocks noChangeArrowheads="1"/>
          </p:cNvSpPr>
          <p:nvPr/>
        </p:nvSpPr>
        <p:spPr bwMode="auto">
          <a:xfrm>
            <a:off x="-36512" y="5949280"/>
            <a:ext cx="4648200" cy="523220"/>
          </a:xfrm>
          <a:prstGeom prst="rect">
            <a:avLst/>
          </a:prstGeom>
          <a:solidFill>
            <a:schemeClr val="tx1"/>
          </a:solidFill>
          <a:ln w="9525">
            <a:noFill/>
            <a:miter lim="800000"/>
            <a:headEnd/>
            <a:tailEnd/>
          </a:ln>
          <a:effectLst>
            <a:outerShdw blurRad="63500" dist="38099" dir="2700000" algn="ctr" rotWithShape="0">
              <a:schemeClr val="tx1">
                <a:alpha val="74998"/>
              </a:schemeClr>
            </a:outerShdw>
          </a:effectLst>
        </p:spPr>
        <p:txBody>
          <a:bodyPr wrap="square">
            <a:spAutoFit/>
          </a:bodyPr>
          <a:lstStyle>
            <a:defPPr>
              <a:defRPr lang="en-US"/>
            </a:defPPr>
            <a:lvl1pPr algn="ctr" eaLnBrk="1" hangingPunct="1">
              <a:spcBef>
                <a:spcPct val="50000"/>
              </a:spcBef>
              <a:defRPr sz="2800" b="1">
                <a:solidFill>
                  <a:srgbClr val="FFFFFF"/>
                </a:solidFill>
                <a:latin typeface="Arial"/>
                <a:cs typeface="Arial"/>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a:ea typeface="ＭＳ Ｐゴシック" charset="0"/>
                <a:cs typeface="Arial"/>
              </a:rPr>
              <a:t>عبرانيين 11: 28 </a:t>
            </a:r>
            <a:endPar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32138" name="Rectangle 12"/>
          <p:cNvSpPr>
            <a:spLocks noGrp="1" noChangeArrowheads="1"/>
          </p:cNvSpPr>
          <p:nvPr>
            <p:ph type="title" idx="4294967295"/>
          </p:nvPr>
        </p:nvSpPr>
        <p:spPr>
          <a:xfrm>
            <a:off x="4572000" y="5791200"/>
            <a:ext cx="4572000" cy="762000"/>
          </a:xfrm>
          <a:solidFill>
            <a:srgbClr val="000000"/>
          </a:solidFill>
        </p:spPr>
        <p:txBody>
          <a:bodyPr/>
          <a:lstStyle/>
          <a:p>
            <a:pPr eaLnBrk="1" hangingPunct="1"/>
            <a:r>
              <a:rPr lang="ar-JO" altLang="zh-CN" sz="3200" b="1" dirty="0">
                <a:solidFill>
                  <a:schemeClr val="bg1"/>
                </a:solidFill>
                <a:cs typeface="Arial"/>
              </a:rPr>
              <a:t>الإيمان مصوّرًا</a:t>
            </a:r>
            <a:endParaRPr lang="en-US" altLang="zh-CN" sz="3200" b="1" dirty="0">
              <a:solidFill>
                <a:schemeClr val="bg1"/>
              </a:solidFill>
              <a:cs typeface="Arial"/>
            </a:endParaRPr>
          </a:p>
        </p:txBody>
      </p:sp>
    </p:spTree>
    <p:extLst>
      <p:ext uri="{BB962C8B-B14F-4D97-AF65-F5344CB8AC3E}">
        <p14:creationId xmlns:p14="http://schemas.microsoft.com/office/powerpoint/2010/main" val="696936832"/>
      </p:ext>
    </p:extLst>
  </p:cSld>
  <p:clrMapOvr>
    <a:masterClrMapping/>
  </p:clrMapOvr>
  <p:transition spd="med">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4178" name="Freeform 3"/>
          <p:cNvSpPr>
            <a:spLocks/>
          </p:cNvSpPr>
          <p:nvPr/>
        </p:nvSpPr>
        <p:spPr bwMode="auto">
          <a:xfrm>
            <a:off x="7800975" y="2032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4179" name="Line 4"/>
          <p:cNvSpPr>
            <a:spLocks noChangeShapeType="1"/>
          </p:cNvSpPr>
          <p:nvPr/>
        </p:nvSpPr>
        <p:spPr bwMode="auto">
          <a:xfrm>
            <a:off x="8077200" y="381000"/>
            <a:ext cx="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pic>
        <p:nvPicPr>
          <p:cNvPr id="434180" name="Picture 5" descr="OMSSO036"/>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4572000" y="0"/>
            <a:ext cx="46291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4181" name="Freeform 6"/>
          <p:cNvSpPr>
            <a:spLocks/>
          </p:cNvSpPr>
          <p:nvPr/>
        </p:nvSpPr>
        <p:spPr bwMode="auto">
          <a:xfrm>
            <a:off x="7877175" y="2286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4182" name="Freeform 7"/>
          <p:cNvSpPr>
            <a:spLocks/>
          </p:cNvSpPr>
          <p:nvPr/>
        </p:nvSpPr>
        <p:spPr bwMode="auto">
          <a:xfrm>
            <a:off x="8686800" y="1016000"/>
            <a:ext cx="393700" cy="5334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4183" name="Freeform 8"/>
          <p:cNvSpPr>
            <a:spLocks/>
          </p:cNvSpPr>
          <p:nvPr/>
        </p:nvSpPr>
        <p:spPr bwMode="auto">
          <a:xfrm>
            <a:off x="7315200" y="1168400"/>
            <a:ext cx="304800" cy="3810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259081" name="Text Box 9"/>
          <p:cNvSpPr txBox="1">
            <a:spLocks noChangeArrowheads="1"/>
          </p:cNvSpPr>
          <p:nvPr/>
        </p:nvSpPr>
        <p:spPr bwMode="auto">
          <a:xfrm>
            <a:off x="381000" y="331788"/>
            <a:ext cx="4114800" cy="35394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uLnTx/>
                <a:uFillTx/>
                <a:latin typeface="Arial"/>
                <a:ea typeface="ＭＳ Ｐゴシック" charset="0"/>
                <a:cs typeface="Arial"/>
              </a:rPr>
              <a:t>و في الغد</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uLnTx/>
                <a:uFillTx/>
                <a:latin typeface="Arial"/>
                <a:ea typeface="ＭＳ Ｐゴシック" charset="0"/>
                <a:cs typeface="Arial"/>
              </a:rPr>
              <a:t> نظر يوحنا يسوع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uLnTx/>
                <a:uFillTx/>
                <a:latin typeface="Arial"/>
                <a:ea typeface="ＭＳ Ｐゴシック" charset="0"/>
                <a:cs typeface="Arial"/>
              </a:rPr>
              <a:t>مقبلاً إليه فقال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uLnTx/>
                <a:uFillTx/>
                <a:latin typeface="Arial"/>
                <a:ea typeface="ＭＳ Ｐゴシック" charset="0"/>
                <a:cs typeface="Arial"/>
              </a:rPr>
              <a:t>هوذا حمل الله</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uLnTx/>
                <a:uFillTx/>
                <a:latin typeface="Arial"/>
                <a:ea typeface="ＭＳ Ｐゴシック" charset="0"/>
                <a:cs typeface="Arial"/>
              </a:rPr>
              <a:t> الذي يرفع خطية العالم</a:t>
            </a:r>
            <a:endParaRPr kumimoji="0" lang="en-US" sz="3200" b="1" i="1"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59082" name="Text Box 10"/>
          <p:cNvSpPr txBox="1">
            <a:spLocks noChangeArrowheads="1"/>
          </p:cNvSpPr>
          <p:nvPr/>
        </p:nvSpPr>
        <p:spPr bwMode="auto">
          <a:xfrm>
            <a:off x="0" y="6074132"/>
            <a:ext cx="4572000" cy="523220"/>
          </a:xfrm>
          <a:prstGeom prst="rect">
            <a:avLst/>
          </a:prstGeom>
          <a:solidFill>
            <a:schemeClr val="tx1"/>
          </a:solidFill>
          <a:ln w="9525">
            <a:noFill/>
            <a:miter lim="800000"/>
            <a:headEnd/>
            <a:tailEnd/>
          </a:ln>
          <a:effectLst>
            <a:outerShdw blurRad="63500" dist="38099" dir="2700000" algn="ctr" rotWithShape="0">
              <a:schemeClr val="tx1">
                <a:alpha val="74998"/>
              </a:schemeClr>
            </a:outerShdw>
          </a:effectLst>
        </p:spPr>
        <p:txBody>
          <a:bodyPr wrap="square">
            <a:spAutoFit/>
          </a:bodyPr>
          <a:lstStyle>
            <a:defPPr>
              <a:defRPr lang="en-US"/>
            </a:defPPr>
            <a:lvl1pPr algn="ctr" eaLnBrk="1" hangingPunct="1">
              <a:spcBef>
                <a:spcPct val="50000"/>
              </a:spcBef>
              <a:defRPr sz="2800" b="1">
                <a:solidFill>
                  <a:srgbClr val="FFFFFF"/>
                </a:solidFill>
                <a:latin typeface="Arial"/>
                <a:cs typeface="Arial"/>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a:ea typeface="ＭＳ Ｐゴシック" charset="0"/>
                <a:cs typeface="Arial"/>
              </a:rPr>
              <a:t>يوحنا 1: 29</a:t>
            </a:r>
            <a:endPar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grpSp>
        <p:nvGrpSpPr>
          <p:cNvPr id="2" name="Group 11"/>
          <p:cNvGrpSpPr>
            <a:grpSpLocks/>
          </p:cNvGrpSpPr>
          <p:nvPr/>
        </p:nvGrpSpPr>
        <p:grpSpPr bwMode="auto">
          <a:xfrm>
            <a:off x="6899275" y="381000"/>
            <a:ext cx="2244725" cy="3867150"/>
            <a:chOff x="3037" y="674"/>
            <a:chExt cx="1414" cy="2436"/>
          </a:xfrm>
        </p:grpSpPr>
        <p:sp>
          <p:nvSpPr>
            <p:cNvPr id="434188" name="Freeform 12"/>
            <p:cNvSpPr>
              <a:spLocks/>
            </p:cNvSpPr>
            <p:nvPr/>
          </p:nvSpPr>
          <p:spPr bwMode="auto">
            <a:xfrm>
              <a:off x="3607" y="674"/>
              <a:ext cx="274" cy="2436"/>
            </a:xfrm>
            <a:custGeom>
              <a:avLst/>
              <a:gdLst>
                <a:gd name="T0" fmla="*/ 0 w 274"/>
                <a:gd name="T1" fmla="*/ 0 h 2436"/>
                <a:gd name="T2" fmla="*/ 1 w 274"/>
                <a:gd name="T3" fmla="*/ 2436 h 2436"/>
                <a:gd name="T4" fmla="*/ 274 w 274"/>
                <a:gd name="T5" fmla="*/ 2436 h 2436"/>
                <a:gd name="T6" fmla="*/ 274 w 274"/>
                <a:gd name="T7" fmla="*/ 1 h 2436"/>
                <a:gd name="T8" fmla="*/ 1 w 274"/>
                <a:gd name="T9" fmla="*/ 1 h 2436"/>
                <a:gd name="T10" fmla="*/ 1 w 274"/>
                <a:gd name="T11" fmla="*/ 1 h 2436"/>
                <a:gd name="T12" fmla="*/ 0 w 274"/>
                <a:gd name="T13" fmla="*/ 0 h 2436"/>
                <a:gd name="T14" fmla="*/ 0 60000 65536"/>
                <a:gd name="T15" fmla="*/ 0 60000 65536"/>
                <a:gd name="T16" fmla="*/ 0 60000 65536"/>
                <a:gd name="T17" fmla="*/ 0 60000 65536"/>
                <a:gd name="T18" fmla="*/ 0 60000 65536"/>
                <a:gd name="T19" fmla="*/ 0 60000 65536"/>
                <a:gd name="T20" fmla="*/ 0 60000 65536"/>
                <a:gd name="T21" fmla="*/ 0 w 274"/>
                <a:gd name="T22" fmla="*/ 0 h 2436"/>
                <a:gd name="T23" fmla="*/ 274 w 274"/>
                <a:gd name="T24" fmla="*/ 2436 h 24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2436">
                  <a:moveTo>
                    <a:pt x="0" y="0"/>
                  </a:moveTo>
                  <a:lnTo>
                    <a:pt x="1" y="2436"/>
                  </a:lnTo>
                  <a:lnTo>
                    <a:pt x="274" y="2436"/>
                  </a:lnTo>
                  <a:lnTo>
                    <a:pt x="274" y="1"/>
                  </a:lnTo>
                  <a:lnTo>
                    <a:pt x="1" y="1"/>
                  </a:lnTo>
                  <a:lnTo>
                    <a:pt x="0" y="0"/>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4189" name="Freeform 13"/>
            <p:cNvSpPr>
              <a:spLocks/>
            </p:cNvSpPr>
            <p:nvPr/>
          </p:nvSpPr>
          <p:spPr bwMode="auto">
            <a:xfrm rot="-434653">
              <a:off x="3037" y="1101"/>
              <a:ext cx="1414" cy="251"/>
            </a:xfrm>
            <a:custGeom>
              <a:avLst/>
              <a:gdLst>
                <a:gd name="T0" fmla="*/ 0 w 1414"/>
                <a:gd name="T1" fmla="*/ 0 h 251"/>
                <a:gd name="T2" fmla="*/ 1 w 1414"/>
                <a:gd name="T3" fmla="*/ 251 h 251"/>
                <a:gd name="T4" fmla="*/ 1414 w 1414"/>
                <a:gd name="T5" fmla="*/ 251 h 251"/>
                <a:gd name="T6" fmla="*/ 1414 w 1414"/>
                <a:gd name="T7" fmla="*/ 2 h 251"/>
                <a:gd name="T8" fmla="*/ 1 w 1414"/>
                <a:gd name="T9" fmla="*/ 2 h 251"/>
                <a:gd name="T10" fmla="*/ 1 w 1414"/>
                <a:gd name="T11" fmla="*/ 2 h 251"/>
                <a:gd name="T12" fmla="*/ 0 w 1414"/>
                <a:gd name="T13" fmla="*/ 0 h 251"/>
                <a:gd name="T14" fmla="*/ 0 60000 65536"/>
                <a:gd name="T15" fmla="*/ 0 60000 65536"/>
                <a:gd name="T16" fmla="*/ 0 60000 65536"/>
                <a:gd name="T17" fmla="*/ 0 60000 65536"/>
                <a:gd name="T18" fmla="*/ 0 60000 65536"/>
                <a:gd name="T19" fmla="*/ 0 60000 65536"/>
                <a:gd name="T20" fmla="*/ 0 60000 65536"/>
                <a:gd name="T21" fmla="*/ 0 w 1414"/>
                <a:gd name="T22" fmla="*/ 0 h 251"/>
                <a:gd name="T23" fmla="*/ 1414 w 1414"/>
                <a:gd name="T24" fmla="*/ 251 h 2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4" h="251">
                  <a:moveTo>
                    <a:pt x="0" y="0"/>
                  </a:moveTo>
                  <a:lnTo>
                    <a:pt x="1" y="251"/>
                  </a:lnTo>
                  <a:lnTo>
                    <a:pt x="1414" y="251"/>
                  </a:lnTo>
                  <a:lnTo>
                    <a:pt x="1414" y="2"/>
                  </a:lnTo>
                  <a:lnTo>
                    <a:pt x="1" y="2"/>
                  </a:lnTo>
                  <a:lnTo>
                    <a:pt x="0" y="0"/>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4190" name="Freeform 14"/>
            <p:cNvSpPr>
              <a:spLocks/>
            </p:cNvSpPr>
            <p:nvPr/>
          </p:nvSpPr>
          <p:spPr bwMode="auto">
            <a:xfrm rot="-440840">
              <a:off x="3082" y="1211"/>
              <a:ext cx="508" cy="106"/>
            </a:xfrm>
            <a:custGeom>
              <a:avLst/>
              <a:gdLst>
                <a:gd name="T0" fmla="*/ 0 w 508"/>
                <a:gd name="T1" fmla="*/ 104 h 106"/>
                <a:gd name="T2" fmla="*/ 508 w 508"/>
                <a:gd name="T3" fmla="*/ 106 h 106"/>
                <a:gd name="T4" fmla="*/ 439 w 508"/>
                <a:gd name="T5" fmla="*/ 5 h 106"/>
                <a:gd name="T6" fmla="*/ 397 w 508"/>
                <a:gd name="T7" fmla="*/ 79 h 106"/>
                <a:gd name="T8" fmla="*/ 349 w 508"/>
                <a:gd name="T9" fmla="*/ 0 h 106"/>
                <a:gd name="T10" fmla="*/ 296 w 508"/>
                <a:gd name="T11" fmla="*/ 79 h 106"/>
                <a:gd name="T12" fmla="*/ 265 w 508"/>
                <a:gd name="T13" fmla="*/ 5 h 106"/>
                <a:gd name="T14" fmla="*/ 228 w 508"/>
                <a:gd name="T15" fmla="*/ 74 h 106"/>
                <a:gd name="T16" fmla="*/ 196 w 508"/>
                <a:gd name="T17" fmla="*/ 10 h 106"/>
                <a:gd name="T18" fmla="*/ 165 w 508"/>
                <a:gd name="T19" fmla="*/ 84 h 106"/>
                <a:gd name="T20" fmla="*/ 122 w 508"/>
                <a:gd name="T21" fmla="*/ 5 h 106"/>
                <a:gd name="T22" fmla="*/ 80 w 508"/>
                <a:gd name="T23" fmla="*/ 90 h 106"/>
                <a:gd name="T24" fmla="*/ 43 w 508"/>
                <a:gd name="T25" fmla="*/ 10 h 106"/>
                <a:gd name="T26" fmla="*/ 1 w 508"/>
                <a:gd name="T27" fmla="*/ 106 h 106"/>
                <a:gd name="T28" fmla="*/ 1 w 508"/>
                <a:gd name="T29" fmla="*/ 106 h 106"/>
                <a:gd name="T30" fmla="*/ 0 w 508"/>
                <a:gd name="T31" fmla="*/ 104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8"/>
                <a:gd name="T49" fmla="*/ 0 h 106"/>
                <a:gd name="T50" fmla="*/ 508 w 508"/>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8" h="106">
                  <a:moveTo>
                    <a:pt x="0" y="104"/>
                  </a:moveTo>
                  <a:lnTo>
                    <a:pt x="508" y="106"/>
                  </a:lnTo>
                  <a:lnTo>
                    <a:pt x="439" y="5"/>
                  </a:lnTo>
                  <a:lnTo>
                    <a:pt x="397" y="79"/>
                  </a:lnTo>
                  <a:lnTo>
                    <a:pt x="349" y="0"/>
                  </a:lnTo>
                  <a:lnTo>
                    <a:pt x="296" y="79"/>
                  </a:lnTo>
                  <a:lnTo>
                    <a:pt x="265" y="5"/>
                  </a:lnTo>
                  <a:lnTo>
                    <a:pt x="228" y="74"/>
                  </a:lnTo>
                  <a:lnTo>
                    <a:pt x="196" y="10"/>
                  </a:lnTo>
                  <a:lnTo>
                    <a:pt x="165" y="84"/>
                  </a:lnTo>
                  <a:lnTo>
                    <a:pt x="122" y="5"/>
                  </a:lnTo>
                  <a:lnTo>
                    <a:pt x="80" y="90"/>
                  </a:lnTo>
                  <a:lnTo>
                    <a:pt x="43" y="10"/>
                  </a:lnTo>
                  <a:lnTo>
                    <a:pt x="1" y="106"/>
                  </a:lnTo>
                  <a:lnTo>
                    <a:pt x="0" y="10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4191" name="Freeform 15"/>
            <p:cNvSpPr>
              <a:spLocks/>
            </p:cNvSpPr>
            <p:nvPr/>
          </p:nvSpPr>
          <p:spPr bwMode="auto">
            <a:xfrm rot="-442485">
              <a:off x="3917" y="1211"/>
              <a:ext cx="507" cy="106"/>
            </a:xfrm>
            <a:custGeom>
              <a:avLst/>
              <a:gdLst>
                <a:gd name="T0" fmla="*/ 507 w 507"/>
                <a:gd name="T1" fmla="*/ 104 h 106"/>
                <a:gd name="T2" fmla="*/ 0 w 507"/>
                <a:gd name="T3" fmla="*/ 106 h 106"/>
                <a:gd name="T4" fmla="*/ 69 w 507"/>
                <a:gd name="T5" fmla="*/ 5 h 106"/>
                <a:gd name="T6" fmla="*/ 111 w 507"/>
                <a:gd name="T7" fmla="*/ 79 h 106"/>
                <a:gd name="T8" fmla="*/ 158 w 507"/>
                <a:gd name="T9" fmla="*/ 0 h 106"/>
                <a:gd name="T10" fmla="*/ 195 w 507"/>
                <a:gd name="T11" fmla="*/ 84 h 106"/>
                <a:gd name="T12" fmla="*/ 216 w 507"/>
                <a:gd name="T13" fmla="*/ 10 h 106"/>
                <a:gd name="T14" fmla="*/ 259 w 507"/>
                <a:gd name="T15" fmla="*/ 84 h 106"/>
                <a:gd name="T16" fmla="*/ 301 w 507"/>
                <a:gd name="T17" fmla="*/ 0 h 106"/>
                <a:gd name="T18" fmla="*/ 348 w 507"/>
                <a:gd name="T19" fmla="*/ 84 h 106"/>
                <a:gd name="T20" fmla="*/ 385 w 507"/>
                <a:gd name="T21" fmla="*/ 5 h 106"/>
                <a:gd name="T22" fmla="*/ 427 w 507"/>
                <a:gd name="T23" fmla="*/ 84 h 106"/>
                <a:gd name="T24" fmla="*/ 464 w 507"/>
                <a:gd name="T25" fmla="*/ 10 h 106"/>
                <a:gd name="T26" fmla="*/ 507 w 507"/>
                <a:gd name="T27" fmla="*/ 106 h 106"/>
                <a:gd name="T28" fmla="*/ 507 w 507"/>
                <a:gd name="T29" fmla="*/ 106 h 106"/>
                <a:gd name="T30" fmla="*/ 507 w 507"/>
                <a:gd name="T31" fmla="*/ 104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7"/>
                <a:gd name="T49" fmla="*/ 0 h 106"/>
                <a:gd name="T50" fmla="*/ 507 w 507"/>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7" h="106">
                  <a:moveTo>
                    <a:pt x="507" y="104"/>
                  </a:moveTo>
                  <a:lnTo>
                    <a:pt x="0" y="106"/>
                  </a:lnTo>
                  <a:lnTo>
                    <a:pt x="69" y="5"/>
                  </a:lnTo>
                  <a:lnTo>
                    <a:pt x="111" y="79"/>
                  </a:lnTo>
                  <a:lnTo>
                    <a:pt x="158" y="0"/>
                  </a:lnTo>
                  <a:lnTo>
                    <a:pt x="195" y="84"/>
                  </a:lnTo>
                  <a:lnTo>
                    <a:pt x="216" y="10"/>
                  </a:lnTo>
                  <a:lnTo>
                    <a:pt x="259" y="84"/>
                  </a:lnTo>
                  <a:lnTo>
                    <a:pt x="301" y="0"/>
                  </a:lnTo>
                  <a:lnTo>
                    <a:pt x="348" y="84"/>
                  </a:lnTo>
                  <a:lnTo>
                    <a:pt x="385" y="5"/>
                  </a:lnTo>
                  <a:lnTo>
                    <a:pt x="427" y="84"/>
                  </a:lnTo>
                  <a:lnTo>
                    <a:pt x="464" y="10"/>
                  </a:lnTo>
                  <a:lnTo>
                    <a:pt x="507" y="106"/>
                  </a:lnTo>
                  <a:lnTo>
                    <a:pt x="507" y="10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4192" name="Freeform 16"/>
            <p:cNvSpPr>
              <a:spLocks/>
            </p:cNvSpPr>
            <p:nvPr/>
          </p:nvSpPr>
          <p:spPr bwMode="auto">
            <a:xfrm>
              <a:off x="3646" y="740"/>
              <a:ext cx="192" cy="2314"/>
            </a:xfrm>
            <a:custGeom>
              <a:avLst/>
              <a:gdLst>
                <a:gd name="T0" fmla="*/ 0 w 192"/>
                <a:gd name="T1" fmla="*/ 0 h 2314"/>
                <a:gd name="T2" fmla="*/ 2 w 192"/>
                <a:gd name="T3" fmla="*/ 2314 h 2314"/>
                <a:gd name="T4" fmla="*/ 192 w 192"/>
                <a:gd name="T5" fmla="*/ 2314 h 2314"/>
                <a:gd name="T6" fmla="*/ 33 w 192"/>
                <a:gd name="T7" fmla="*/ 2240 h 2314"/>
                <a:gd name="T8" fmla="*/ 155 w 192"/>
                <a:gd name="T9" fmla="*/ 2161 h 2314"/>
                <a:gd name="T10" fmla="*/ 23 w 192"/>
                <a:gd name="T11" fmla="*/ 2118 h 2314"/>
                <a:gd name="T12" fmla="*/ 155 w 192"/>
                <a:gd name="T13" fmla="*/ 2029 h 2314"/>
                <a:gd name="T14" fmla="*/ 28 w 192"/>
                <a:gd name="T15" fmla="*/ 1955 h 2314"/>
                <a:gd name="T16" fmla="*/ 155 w 192"/>
                <a:gd name="T17" fmla="*/ 1886 h 2314"/>
                <a:gd name="T18" fmla="*/ 39 w 192"/>
                <a:gd name="T19" fmla="*/ 1823 h 2314"/>
                <a:gd name="T20" fmla="*/ 155 w 192"/>
                <a:gd name="T21" fmla="*/ 1749 h 2314"/>
                <a:gd name="T22" fmla="*/ 39 w 192"/>
                <a:gd name="T23" fmla="*/ 1691 h 2314"/>
                <a:gd name="T24" fmla="*/ 155 w 192"/>
                <a:gd name="T25" fmla="*/ 1611 h 2314"/>
                <a:gd name="T26" fmla="*/ 28 w 192"/>
                <a:gd name="T27" fmla="*/ 1553 h 2314"/>
                <a:gd name="T28" fmla="*/ 150 w 192"/>
                <a:gd name="T29" fmla="*/ 1485 h 2314"/>
                <a:gd name="T30" fmla="*/ 33 w 192"/>
                <a:gd name="T31" fmla="*/ 1416 h 2314"/>
                <a:gd name="T32" fmla="*/ 144 w 192"/>
                <a:gd name="T33" fmla="*/ 1337 h 2314"/>
                <a:gd name="T34" fmla="*/ 33 w 192"/>
                <a:gd name="T35" fmla="*/ 1268 h 2314"/>
                <a:gd name="T36" fmla="*/ 171 w 192"/>
                <a:gd name="T37" fmla="*/ 1184 h 2314"/>
                <a:gd name="T38" fmla="*/ 33 w 192"/>
                <a:gd name="T39" fmla="*/ 1136 h 2314"/>
                <a:gd name="T40" fmla="*/ 171 w 192"/>
                <a:gd name="T41" fmla="*/ 1036 h 2314"/>
                <a:gd name="T42" fmla="*/ 39 w 192"/>
                <a:gd name="T43" fmla="*/ 973 h 2314"/>
                <a:gd name="T44" fmla="*/ 171 w 192"/>
                <a:gd name="T45" fmla="*/ 883 h 2314"/>
                <a:gd name="T46" fmla="*/ 33 w 192"/>
                <a:gd name="T47" fmla="*/ 846 h 2314"/>
                <a:gd name="T48" fmla="*/ 171 w 192"/>
                <a:gd name="T49" fmla="*/ 761 h 2314"/>
                <a:gd name="T50" fmla="*/ 39 w 192"/>
                <a:gd name="T51" fmla="*/ 703 h 2314"/>
                <a:gd name="T52" fmla="*/ 160 w 192"/>
                <a:gd name="T53" fmla="*/ 608 h 2314"/>
                <a:gd name="T54" fmla="*/ 28 w 192"/>
                <a:gd name="T55" fmla="*/ 550 h 2314"/>
                <a:gd name="T56" fmla="*/ 171 w 192"/>
                <a:gd name="T57" fmla="*/ 481 h 2314"/>
                <a:gd name="T58" fmla="*/ 39 w 192"/>
                <a:gd name="T59" fmla="*/ 413 h 2314"/>
                <a:gd name="T60" fmla="*/ 171 w 192"/>
                <a:gd name="T61" fmla="*/ 339 h 2314"/>
                <a:gd name="T62" fmla="*/ 44 w 192"/>
                <a:gd name="T63" fmla="*/ 254 h 2314"/>
                <a:gd name="T64" fmla="*/ 176 w 192"/>
                <a:gd name="T65" fmla="*/ 191 h 2314"/>
                <a:gd name="T66" fmla="*/ 49 w 192"/>
                <a:gd name="T67" fmla="*/ 107 h 2314"/>
                <a:gd name="T68" fmla="*/ 192 w 192"/>
                <a:gd name="T69" fmla="*/ 1 h 2314"/>
                <a:gd name="T70" fmla="*/ 2 w 192"/>
                <a:gd name="T71" fmla="*/ 1 h 2314"/>
                <a:gd name="T72" fmla="*/ 2 w 192"/>
                <a:gd name="T73" fmla="*/ 1 h 2314"/>
                <a:gd name="T74" fmla="*/ 0 w 192"/>
                <a:gd name="T75" fmla="*/ 0 h 23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2314"/>
                <a:gd name="T116" fmla="*/ 192 w 192"/>
                <a:gd name="T117" fmla="*/ 2314 h 23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2314">
                  <a:moveTo>
                    <a:pt x="0" y="0"/>
                  </a:moveTo>
                  <a:lnTo>
                    <a:pt x="2" y="2314"/>
                  </a:lnTo>
                  <a:lnTo>
                    <a:pt x="192" y="2314"/>
                  </a:lnTo>
                  <a:lnTo>
                    <a:pt x="33" y="2240"/>
                  </a:lnTo>
                  <a:lnTo>
                    <a:pt x="155" y="2161"/>
                  </a:lnTo>
                  <a:lnTo>
                    <a:pt x="23" y="2118"/>
                  </a:lnTo>
                  <a:lnTo>
                    <a:pt x="155" y="2029"/>
                  </a:lnTo>
                  <a:lnTo>
                    <a:pt x="28" y="1955"/>
                  </a:lnTo>
                  <a:lnTo>
                    <a:pt x="155" y="1886"/>
                  </a:lnTo>
                  <a:lnTo>
                    <a:pt x="39" y="1823"/>
                  </a:lnTo>
                  <a:lnTo>
                    <a:pt x="155" y="1749"/>
                  </a:lnTo>
                  <a:lnTo>
                    <a:pt x="39" y="1691"/>
                  </a:lnTo>
                  <a:lnTo>
                    <a:pt x="155" y="1611"/>
                  </a:lnTo>
                  <a:lnTo>
                    <a:pt x="28" y="1553"/>
                  </a:lnTo>
                  <a:lnTo>
                    <a:pt x="150" y="1485"/>
                  </a:lnTo>
                  <a:lnTo>
                    <a:pt x="33" y="1416"/>
                  </a:lnTo>
                  <a:lnTo>
                    <a:pt x="144" y="1337"/>
                  </a:lnTo>
                  <a:lnTo>
                    <a:pt x="33" y="1268"/>
                  </a:lnTo>
                  <a:lnTo>
                    <a:pt x="171" y="1184"/>
                  </a:lnTo>
                  <a:lnTo>
                    <a:pt x="33" y="1136"/>
                  </a:lnTo>
                  <a:lnTo>
                    <a:pt x="171" y="1036"/>
                  </a:lnTo>
                  <a:lnTo>
                    <a:pt x="39" y="973"/>
                  </a:lnTo>
                  <a:lnTo>
                    <a:pt x="171" y="883"/>
                  </a:lnTo>
                  <a:lnTo>
                    <a:pt x="33" y="846"/>
                  </a:lnTo>
                  <a:lnTo>
                    <a:pt x="171" y="761"/>
                  </a:lnTo>
                  <a:lnTo>
                    <a:pt x="39" y="703"/>
                  </a:lnTo>
                  <a:lnTo>
                    <a:pt x="160" y="608"/>
                  </a:lnTo>
                  <a:lnTo>
                    <a:pt x="28" y="550"/>
                  </a:lnTo>
                  <a:lnTo>
                    <a:pt x="171" y="481"/>
                  </a:lnTo>
                  <a:lnTo>
                    <a:pt x="39" y="413"/>
                  </a:lnTo>
                  <a:lnTo>
                    <a:pt x="171" y="339"/>
                  </a:lnTo>
                  <a:lnTo>
                    <a:pt x="44" y="254"/>
                  </a:lnTo>
                  <a:lnTo>
                    <a:pt x="176" y="191"/>
                  </a:lnTo>
                  <a:lnTo>
                    <a:pt x="49" y="107"/>
                  </a:lnTo>
                  <a:lnTo>
                    <a:pt x="192" y="1"/>
                  </a:lnTo>
                  <a:lnTo>
                    <a:pt x="2" y="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grpSp>
      <p:sp>
        <p:nvSpPr>
          <p:cNvPr id="434187" name="Rectangle 18"/>
          <p:cNvSpPr>
            <a:spLocks noGrp="1" noChangeArrowheads="1"/>
          </p:cNvSpPr>
          <p:nvPr>
            <p:ph type="title" idx="4294967295"/>
          </p:nvPr>
        </p:nvSpPr>
        <p:spPr>
          <a:xfrm>
            <a:off x="4572000" y="5943600"/>
            <a:ext cx="4572000" cy="685800"/>
          </a:xfrm>
          <a:solidFill>
            <a:srgbClr val="000000"/>
          </a:solidFill>
        </p:spPr>
        <p:txBody>
          <a:bodyPr/>
          <a:lstStyle/>
          <a:p>
            <a:pPr eaLnBrk="1" hangingPunct="1"/>
            <a:r>
              <a:rPr lang="ar-JO" altLang="zh-CN" sz="3200" b="1" dirty="0">
                <a:solidFill>
                  <a:schemeClr val="bg1"/>
                </a:solidFill>
                <a:cs typeface="Arial"/>
              </a:rPr>
              <a:t>الحَمَل مصَوّرًا</a:t>
            </a:r>
            <a:endParaRPr lang="en-US" altLang="zh-CN" sz="3200" b="1" dirty="0">
              <a:solidFill>
                <a:schemeClr val="bg1"/>
              </a:solidFill>
              <a:cs typeface="Arial"/>
            </a:endParaRPr>
          </a:p>
        </p:txBody>
      </p:sp>
    </p:spTree>
    <p:extLst>
      <p:ext uri="{BB962C8B-B14F-4D97-AF65-F5344CB8AC3E}">
        <p14:creationId xmlns:p14="http://schemas.microsoft.com/office/powerpoint/2010/main" val="399830983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259082"/>
                                        </p:tgtEl>
                                        <p:attrNameLst>
                                          <p:attrName>style.visibility</p:attrName>
                                        </p:attrNameLst>
                                      </p:cBhvr>
                                      <p:to>
                                        <p:strVal val="visible"/>
                                      </p:to>
                                    </p:set>
                                    <p:animEffect transition="in" filter="dissolve">
                                      <p:cBhvr>
                                        <p:cTn id="7" dur="500"/>
                                        <p:tgtEl>
                                          <p:spTgt spid="259082"/>
                                        </p:tgtEl>
                                      </p:cBhvr>
                                    </p:animEffect>
                                  </p:childTnLst>
                                </p:cTn>
                              </p:par>
                            </p:childTnLst>
                          </p:cTn>
                        </p:par>
                        <p:par>
                          <p:cTn id="8" fill="hold" nodeType="afterGroup">
                            <p:stCondLst>
                              <p:cond delay="4500"/>
                            </p:stCondLst>
                            <p:childTnLst>
                              <p:par>
                                <p:cTn id="9" presetID="9" presetClass="entr" presetSubtype="0" fill="hold" grpId="0" nodeType="afterEffect">
                                  <p:stCondLst>
                                    <p:cond delay="2000"/>
                                  </p:stCondLst>
                                  <p:childTnLst>
                                    <p:set>
                                      <p:cBhvr>
                                        <p:cTn id="10" dur="1" fill="hold">
                                          <p:stCondLst>
                                            <p:cond delay="0"/>
                                          </p:stCondLst>
                                        </p:cTn>
                                        <p:tgtEl>
                                          <p:spTgt spid="259081"/>
                                        </p:tgtEl>
                                        <p:attrNameLst>
                                          <p:attrName>style.visibility</p:attrName>
                                        </p:attrNameLst>
                                      </p:cBhvr>
                                      <p:to>
                                        <p:strVal val="visible"/>
                                      </p:to>
                                    </p:set>
                                    <p:animEffect transition="in" filter="dissolve">
                                      <p:cBhvr>
                                        <p:cTn id="11" dur="500"/>
                                        <p:tgtEl>
                                          <p:spTgt spid="259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81" grpId="0" autoUpdateAnimBg="0"/>
      <p:bldP spid="25908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900098" name="Rectangle 2"/>
          <p:cNvSpPr>
            <a:spLocks noGrp="1" noChangeArrowheads="1"/>
          </p:cNvSpPr>
          <p:nvPr>
            <p:ph type="ctrTitle"/>
          </p:nvPr>
        </p:nvSpPr>
        <p:spPr>
          <a:xfrm>
            <a:off x="0" y="32226"/>
            <a:ext cx="5974537" cy="6825773"/>
          </a:xfrm>
          <a:effectLst>
            <a:outerShdw blurRad="63500" dist="35921" dir="2700000" algn="ctr" rotWithShape="0">
              <a:schemeClr val="tx2">
                <a:alpha val="74998"/>
              </a:schemeClr>
            </a:outerShdw>
          </a:effectLst>
        </p:spPr>
        <p:txBody>
          <a:bodyPr/>
          <a:lstStyle/>
          <a:p>
            <a:pPr rtl="1">
              <a:defRPr/>
            </a:pPr>
            <a:r>
              <a:rPr lang="en-US" sz="4800" b="1" dirty="0">
                <a:effectLst>
                  <a:glow rad="127000">
                    <a:schemeClr val="tx1"/>
                  </a:glow>
                </a:effectLst>
                <a:latin typeface="Arial" panose="020B0604020202020204" pitchFamily="34" charset="0"/>
                <a:ea typeface="ＭＳ Ｐゴシック" charset="0"/>
                <a:cs typeface="Arial" panose="020B0604020202020204" pitchFamily="34" charset="0"/>
              </a:rPr>
              <a:t> .2 </a:t>
            </a: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يسوع هو خروجنا الجديد الذي يخلصنا </a:t>
            </a:r>
            <a:b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b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من الخطيئة كحمل فصحنا – وهذا يظهر</a:t>
            </a:r>
            <a:b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b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 قوته وعنايته . </a:t>
            </a:r>
            <a:endParaRPr lang="en-US" sz="48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8154909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033" name="Picture 7" descr="Romans 200 Blue Backgroun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6988"/>
            <a:ext cx="9144000" cy="700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4344556" y="980728"/>
            <a:ext cx="4835956" cy="3168352"/>
          </a:xfrm>
          <a:prstGeom prst="rect">
            <a:avLst/>
          </a:prstGeom>
          <a:solidFill>
            <a:srgbClr val="000000"/>
          </a:solidFill>
          <a:ln>
            <a:noFill/>
          </a:ln>
          <a:extLs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0" cap="none" spc="0" normalizeH="0" baseline="0" noProof="0" dirty="0">
                <a:ln>
                  <a:noFill/>
                </a:ln>
                <a:solidFill>
                  <a:srgbClr val="00CC99">
                    <a:lumMod val="20000"/>
                    <a:lumOff val="80000"/>
                  </a:srgbClr>
                </a:solidFill>
                <a:effectLst>
                  <a:glow rad="774700">
                    <a:srgbClr val="FF0000">
                      <a:alpha val="28000"/>
                    </a:srgbClr>
                  </a:glow>
                </a:effectLst>
                <a:uLnTx/>
                <a:uFillTx/>
                <a:latin typeface="Arial"/>
                <a:ea typeface="ＭＳ Ｐゴシック" charset="0"/>
                <a:cs typeface="Arial"/>
              </a:rPr>
              <a:t>"هَذَا هُوَ حَمَلُ اللهِ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0" cap="none" spc="0" normalizeH="0" baseline="0" noProof="0" dirty="0">
                <a:ln>
                  <a:noFill/>
                </a:ln>
                <a:solidFill>
                  <a:srgbClr val="00CC99">
                    <a:lumMod val="20000"/>
                    <a:lumOff val="80000"/>
                  </a:srgbClr>
                </a:solidFill>
                <a:effectLst>
                  <a:glow rad="774700">
                    <a:srgbClr val="FF0000">
                      <a:alpha val="28000"/>
                    </a:srgbClr>
                  </a:glow>
                </a:effectLst>
                <a:uLnTx/>
                <a:uFillTx/>
                <a:latin typeface="Arial"/>
                <a:ea typeface="ＭＳ Ｐゴシック" charset="0"/>
                <a:cs typeface="Arial"/>
              </a:rPr>
              <a:t> </a:t>
            </a:r>
            <a:r>
              <a:rPr kumimoji="0" lang="ar-JO" sz="3600" b="1" i="0" u="none" strike="noStrike" kern="0" cap="none" spc="0" normalizeH="0" baseline="0" noProof="0" dirty="0">
                <a:ln>
                  <a:noFill/>
                </a:ln>
                <a:solidFill>
                  <a:srgbClr val="00CC99">
                    <a:lumMod val="20000"/>
                    <a:lumOff val="80000"/>
                  </a:srgbClr>
                </a:solidFill>
                <a:effectLst>
                  <a:glow rad="774700">
                    <a:srgbClr val="FF0000">
                      <a:alpha val="28000"/>
                    </a:srgbClr>
                  </a:glow>
                </a:effectLst>
                <a:uLnTx/>
                <a:uFillTx/>
                <a:latin typeface="Arial"/>
                <a:ea typeface="ＭＳ Ｐゴシック" charset="0"/>
                <a:cs typeface="Arial"/>
              </a:rPr>
              <a:t>الَّذِي يرفع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0" cap="none" spc="0" normalizeH="0" baseline="0" noProof="0" dirty="0">
                <a:ln>
                  <a:noFill/>
                </a:ln>
                <a:solidFill>
                  <a:srgbClr val="00CC99">
                    <a:lumMod val="20000"/>
                    <a:lumOff val="80000"/>
                  </a:srgbClr>
                </a:solidFill>
                <a:effectLst>
                  <a:glow rad="774700">
                    <a:srgbClr val="FF0000">
                      <a:alpha val="28000"/>
                    </a:srgbClr>
                  </a:glow>
                </a:effectLst>
                <a:uLnTx/>
                <a:uFillTx/>
                <a:latin typeface="Arial"/>
                <a:ea typeface="ＭＳ Ｐゴシック" charset="0"/>
                <a:cs typeface="Arial"/>
              </a:rPr>
              <a:t>خَطِيئَةَ الْعَالَمِ!"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0" cap="none" spc="0" normalizeH="0" baseline="0" noProof="0" dirty="0">
                <a:ln>
                  <a:noFill/>
                </a:ln>
                <a:solidFill>
                  <a:srgbClr val="00CC99">
                    <a:lumMod val="20000"/>
                    <a:lumOff val="80000"/>
                  </a:srgbClr>
                </a:solidFill>
                <a:effectLst>
                  <a:glow rad="774700">
                    <a:srgbClr val="FF0000">
                      <a:alpha val="28000"/>
                    </a:srgbClr>
                  </a:glow>
                </a:effectLst>
                <a:uLnTx/>
                <a:uFillTx/>
                <a:latin typeface="Arial"/>
                <a:ea typeface="ＭＳ Ｐゴシック" charset="0"/>
                <a:cs typeface="Arial"/>
              </a:rPr>
              <a:t>(يوحنا 1: 29)</a:t>
            </a:r>
            <a:endParaRPr kumimoji="0" lang="en-US" sz="2800" b="1" i="0" u="none" strike="noStrike" kern="0" cap="none" spc="0" normalizeH="0" baseline="0" noProof="0" dirty="0">
              <a:ln>
                <a:noFill/>
              </a:ln>
              <a:solidFill>
                <a:srgbClr val="00CC99">
                  <a:lumMod val="20000"/>
                  <a:lumOff val="80000"/>
                </a:srgbClr>
              </a:solidFill>
              <a:effectLst>
                <a:glow rad="774700">
                  <a:srgbClr val="FF0000">
                    <a:alpha val="28000"/>
                  </a:srgbClr>
                </a:glow>
              </a:effectLst>
              <a:uLnTx/>
              <a:uFillTx/>
              <a:latin typeface="Arial"/>
              <a:ea typeface="ＭＳ Ｐゴシック" charset="0"/>
              <a:cs typeface="Arial"/>
            </a:endParaRPr>
          </a:p>
        </p:txBody>
      </p:sp>
      <p:pic>
        <p:nvPicPr>
          <p:cNvPr id="428035" name="Picture 3" descr="John Baptist Look Lamb of God.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44988" y="3644900"/>
            <a:ext cx="4835525" cy="338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2" name="Rectangle 2"/>
          <p:cNvSpPr>
            <a:spLocks noGrp="1" noChangeArrowheads="1"/>
          </p:cNvSpPr>
          <p:nvPr>
            <p:ph type="title"/>
          </p:nvPr>
        </p:nvSpPr>
        <p:spPr>
          <a:solidFill>
            <a:srgbClr val="0000FF"/>
          </a:solidFill>
        </p:spPr>
        <p:txBody>
          <a:bodyPr/>
          <a:lstStyle/>
          <a:p>
            <a:pPr eaLnBrk="1" hangingPunct="1">
              <a:defRPr/>
            </a:pPr>
            <a:r>
              <a:rPr lang="ar-JO" dirty="0">
                <a:solidFill>
                  <a:schemeClr val="tx1"/>
                </a:solidFill>
                <a:latin typeface="Arial" panose="020B0604020202020204" pitchFamily="34" charset="0"/>
                <a:cs typeface="Arial" panose="020B0604020202020204" pitchFamily="34" charset="0"/>
              </a:rPr>
              <a:t>حَمَل الفِصح</a:t>
            </a:r>
            <a:endParaRPr lang="en-US" dirty="0">
              <a:solidFill>
                <a:schemeClr val="tx1"/>
              </a:solidFill>
              <a:latin typeface="Arial" panose="020B0604020202020204" pitchFamily="34" charset="0"/>
              <a:cs typeface="Arial" panose="020B0604020202020204" pitchFamily="34" charset="0"/>
            </a:endParaRPr>
          </a:p>
        </p:txBody>
      </p:sp>
      <p:pic>
        <p:nvPicPr>
          <p:cNvPr id="428037" name="Picture 11" descr="lamb">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2000" y="381000"/>
            <a:ext cx="1028700" cy="82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8038" name="Picture 1" descr="lamb.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2700" y="1573213"/>
            <a:ext cx="4368800" cy="5475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3150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6226" name="Freeform 3"/>
          <p:cNvSpPr>
            <a:spLocks/>
          </p:cNvSpPr>
          <p:nvPr/>
        </p:nvSpPr>
        <p:spPr bwMode="auto">
          <a:xfrm>
            <a:off x="7800975" y="2032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6227" name="Line 4"/>
          <p:cNvSpPr>
            <a:spLocks noChangeShapeType="1"/>
          </p:cNvSpPr>
          <p:nvPr/>
        </p:nvSpPr>
        <p:spPr bwMode="auto">
          <a:xfrm>
            <a:off x="8077200" y="381000"/>
            <a:ext cx="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pic>
        <p:nvPicPr>
          <p:cNvPr id="436228" name="Picture 5" descr="OMSSO036"/>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4572000" y="0"/>
            <a:ext cx="46291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6229" name="Freeform 6"/>
          <p:cNvSpPr>
            <a:spLocks/>
          </p:cNvSpPr>
          <p:nvPr/>
        </p:nvSpPr>
        <p:spPr bwMode="auto">
          <a:xfrm>
            <a:off x="7877175" y="228600"/>
            <a:ext cx="469900" cy="3429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6230" name="Freeform 7"/>
          <p:cNvSpPr>
            <a:spLocks/>
          </p:cNvSpPr>
          <p:nvPr/>
        </p:nvSpPr>
        <p:spPr bwMode="auto">
          <a:xfrm>
            <a:off x="8686800" y="1016000"/>
            <a:ext cx="393700" cy="5334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6231" name="Freeform 8"/>
          <p:cNvSpPr>
            <a:spLocks/>
          </p:cNvSpPr>
          <p:nvPr/>
        </p:nvSpPr>
        <p:spPr bwMode="auto">
          <a:xfrm>
            <a:off x="7315200" y="1168400"/>
            <a:ext cx="304800" cy="381000"/>
          </a:xfrm>
          <a:custGeom>
            <a:avLst/>
            <a:gdLst>
              <a:gd name="T0" fmla="*/ 2147483647 w 296"/>
              <a:gd name="T1" fmla="*/ 2147483647 h 216"/>
              <a:gd name="T2" fmla="*/ 2147483647 w 296"/>
              <a:gd name="T3" fmla="*/ 2147483647 h 216"/>
              <a:gd name="T4" fmla="*/ 2147483647 w 296"/>
              <a:gd name="T5" fmla="*/ 2147483647 h 216"/>
              <a:gd name="T6" fmla="*/ 2147483647 w 296"/>
              <a:gd name="T7" fmla="*/ 2147483647 h 216"/>
              <a:gd name="T8" fmla="*/ 2147483647 w 296"/>
              <a:gd name="T9" fmla="*/ 2147483647 h 216"/>
              <a:gd name="T10" fmla="*/ 2147483647 w 296"/>
              <a:gd name="T11" fmla="*/ 2147483647 h 216"/>
              <a:gd name="T12" fmla="*/ 2147483647 w 296"/>
              <a:gd name="T13" fmla="*/ 0 h 216"/>
              <a:gd name="T14" fmla="*/ 2147483647 w 296"/>
              <a:gd name="T15" fmla="*/ 2147483647 h 216"/>
              <a:gd name="T16" fmla="*/ 2147483647 w 296"/>
              <a:gd name="T17" fmla="*/ 2147483647 h 216"/>
              <a:gd name="T18" fmla="*/ 2147483647 w 296"/>
              <a:gd name="T19" fmla="*/ 2147483647 h 216"/>
              <a:gd name="T20" fmla="*/ 2147483647 w 296"/>
              <a:gd name="T21" fmla="*/ 2147483647 h 216"/>
              <a:gd name="T22" fmla="*/ 2147483647 w 296"/>
              <a:gd name="T23" fmla="*/ 2147483647 h 216"/>
              <a:gd name="T24" fmla="*/ 2147483647 w 296"/>
              <a:gd name="T25" fmla="*/ 2147483647 h 216"/>
              <a:gd name="T26" fmla="*/ 2147483647 w 296"/>
              <a:gd name="T27" fmla="*/ 2147483647 h 216"/>
              <a:gd name="T28" fmla="*/ 2147483647 w 296"/>
              <a:gd name="T29" fmla="*/ 2147483647 h 216"/>
              <a:gd name="T30" fmla="*/ 2147483647 w 296"/>
              <a:gd name="T31" fmla="*/ 2147483647 h 216"/>
              <a:gd name="T32" fmla="*/ 2147483647 w 296"/>
              <a:gd name="T33" fmla="*/ 2147483647 h 216"/>
              <a:gd name="T34" fmla="*/ 2147483647 w 296"/>
              <a:gd name="T35" fmla="*/ 2147483647 h 216"/>
              <a:gd name="T36" fmla="*/ 2147483647 w 296"/>
              <a:gd name="T37" fmla="*/ 2147483647 h 2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16"/>
              <a:gd name="T59" fmla="*/ 296 w 296"/>
              <a:gd name="T60" fmla="*/ 216 h 2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16">
                <a:moveTo>
                  <a:pt x="39" y="80"/>
                </a:moveTo>
                <a:cubicBezTo>
                  <a:pt x="50" y="77"/>
                  <a:pt x="64" y="81"/>
                  <a:pt x="71" y="72"/>
                </a:cubicBezTo>
                <a:cubicBezTo>
                  <a:pt x="76" y="65"/>
                  <a:pt x="62" y="56"/>
                  <a:pt x="63" y="48"/>
                </a:cubicBezTo>
                <a:cubicBezTo>
                  <a:pt x="67" y="22"/>
                  <a:pt x="84" y="22"/>
                  <a:pt x="103" y="16"/>
                </a:cubicBezTo>
                <a:cubicBezTo>
                  <a:pt x="119" y="21"/>
                  <a:pt x="135" y="27"/>
                  <a:pt x="151" y="32"/>
                </a:cubicBezTo>
                <a:cubicBezTo>
                  <a:pt x="159" y="35"/>
                  <a:pt x="175" y="40"/>
                  <a:pt x="175" y="40"/>
                </a:cubicBezTo>
                <a:cubicBezTo>
                  <a:pt x="224" y="33"/>
                  <a:pt x="245" y="39"/>
                  <a:pt x="271" y="0"/>
                </a:cubicBezTo>
                <a:cubicBezTo>
                  <a:pt x="296" y="38"/>
                  <a:pt x="273" y="39"/>
                  <a:pt x="287" y="80"/>
                </a:cubicBezTo>
                <a:cubicBezTo>
                  <a:pt x="284" y="88"/>
                  <a:pt x="287" y="103"/>
                  <a:pt x="279" y="104"/>
                </a:cubicBezTo>
                <a:cubicBezTo>
                  <a:pt x="262" y="106"/>
                  <a:pt x="231" y="88"/>
                  <a:pt x="231" y="88"/>
                </a:cubicBezTo>
                <a:cubicBezTo>
                  <a:pt x="228" y="96"/>
                  <a:pt x="230" y="107"/>
                  <a:pt x="223" y="112"/>
                </a:cubicBezTo>
                <a:cubicBezTo>
                  <a:pt x="202" y="127"/>
                  <a:pt x="173" y="129"/>
                  <a:pt x="151" y="144"/>
                </a:cubicBezTo>
                <a:cubicBezTo>
                  <a:pt x="154" y="148"/>
                  <a:pt x="180" y="183"/>
                  <a:pt x="175" y="192"/>
                </a:cubicBezTo>
                <a:cubicBezTo>
                  <a:pt x="174" y="195"/>
                  <a:pt x="105" y="213"/>
                  <a:pt x="95" y="216"/>
                </a:cubicBezTo>
                <a:cubicBezTo>
                  <a:pt x="42" y="198"/>
                  <a:pt x="79" y="188"/>
                  <a:pt x="55" y="152"/>
                </a:cubicBezTo>
                <a:cubicBezTo>
                  <a:pt x="50" y="144"/>
                  <a:pt x="39" y="141"/>
                  <a:pt x="31" y="136"/>
                </a:cubicBezTo>
                <a:cubicBezTo>
                  <a:pt x="30" y="135"/>
                  <a:pt x="0" y="95"/>
                  <a:pt x="7" y="88"/>
                </a:cubicBezTo>
                <a:cubicBezTo>
                  <a:pt x="13" y="82"/>
                  <a:pt x="23" y="98"/>
                  <a:pt x="31" y="96"/>
                </a:cubicBezTo>
                <a:cubicBezTo>
                  <a:pt x="37" y="95"/>
                  <a:pt x="36" y="85"/>
                  <a:pt x="39" y="80"/>
                </a:cubicBezTo>
                <a:close/>
              </a:path>
            </a:pathLst>
          </a:custGeom>
          <a:gradFill rotWithShape="0">
            <a:gsLst>
              <a:gs pos="0">
                <a:srgbClr val="FF0000"/>
              </a:gs>
              <a:gs pos="50000">
                <a:srgbClr val="760000"/>
              </a:gs>
              <a:gs pos="100000">
                <a:srgbClr val="FF0000"/>
              </a:gs>
            </a:gsLst>
            <a:lin ang="5400000" scaled="1"/>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260105" name="Text Box 9"/>
          <p:cNvSpPr txBox="1">
            <a:spLocks noChangeArrowheads="1"/>
          </p:cNvSpPr>
          <p:nvPr/>
        </p:nvSpPr>
        <p:spPr bwMode="auto">
          <a:xfrm>
            <a:off x="381000" y="331788"/>
            <a:ext cx="4114800" cy="206210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uLnTx/>
                <a:uFillTx/>
                <a:latin typeface="Arial"/>
                <a:ea typeface="ＭＳ Ｐゴシック" charset="0"/>
                <a:cs typeface="Arial"/>
              </a:rPr>
              <a:t>لأن فصحنا أيضاً</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uLnTx/>
                <a:uFillTx/>
                <a:latin typeface="Arial"/>
                <a:ea typeface="ＭＳ Ｐゴシック" charset="0"/>
                <a:cs typeface="Arial"/>
              </a:rPr>
              <a:t> المسيح</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uLnTx/>
                <a:uFillTx/>
                <a:latin typeface="Arial"/>
                <a:ea typeface="ＭＳ Ｐゴシック" charset="0"/>
                <a:cs typeface="Arial"/>
              </a:rPr>
              <a:t> قد ذبح لأجلنا</a:t>
            </a:r>
            <a:endParaRPr kumimoji="0" lang="en-US" sz="3200" b="1" i="1"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60106" name="Text Box 10"/>
          <p:cNvSpPr txBox="1">
            <a:spLocks noChangeArrowheads="1"/>
          </p:cNvSpPr>
          <p:nvPr/>
        </p:nvSpPr>
        <p:spPr bwMode="auto">
          <a:xfrm>
            <a:off x="-76200" y="5943600"/>
            <a:ext cx="4648200" cy="523220"/>
          </a:xfrm>
          <a:prstGeom prst="rect">
            <a:avLst/>
          </a:prstGeom>
          <a:solidFill>
            <a:schemeClr val="tx1"/>
          </a:solidFill>
          <a:ln w="9525">
            <a:noFill/>
            <a:miter lim="800000"/>
            <a:headEnd/>
            <a:tailEnd/>
          </a:ln>
          <a:effectLst>
            <a:outerShdw blurRad="63500" dist="38099" dir="2700000" algn="ctr" rotWithShape="0">
              <a:schemeClr val="tx1">
                <a:alpha val="74998"/>
              </a:schemeClr>
            </a:outerShdw>
          </a:effectLst>
        </p:spPr>
        <p:txBody>
          <a:bodyPr wrap="square">
            <a:spAutoFit/>
          </a:bodyPr>
          <a:lstStyle>
            <a:defPPr>
              <a:defRPr lang="en-US"/>
            </a:defPPr>
            <a:lvl1pPr algn="ctr" eaLnBrk="1" hangingPunct="1">
              <a:spcBef>
                <a:spcPct val="50000"/>
              </a:spcBef>
              <a:defRPr sz="2800" b="1">
                <a:solidFill>
                  <a:srgbClr val="FFFFFF"/>
                </a:solidFill>
                <a:latin typeface="Arial"/>
                <a:cs typeface="Arial"/>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a:ea typeface="ＭＳ Ｐゴシック" charset="0"/>
                <a:cs typeface="Arial"/>
              </a:rPr>
              <a:t>1 كورنثوس 5: 7</a:t>
            </a:r>
            <a:endPar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grpSp>
        <p:nvGrpSpPr>
          <p:cNvPr id="436234" name="Group 11"/>
          <p:cNvGrpSpPr>
            <a:grpSpLocks/>
          </p:cNvGrpSpPr>
          <p:nvPr/>
        </p:nvGrpSpPr>
        <p:grpSpPr bwMode="auto">
          <a:xfrm>
            <a:off x="6899275" y="381000"/>
            <a:ext cx="2244725" cy="3867150"/>
            <a:chOff x="3037" y="674"/>
            <a:chExt cx="1414" cy="2436"/>
          </a:xfrm>
        </p:grpSpPr>
        <p:sp>
          <p:nvSpPr>
            <p:cNvPr id="436236" name="Freeform 12"/>
            <p:cNvSpPr>
              <a:spLocks/>
            </p:cNvSpPr>
            <p:nvPr/>
          </p:nvSpPr>
          <p:spPr bwMode="auto">
            <a:xfrm>
              <a:off x="3607" y="674"/>
              <a:ext cx="274" cy="2436"/>
            </a:xfrm>
            <a:custGeom>
              <a:avLst/>
              <a:gdLst>
                <a:gd name="T0" fmla="*/ 0 w 274"/>
                <a:gd name="T1" fmla="*/ 0 h 2436"/>
                <a:gd name="T2" fmla="*/ 1 w 274"/>
                <a:gd name="T3" fmla="*/ 2436 h 2436"/>
                <a:gd name="T4" fmla="*/ 274 w 274"/>
                <a:gd name="T5" fmla="*/ 2436 h 2436"/>
                <a:gd name="T6" fmla="*/ 274 w 274"/>
                <a:gd name="T7" fmla="*/ 1 h 2436"/>
                <a:gd name="T8" fmla="*/ 1 w 274"/>
                <a:gd name="T9" fmla="*/ 1 h 2436"/>
                <a:gd name="T10" fmla="*/ 1 w 274"/>
                <a:gd name="T11" fmla="*/ 1 h 2436"/>
                <a:gd name="T12" fmla="*/ 0 w 274"/>
                <a:gd name="T13" fmla="*/ 0 h 2436"/>
                <a:gd name="T14" fmla="*/ 0 60000 65536"/>
                <a:gd name="T15" fmla="*/ 0 60000 65536"/>
                <a:gd name="T16" fmla="*/ 0 60000 65536"/>
                <a:gd name="T17" fmla="*/ 0 60000 65536"/>
                <a:gd name="T18" fmla="*/ 0 60000 65536"/>
                <a:gd name="T19" fmla="*/ 0 60000 65536"/>
                <a:gd name="T20" fmla="*/ 0 60000 65536"/>
                <a:gd name="T21" fmla="*/ 0 w 274"/>
                <a:gd name="T22" fmla="*/ 0 h 2436"/>
                <a:gd name="T23" fmla="*/ 274 w 274"/>
                <a:gd name="T24" fmla="*/ 2436 h 24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2436">
                  <a:moveTo>
                    <a:pt x="0" y="0"/>
                  </a:moveTo>
                  <a:lnTo>
                    <a:pt x="1" y="2436"/>
                  </a:lnTo>
                  <a:lnTo>
                    <a:pt x="274" y="2436"/>
                  </a:lnTo>
                  <a:lnTo>
                    <a:pt x="274" y="1"/>
                  </a:lnTo>
                  <a:lnTo>
                    <a:pt x="1" y="1"/>
                  </a:lnTo>
                  <a:lnTo>
                    <a:pt x="0" y="0"/>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6237" name="Freeform 13"/>
            <p:cNvSpPr>
              <a:spLocks/>
            </p:cNvSpPr>
            <p:nvPr/>
          </p:nvSpPr>
          <p:spPr bwMode="auto">
            <a:xfrm rot="-434653">
              <a:off x="3037" y="1101"/>
              <a:ext cx="1414" cy="251"/>
            </a:xfrm>
            <a:custGeom>
              <a:avLst/>
              <a:gdLst>
                <a:gd name="T0" fmla="*/ 0 w 1414"/>
                <a:gd name="T1" fmla="*/ 0 h 251"/>
                <a:gd name="T2" fmla="*/ 1 w 1414"/>
                <a:gd name="T3" fmla="*/ 251 h 251"/>
                <a:gd name="T4" fmla="*/ 1414 w 1414"/>
                <a:gd name="T5" fmla="*/ 251 h 251"/>
                <a:gd name="T6" fmla="*/ 1414 w 1414"/>
                <a:gd name="T7" fmla="*/ 2 h 251"/>
                <a:gd name="T8" fmla="*/ 1 w 1414"/>
                <a:gd name="T9" fmla="*/ 2 h 251"/>
                <a:gd name="T10" fmla="*/ 1 w 1414"/>
                <a:gd name="T11" fmla="*/ 2 h 251"/>
                <a:gd name="T12" fmla="*/ 0 w 1414"/>
                <a:gd name="T13" fmla="*/ 0 h 251"/>
                <a:gd name="T14" fmla="*/ 0 60000 65536"/>
                <a:gd name="T15" fmla="*/ 0 60000 65536"/>
                <a:gd name="T16" fmla="*/ 0 60000 65536"/>
                <a:gd name="T17" fmla="*/ 0 60000 65536"/>
                <a:gd name="T18" fmla="*/ 0 60000 65536"/>
                <a:gd name="T19" fmla="*/ 0 60000 65536"/>
                <a:gd name="T20" fmla="*/ 0 60000 65536"/>
                <a:gd name="T21" fmla="*/ 0 w 1414"/>
                <a:gd name="T22" fmla="*/ 0 h 251"/>
                <a:gd name="T23" fmla="*/ 1414 w 1414"/>
                <a:gd name="T24" fmla="*/ 251 h 2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4" h="251">
                  <a:moveTo>
                    <a:pt x="0" y="0"/>
                  </a:moveTo>
                  <a:lnTo>
                    <a:pt x="1" y="251"/>
                  </a:lnTo>
                  <a:lnTo>
                    <a:pt x="1414" y="251"/>
                  </a:lnTo>
                  <a:lnTo>
                    <a:pt x="1414" y="2"/>
                  </a:lnTo>
                  <a:lnTo>
                    <a:pt x="1" y="2"/>
                  </a:lnTo>
                  <a:lnTo>
                    <a:pt x="0" y="0"/>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6238" name="Freeform 14"/>
            <p:cNvSpPr>
              <a:spLocks/>
            </p:cNvSpPr>
            <p:nvPr/>
          </p:nvSpPr>
          <p:spPr bwMode="auto">
            <a:xfrm rot="-440840">
              <a:off x="3082" y="1211"/>
              <a:ext cx="508" cy="106"/>
            </a:xfrm>
            <a:custGeom>
              <a:avLst/>
              <a:gdLst>
                <a:gd name="T0" fmla="*/ 0 w 508"/>
                <a:gd name="T1" fmla="*/ 104 h 106"/>
                <a:gd name="T2" fmla="*/ 508 w 508"/>
                <a:gd name="T3" fmla="*/ 106 h 106"/>
                <a:gd name="T4" fmla="*/ 439 w 508"/>
                <a:gd name="T5" fmla="*/ 5 h 106"/>
                <a:gd name="T6" fmla="*/ 397 w 508"/>
                <a:gd name="T7" fmla="*/ 79 h 106"/>
                <a:gd name="T8" fmla="*/ 349 w 508"/>
                <a:gd name="T9" fmla="*/ 0 h 106"/>
                <a:gd name="T10" fmla="*/ 296 w 508"/>
                <a:gd name="T11" fmla="*/ 79 h 106"/>
                <a:gd name="T12" fmla="*/ 265 w 508"/>
                <a:gd name="T13" fmla="*/ 5 h 106"/>
                <a:gd name="T14" fmla="*/ 228 w 508"/>
                <a:gd name="T15" fmla="*/ 74 h 106"/>
                <a:gd name="T16" fmla="*/ 196 w 508"/>
                <a:gd name="T17" fmla="*/ 10 h 106"/>
                <a:gd name="T18" fmla="*/ 165 w 508"/>
                <a:gd name="T19" fmla="*/ 84 h 106"/>
                <a:gd name="T20" fmla="*/ 122 w 508"/>
                <a:gd name="T21" fmla="*/ 5 h 106"/>
                <a:gd name="T22" fmla="*/ 80 w 508"/>
                <a:gd name="T23" fmla="*/ 90 h 106"/>
                <a:gd name="T24" fmla="*/ 43 w 508"/>
                <a:gd name="T25" fmla="*/ 10 h 106"/>
                <a:gd name="T26" fmla="*/ 1 w 508"/>
                <a:gd name="T27" fmla="*/ 106 h 106"/>
                <a:gd name="T28" fmla="*/ 1 w 508"/>
                <a:gd name="T29" fmla="*/ 106 h 106"/>
                <a:gd name="T30" fmla="*/ 0 w 508"/>
                <a:gd name="T31" fmla="*/ 104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8"/>
                <a:gd name="T49" fmla="*/ 0 h 106"/>
                <a:gd name="T50" fmla="*/ 508 w 508"/>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8" h="106">
                  <a:moveTo>
                    <a:pt x="0" y="104"/>
                  </a:moveTo>
                  <a:lnTo>
                    <a:pt x="508" y="106"/>
                  </a:lnTo>
                  <a:lnTo>
                    <a:pt x="439" y="5"/>
                  </a:lnTo>
                  <a:lnTo>
                    <a:pt x="397" y="79"/>
                  </a:lnTo>
                  <a:lnTo>
                    <a:pt x="349" y="0"/>
                  </a:lnTo>
                  <a:lnTo>
                    <a:pt x="296" y="79"/>
                  </a:lnTo>
                  <a:lnTo>
                    <a:pt x="265" y="5"/>
                  </a:lnTo>
                  <a:lnTo>
                    <a:pt x="228" y="74"/>
                  </a:lnTo>
                  <a:lnTo>
                    <a:pt x="196" y="10"/>
                  </a:lnTo>
                  <a:lnTo>
                    <a:pt x="165" y="84"/>
                  </a:lnTo>
                  <a:lnTo>
                    <a:pt x="122" y="5"/>
                  </a:lnTo>
                  <a:lnTo>
                    <a:pt x="80" y="90"/>
                  </a:lnTo>
                  <a:lnTo>
                    <a:pt x="43" y="10"/>
                  </a:lnTo>
                  <a:lnTo>
                    <a:pt x="1" y="106"/>
                  </a:lnTo>
                  <a:lnTo>
                    <a:pt x="0" y="10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6239" name="Freeform 15"/>
            <p:cNvSpPr>
              <a:spLocks/>
            </p:cNvSpPr>
            <p:nvPr/>
          </p:nvSpPr>
          <p:spPr bwMode="auto">
            <a:xfrm rot="-442485">
              <a:off x="3917" y="1211"/>
              <a:ext cx="507" cy="106"/>
            </a:xfrm>
            <a:custGeom>
              <a:avLst/>
              <a:gdLst>
                <a:gd name="T0" fmla="*/ 507 w 507"/>
                <a:gd name="T1" fmla="*/ 104 h 106"/>
                <a:gd name="T2" fmla="*/ 0 w 507"/>
                <a:gd name="T3" fmla="*/ 106 h 106"/>
                <a:gd name="T4" fmla="*/ 69 w 507"/>
                <a:gd name="T5" fmla="*/ 5 h 106"/>
                <a:gd name="T6" fmla="*/ 111 w 507"/>
                <a:gd name="T7" fmla="*/ 79 h 106"/>
                <a:gd name="T8" fmla="*/ 158 w 507"/>
                <a:gd name="T9" fmla="*/ 0 h 106"/>
                <a:gd name="T10" fmla="*/ 195 w 507"/>
                <a:gd name="T11" fmla="*/ 84 h 106"/>
                <a:gd name="T12" fmla="*/ 216 w 507"/>
                <a:gd name="T13" fmla="*/ 10 h 106"/>
                <a:gd name="T14" fmla="*/ 259 w 507"/>
                <a:gd name="T15" fmla="*/ 84 h 106"/>
                <a:gd name="T16" fmla="*/ 301 w 507"/>
                <a:gd name="T17" fmla="*/ 0 h 106"/>
                <a:gd name="T18" fmla="*/ 348 w 507"/>
                <a:gd name="T19" fmla="*/ 84 h 106"/>
                <a:gd name="T20" fmla="*/ 385 w 507"/>
                <a:gd name="T21" fmla="*/ 5 h 106"/>
                <a:gd name="T22" fmla="*/ 427 w 507"/>
                <a:gd name="T23" fmla="*/ 84 h 106"/>
                <a:gd name="T24" fmla="*/ 464 w 507"/>
                <a:gd name="T25" fmla="*/ 10 h 106"/>
                <a:gd name="T26" fmla="*/ 507 w 507"/>
                <a:gd name="T27" fmla="*/ 106 h 106"/>
                <a:gd name="T28" fmla="*/ 507 w 507"/>
                <a:gd name="T29" fmla="*/ 106 h 106"/>
                <a:gd name="T30" fmla="*/ 507 w 507"/>
                <a:gd name="T31" fmla="*/ 104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7"/>
                <a:gd name="T49" fmla="*/ 0 h 106"/>
                <a:gd name="T50" fmla="*/ 507 w 507"/>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7" h="106">
                  <a:moveTo>
                    <a:pt x="507" y="104"/>
                  </a:moveTo>
                  <a:lnTo>
                    <a:pt x="0" y="106"/>
                  </a:lnTo>
                  <a:lnTo>
                    <a:pt x="69" y="5"/>
                  </a:lnTo>
                  <a:lnTo>
                    <a:pt x="111" y="79"/>
                  </a:lnTo>
                  <a:lnTo>
                    <a:pt x="158" y="0"/>
                  </a:lnTo>
                  <a:lnTo>
                    <a:pt x="195" y="84"/>
                  </a:lnTo>
                  <a:lnTo>
                    <a:pt x="216" y="10"/>
                  </a:lnTo>
                  <a:lnTo>
                    <a:pt x="259" y="84"/>
                  </a:lnTo>
                  <a:lnTo>
                    <a:pt x="301" y="0"/>
                  </a:lnTo>
                  <a:lnTo>
                    <a:pt x="348" y="84"/>
                  </a:lnTo>
                  <a:lnTo>
                    <a:pt x="385" y="5"/>
                  </a:lnTo>
                  <a:lnTo>
                    <a:pt x="427" y="84"/>
                  </a:lnTo>
                  <a:lnTo>
                    <a:pt x="464" y="10"/>
                  </a:lnTo>
                  <a:lnTo>
                    <a:pt x="507" y="106"/>
                  </a:lnTo>
                  <a:lnTo>
                    <a:pt x="507" y="10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6240" name="Freeform 16"/>
            <p:cNvSpPr>
              <a:spLocks/>
            </p:cNvSpPr>
            <p:nvPr/>
          </p:nvSpPr>
          <p:spPr bwMode="auto">
            <a:xfrm>
              <a:off x="3646" y="740"/>
              <a:ext cx="192" cy="2314"/>
            </a:xfrm>
            <a:custGeom>
              <a:avLst/>
              <a:gdLst>
                <a:gd name="T0" fmla="*/ 0 w 192"/>
                <a:gd name="T1" fmla="*/ 0 h 2314"/>
                <a:gd name="T2" fmla="*/ 2 w 192"/>
                <a:gd name="T3" fmla="*/ 2314 h 2314"/>
                <a:gd name="T4" fmla="*/ 192 w 192"/>
                <a:gd name="T5" fmla="*/ 2314 h 2314"/>
                <a:gd name="T6" fmla="*/ 33 w 192"/>
                <a:gd name="T7" fmla="*/ 2240 h 2314"/>
                <a:gd name="T8" fmla="*/ 155 w 192"/>
                <a:gd name="T9" fmla="*/ 2161 h 2314"/>
                <a:gd name="T10" fmla="*/ 23 w 192"/>
                <a:gd name="T11" fmla="*/ 2118 h 2314"/>
                <a:gd name="T12" fmla="*/ 155 w 192"/>
                <a:gd name="T13" fmla="*/ 2029 h 2314"/>
                <a:gd name="T14" fmla="*/ 28 w 192"/>
                <a:gd name="T15" fmla="*/ 1955 h 2314"/>
                <a:gd name="T16" fmla="*/ 155 w 192"/>
                <a:gd name="T17" fmla="*/ 1886 h 2314"/>
                <a:gd name="T18" fmla="*/ 39 w 192"/>
                <a:gd name="T19" fmla="*/ 1823 h 2314"/>
                <a:gd name="T20" fmla="*/ 155 w 192"/>
                <a:gd name="T21" fmla="*/ 1749 h 2314"/>
                <a:gd name="T22" fmla="*/ 39 w 192"/>
                <a:gd name="T23" fmla="*/ 1691 h 2314"/>
                <a:gd name="T24" fmla="*/ 155 w 192"/>
                <a:gd name="T25" fmla="*/ 1611 h 2314"/>
                <a:gd name="T26" fmla="*/ 28 w 192"/>
                <a:gd name="T27" fmla="*/ 1553 h 2314"/>
                <a:gd name="T28" fmla="*/ 150 w 192"/>
                <a:gd name="T29" fmla="*/ 1485 h 2314"/>
                <a:gd name="T30" fmla="*/ 33 w 192"/>
                <a:gd name="T31" fmla="*/ 1416 h 2314"/>
                <a:gd name="T32" fmla="*/ 144 w 192"/>
                <a:gd name="T33" fmla="*/ 1337 h 2314"/>
                <a:gd name="T34" fmla="*/ 33 w 192"/>
                <a:gd name="T35" fmla="*/ 1268 h 2314"/>
                <a:gd name="T36" fmla="*/ 171 w 192"/>
                <a:gd name="T37" fmla="*/ 1184 h 2314"/>
                <a:gd name="T38" fmla="*/ 33 w 192"/>
                <a:gd name="T39" fmla="*/ 1136 h 2314"/>
                <a:gd name="T40" fmla="*/ 171 w 192"/>
                <a:gd name="T41" fmla="*/ 1036 h 2314"/>
                <a:gd name="T42" fmla="*/ 39 w 192"/>
                <a:gd name="T43" fmla="*/ 973 h 2314"/>
                <a:gd name="T44" fmla="*/ 171 w 192"/>
                <a:gd name="T45" fmla="*/ 883 h 2314"/>
                <a:gd name="T46" fmla="*/ 33 w 192"/>
                <a:gd name="T47" fmla="*/ 846 h 2314"/>
                <a:gd name="T48" fmla="*/ 171 w 192"/>
                <a:gd name="T49" fmla="*/ 761 h 2314"/>
                <a:gd name="T50" fmla="*/ 39 w 192"/>
                <a:gd name="T51" fmla="*/ 703 h 2314"/>
                <a:gd name="T52" fmla="*/ 160 w 192"/>
                <a:gd name="T53" fmla="*/ 608 h 2314"/>
                <a:gd name="T54" fmla="*/ 28 w 192"/>
                <a:gd name="T55" fmla="*/ 550 h 2314"/>
                <a:gd name="T56" fmla="*/ 171 w 192"/>
                <a:gd name="T57" fmla="*/ 481 h 2314"/>
                <a:gd name="T58" fmla="*/ 39 w 192"/>
                <a:gd name="T59" fmla="*/ 413 h 2314"/>
                <a:gd name="T60" fmla="*/ 171 w 192"/>
                <a:gd name="T61" fmla="*/ 339 h 2314"/>
                <a:gd name="T62" fmla="*/ 44 w 192"/>
                <a:gd name="T63" fmla="*/ 254 h 2314"/>
                <a:gd name="T64" fmla="*/ 176 w 192"/>
                <a:gd name="T65" fmla="*/ 191 h 2314"/>
                <a:gd name="T66" fmla="*/ 49 w 192"/>
                <a:gd name="T67" fmla="*/ 107 h 2314"/>
                <a:gd name="T68" fmla="*/ 192 w 192"/>
                <a:gd name="T69" fmla="*/ 1 h 2314"/>
                <a:gd name="T70" fmla="*/ 2 w 192"/>
                <a:gd name="T71" fmla="*/ 1 h 2314"/>
                <a:gd name="T72" fmla="*/ 2 w 192"/>
                <a:gd name="T73" fmla="*/ 1 h 2314"/>
                <a:gd name="T74" fmla="*/ 0 w 192"/>
                <a:gd name="T75" fmla="*/ 0 h 23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2314"/>
                <a:gd name="T116" fmla="*/ 192 w 192"/>
                <a:gd name="T117" fmla="*/ 2314 h 23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2314">
                  <a:moveTo>
                    <a:pt x="0" y="0"/>
                  </a:moveTo>
                  <a:lnTo>
                    <a:pt x="2" y="2314"/>
                  </a:lnTo>
                  <a:lnTo>
                    <a:pt x="192" y="2314"/>
                  </a:lnTo>
                  <a:lnTo>
                    <a:pt x="33" y="2240"/>
                  </a:lnTo>
                  <a:lnTo>
                    <a:pt x="155" y="2161"/>
                  </a:lnTo>
                  <a:lnTo>
                    <a:pt x="23" y="2118"/>
                  </a:lnTo>
                  <a:lnTo>
                    <a:pt x="155" y="2029"/>
                  </a:lnTo>
                  <a:lnTo>
                    <a:pt x="28" y="1955"/>
                  </a:lnTo>
                  <a:lnTo>
                    <a:pt x="155" y="1886"/>
                  </a:lnTo>
                  <a:lnTo>
                    <a:pt x="39" y="1823"/>
                  </a:lnTo>
                  <a:lnTo>
                    <a:pt x="155" y="1749"/>
                  </a:lnTo>
                  <a:lnTo>
                    <a:pt x="39" y="1691"/>
                  </a:lnTo>
                  <a:lnTo>
                    <a:pt x="155" y="1611"/>
                  </a:lnTo>
                  <a:lnTo>
                    <a:pt x="28" y="1553"/>
                  </a:lnTo>
                  <a:lnTo>
                    <a:pt x="150" y="1485"/>
                  </a:lnTo>
                  <a:lnTo>
                    <a:pt x="33" y="1416"/>
                  </a:lnTo>
                  <a:lnTo>
                    <a:pt x="144" y="1337"/>
                  </a:lnTo>
                  <a:lnTo>
                    <a:pt x="33" y="1268"/>
                  </a:lnTo>
                  <a:lnTo>
                    <a:pt x="171" y="1184"/>
                  </a:lnTo>
                  <a:lnTo>
                    <a:pt x="33" y="1136"/>
                  </a:lnTo>
                  <a:lnTo>
                    <a:pt x="171" y="1036"/>
                  </a:lnTo>
                  <a:lnTo>
                    <a:pt x="39" y="973"/>
                  </a:lnTo>
                  <a:lnTo>
                    <a:pt x="171" y="883"/>
                  </a:lnTo>
                  <a:lnTo>
                    <a:pt x="33" y="846"/>
                  </a:lnTo>
                  <a:lnTo>
                    <a:pt x="171" y="761"/>
                  </a:lnTo>
                  <a:lnTo>
                    <a:pt x="39" y="703"/>
                  </a:lnTo>
                  <a:lnTo>
                    <a:pt x="160" y="608"/>
                  </a:lnTo>
                  <a:lnTo>
                    <a:pt x="28" y="550"/>
                  </a:lnTo>
                  <a:lnTo>
                    <a:pt x="171" y="481"/>
                  </a:lnTo>
                  <a:lnTo>
                    <a:pt x="39" y="413"/>
                  </a:lnTo>
                  <a:lnTo>
                    <a:pt x="171" y="339"/>
                  </a:lnTo>
                  <a:lnTo>
                    <a:pt x="44" y="254"/>
                  </a:lnTo>
                  <a:lnTo>
                    <a:pt x="176" y="191"/>
                  </a:lnTo>
                  <a:lnTo>
                    <a:pt x="49" y="107"/>
                  </a:lnTo>
                  <a:lnTo>
                    <a:pt x="192" y="1"/>
                  </a:lnTo>
                  <a:lnTo>
                    <a:pt x="2" y="1"/>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grpSp>
      <p:sp>
        <p:nvSpPr>
          <p:cNvPr id="436235" name="Rectangle 17"/>
          <p:cNvSpPr>
            <a:spLocks noGrp="1" noChangeArrowheads="1"/>
          </p:cNvSpPr>
          <p:nvPr>
            <p:ph type="title" idx="4294967295"/>
          </p:nvPr>
        </p:nvSpPr>
        <p:spPr>
          <a:xfrm>
            <a:off x="4572000" y="5867400"/>
            <a:ext cx="4572000" cy="762000"/>
          </a:xfrm>
          <a:solidFill>
            <a:srgbClr val="000000"/>
          </a:solidFill>
        </p:spPr>
        <p:txBody>
          <a:bodyPr/>
          <a:lstStyle/>
          <a:p>
            <a:pPr eaLnBrk="1" hangingPunct="1"/>
            <a:r>
              <a:rPr lang="ar-JO" altLang="zh-CN" sz="3200" b="1" dirty="0">
                <a:solidFill>
                  <a:schemeClr val="bg1"/>
                </a:solidFill>
                <a:cs typeface="Arial"/>
              </a:rPr>
              <a:t>الصَليب مصوّرًا</a:t>
            </a:r>
            <a:endParaRPr lang="en-US" altLang="zh-CN" sz="3200" b="1" dirty="0">
              <a:solidFill>
                <a:schemeClr val="bg1"/>
              </a:solidFill>
              <a:cs typeface="Arial"/>
            </a:endParaRPr>
          </a:p>
        </p:txBody>
      </p:sp>
    </p:spTree>
    <p:extLst>
      <p:ext uri="{BB962C8B-B14F-4D97-AF65-F5344CB8AC3E}">
        <p14:creationId xmlns:p14="http://schemas.microsoft.com/office/powerpoint/2010/main" val="1057564910"/>
      </p:ext>
    </p:extLst>
  </p:cSld>
  <p:clrMapOvr>
    <a:masterClrMapping/>
  </p:clrMapOvr>
  <p:transition spd="med">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pic>
        <p:nvPicPr>
          <p:cNvPr id="438274" name="Picture 3" descr="OMSSO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71625" y="0"/>
            <a:ext cx="58197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3475" name="Rectangle 4"/>
          <p:cNvSpPr>
            <a:spLocks noGrp="1" noChangeArrowheads="1"/>
          </p:cNvSpPr>
          <p:nvPr>
            <p:ph type="title" idx="4294967295"/>
          </p:nvPr>
        </p:nvSpPr>
        <p:spPr>
          <a:xfrm>
            <a:off x="762000" y="0"/>
            <a:ext cx="7772400" cy="620688"/>
          </a:xfrm>
        </p:spPr>
        <p:txBody>
          <a:bodyPr/>
          <a:lstStyle/>
          <a:p>
            <a:pPr eaLnBrk="1" hangingPunct="1">
              <a:defRPr/>
            </a:pPr>
            <a:r>
              <a:rPr lang="ar-JO" b="1" dirty="0">
                <a:effectLst>
                  <a:glow rad="152400">
                    <a:srgbClr val="EFE8AD">
                      <a:alpha val="47000"/>
                    </a:srgbClr>
                  </a:glow>
                </a:effectLst>
                <a:cs typeface="Arial"/>
              </a:rPr>
              <a:t>الإيمان بالحَمَل</a:t>
            </a:r>
            <a:endParaRPr lang="en-US" b="1" dirty="0">
              <a:effectLst>
                <a:glow rad="152400">
                  <a:srgbClr val="EFE8AD">
                    <a:alpha val="47000"/>
                  </a:srgbClr>
                </a:glow>
              </a:effectLst>
              <a:cs typeface="Arial"/>
            </a:endParaRPr>
          </a:p>
        </p:txBody>
      </p:sp>
    </p:spTree>
    <p:extLst>
      <p:ext uri="{BB962C8B-B14F-4D97-AF65-F5344CB8AC3E}">
        <p14:creationId xmlns:p14="http://schemas.microsoft.com/office/powerpoint/2010/main" val="1035016996"/>
      </p:ext>
    </p:extLst>
  </p:cSld>
  <p:clrMapOvr>
    <a:masterClrMapping/>
  </p:clrMapOvr>
  <p:transition spd="med">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21" name="Picture 2" descr="NPSST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533400"/>
            <a:ext cx="9220200" cy="579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2147" name="Rectangle 3"/>
          <p:cNvSpPr>
            <a:spLocks noGrp="1" noChangeArrowheads="1"/>
          </p:cNvSpPr>
          <p:nvPr>
            <p:ph type="title" idx="4294967295"/>
          </p:nvPr>
        </p:nvSpPr>
        <p:spPr>
          <a:effectLst>
            <a:outerShdw blurRad="63500" dist="35921" dir="2700000" algn="ctr" rotWithShape="0">
              <a:srgbClr val="000000">
                <a:alpha val="74998"/>
              </a:srgbClr>
            </a:outerShdw>
          </a:effectLst>
        </p:spPr>
        <p:txBody>
          <a:bodyPr/>
          <a:lstStyle/>
          <a:p>
            <a:pPr eaLnBrk="1" hangingPunct="1">
              <a:defRPr/>
            </a:pPr>
            <a:r>
              <a:rPr lang="ar-JO" altLang="ja-JP" b="1" dirty="0">
                <a:solidFill>
                  <a:schemeClr val="bg1"/>
                </a:solidFill>
                <a:latin typeface="Arial" panose="020B0604020202020204" pitchFamily="34" charset="0"/>
                <a:cs typeface="Arial"/>
              </a:rPr>
              <a:t>"هذا هو جَسدي..."</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4435564"/>
      </p:ext>
    </p:extLst>
  </p:cSld>
  <p:clrMapOvr>
    <a:masterClrMapping/>
  </p:clrMapOvr>
  <p:transition spd="med">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ath on Cros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7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xfrm>
            <a:off x="76200" y="0"/>
            <a:ext cx="9144000" cy="1600200"/>
          </a:xfrm>
          <a:effectLst>
            <a:outerShdw blurRad="63500" dist="107763" dir="13500000" algn="ctr" rotWithShape="0">
              <a:srgbClr val="000000">
                <a:alpha val="74998"/>
              </a:srgbClr>
            </a:outerShdw>
          </a:effectLst>
        </p:spPr>
        <p:txBody>
          <a:bodyPr/>
          <a:lstStyle/>
          <a:p>
            <a:pPr eaLnBrk="1" hangingPunct="1">
              <a:defRPr/>
            </a:pPr>
            <a:r>
              <a:rPr lang="ar-JO" sz="4800" b="1" dirty="0">
                <a:latin typeface="Arial" panose="020B0604020202020204" pitchFamily="34" charset="0"/>
                <a:ea typeface="ＭＳ Ｐゴシック" charset="0"/>
                <a:cs typeface="Arial" panose="020B0604020202020204" pitchFamily="34" charset="0"/>
              </a:rPr>
              <a:t>موت يسوع دفع ثمن خطايانا</a:t>
            </a:r>
            <a:endParaRPr lang="en-US" sz="480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124230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369" name="Picture 1" descr="angel-of-death-colored-bible-passov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276600" y="0"/>
            <a:ext cx="5867400" cy="686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2370" name="Title 2"/>
          <p:cNvSpPr>
            <a:spLocks noGrp="1"/>
          </p:cNvSpPr>
          <p:nvPr>
            <p:ph type="title" idx="4294967295"/>
          </p:nvPr>
        </p:nvSpPr>
        <p:spPr>
          <a:xfrm>
            <a:off x="152400" y="152400"/>
            <a:ext cx="2971800" cy="6705600"/>
          </a:xfrm>
        </p:spPr>
        <p:txBody>
          <a:bodyPr/>
          <a:lstStyle/>
          <a:p>
            <a:r>
              <a:rPr lang="ar-JO" sz="3200" b="1" dirty="0">
                <a:solidFill>
                  <a:srgbClr val="FFFFFF"/>
                </a:solidFill>
                <a:latin typeface="Arial" charset="0"/>
                <a:cs typeface="Arial" charset="0"/>
              </a:rPr>
              <a:t>خروج 12: 1- 16</a:t>
            </a:r>
            <a:br>
              <a:rPr lang="ar-JO" sz="4000" b="1" dirty="0">
                <a:solidFill>
                  <a:srgbClr val="FFFFFF"/>
                </a:solidFill>
                <a:latin typeface="Arial" charset="0"/>
                <a:cs typeface="Arial" charset="0"/>
              </a:rPr>
            </a:br>
            <a:br>
              <a:rPr lang="ar-JO" sz="4000" b="1" dirty="0">
                <a:solidFill>
                  <a:srgbClr val="FFFFFF"/>
                </a:solidFill>
                <a:latin typeface="Arial" charset="0"/>
                <a:cs typeface="Arial" charset="0"/>
              </a:rPr>
            </a:br>
            <a:r>
              <a:rPr lang="ar-JO" sz="4000" b="1" dirty="0">
                <a:solidFill>
                  <a:srgbClr val="FFFFFF"/>
                </a:solidFill>
                <a:latin typeface="Arial" charset="0"/>
                <a:cs typeface="Arial" charset="0"/>
              </a:rPr>
              <a:t>مرّ ملاك الموت على البيوت والدماء على الأبواب</a:t>
            </a:r>
          </a:p>
        </p:txBody>
      </p:sp>
      <p:sp>
        <p:nvSpPr>
          <p:cNvPr id="442371" name="Title 2"/>
          <p:cNvSpPr txBox="1">
            <a:spLocks/>
          </p:cNvSpPr>
          <p:nvPr/>
        </p:nvSpPr>
        <p:spPr bwMode="auto">
          <a:xfrm>
            <a:off x="4140200" y="6021388"/>
            <a:ext cx="4895850" cy="765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1" u="none" strike="noStrike" kern="1200" cap="none" spc="0" normalizeH="0" baseline="0" noProof="0" dirty="0">
                <a:ln>
                  <a:noFill/>
                </a:ln>
                <a:solidFill>
                  <a:srgbClr val="800000"/>
                </a:solidFill>
                <a:effectLst/>
                <a:uLnTx/>
                <a:uFillTx/>
                <a:latin typeface="Arial" charset="0"/>
                <a:ea typeface="ＭＳ Ｐゴシック" charset="0"/>
                <a:cs typeface="Arial" charset="0"/>
              </a:rPr>
              <a:t>هَذَا مَا يُعْلِنُهُ الرَّبُّ: "سَأَجْتَازُ حَوَالَي نِصْفِ اللَّيْلِ فِي وَسَطِ مِصْرَ" (خر 11: 4)</a:t>
            </a:r>
            <a:endParaRPr kumimoji="0" lang="en-US" sz="1600" b="1" i="1" u="none" strike="noStrike" kern="1200" cap="none" spc="0" normalizeH="0" baseline="0" noProof="0" dirty="0">
              <a:ln>
                <a:noFill/>
              </a:ln>
              <a:solidFill>
                <a:srgbClr val="8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592384209"/>
      </p:ext>
    </p:extLst>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5" name="Picture 2" descr="World Travel 05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68825" y="0"/>
            <a:ext cx="45751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226" name="Picture 3" descr="World Travel 05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5751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1012" name="Rectangle 4"/>
          <p:cNvSpPr>
            <a:spLocks noGrp="1" noChangeArrowheads="1"/>
          </p:cNvSpPr>
          <p:nvPr>
            <p:ph type="ctrTitle"/>
          </p:nvPr>
        </p:nvSpPr>
        <p:spPr>
          <a:xfrm>
            <a:off x="0" y="0"/>
            <a:ext cx="9144000" cy="2491991"/>
          </a:xfrm>
        </p:spPr>
        <p:txBody>
          <a:bodyPr/>
          <a:lstStyle/>
          <a:p>
            <a:pPr>
              <a:defRPr/>
            </a:pPr>
            <a:r>
              <a:rPr lang="ar-JO" sz="4800" dirty="0">
                <a:effectLst>
                  <a:glow rad="228600">
                    <a:schemeClr val="bg1">
                      <a:lumMod val="10000"/>
                    </a:schemeClr>
                  </a:glow>
                </a:effectLst>
                <a:latin typeface="Arial" panose="020B0604020202020204" pitchFamily="34" charset="0"/>
                <a:cs typeface="Arial" panose="020B0604020202020204" pitchFamily="34" charset="0"/>
              </a:rPr>
              <a:t>هل حصل إسرائيليو الخروج على الخلاص من الخطية كما حصلوا على الخلاص من مصر ؟</a:t>
            </a:r>
            <a:endParaRPr lang="en-US" sz="4800" dirty="0">
              <a:effectLst>
                <a:glow rad="228600">
                  <a:schemeClr val="bg1">
                    <a:lumMod val="10000"/>
                  </a:schemeClr>
                </a:glow>
              </a:effectLst>
              <a:latin typeface="Arial" panose="020B0604020202020204" pitchFamily="34" charset="0"/>
              <a:cs typeface="Arial" panose="020B0604020202020204" pitchFamily="34" charset="0"/>
            </a:endParaRPr>
          </a:p>
        </p:txBody>
      </p:sp>
      <p:sp>
        <p:nvSpPr>
          <p:cNvPr id="171013" name="Rectangle 5"/>
          <p:cNvSpPr>
            <a:spLocks noGrp="1" noChangeArrowheads="1"/>
          </p:cNvSpPr>
          <p:nvPr>
            <p:ph type="subTitle" idx="1"/>
          </p:nvPr>
        </p:nvSpPr>
        <p:spPr>
          <a:xfrm>
            <a:off x="457200" y="4038600"/>
            <a:ext cx="4038600" cy="2133600"/>
          </a:xfrm>
        </p:spPr>
        <p:txBody>
          <a:bodyPr anchor="ctr"/>
          <a:lstStyle/>
          <a:p>
            <a:pPr algn="l">
              <a:spcBef>
                <a:spcPct val="0"/>
              </a:spcBef>
              <a:buClrTx/>
              <a:defRPr/>
            </a:pPr>
            <a:r>
              <a:rPr lang="ar-JO" sz="4800" i="1"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rPr>
              <a:t>علل إجابتك </a:t>
            </a:r>
            <a:endParaRPr lang="en-US" sz="4800" i="1" dirty="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4394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5" name="Rectangle 7"/>
          <p:cNvSpPr>
            <a:spLocks noChangeArrowheads="1"/>
          </p:cNvSpPr>
          <p:nvPr/>
        </p:nvSpPr>
        <p:spPr bwMode="auto">
          <a:xfrm>
            <a:off x="1295400" y="0"/>
            <a:ext cx="6553200" cy="6858000"/>
          </a:xfrm>
          <a:prstGeom prst="rect">
            <a:avLst/>
          </a:prstGeom>
          <a:solidFill>
            <a:srgbClr val="FF00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pic>
        <p:nvPicPr>
          <p:cNvPr id="263170" name="Picture 2" descr="OMSSO02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6663" y="2133600"/>
            <a:ext cx="28956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3173"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6800" y="2133600"/>
            <a:ext cx="29718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3396" name="Rectangle 8"/>
          <p:cNvSpPr>
            <a:spLocks noChangeArrowheads="1"/>
          </p:cNvSpPr>
          <p:nvPr/>
        </p:nvSpPr>
        <p:spPr bwMode="auto">
          <a:xfrm>
            <a:off x="779463" y="0"/>
            <a:ext cx="3352800" cy="1447800"/>
          </a:xfrm>
          <a:prstGeom prst="rect">
            <a:avLst/>
          </a:prstGeom>
          <a:solidFill>
            <a:schemeClr val="tx2"/>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263174" name="Text Box 6"/>
          <p:cNvSpPr txBox="1">
            <a:spLocks noChangeArrowheads="1"/>
          </p:cNvSpPr>
          <p:nvPr/>
        </p:nvSpPr>
        <p:spPr bwMode="auto">
          <a:xfrm>
            <a:off x="1295400" y="76200"/>
            <a:ext cx="28194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ما هو الخروج</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بالنسبة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للعهد القديم...</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43398" name="Rectangle 9"/>
          <p:cNvSpPr>
            <a:spLocks noChangeArrowheads="1"/>
          </p:cNvSpPr>
          <p:nvPr/>
        </p:nvSpPr>
        <p:spPr bwMode="auto">
          <a:xfrm>
            <a:off x="4876800" y="0"/>
            <a:ext cx="3352800" cy="1447800"/>
          </a:xfrm>
          <a:prstGeom prst="rect">
            <a:avLst/>
          </a:prstGeom>
          <a:solidFill>
            <a:schemeClr val="tx2"/>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263178" name="Text Box 10"/>
          <p:cNvSpPr txBox="1">
            <a:spLocks noChangeArrowheads="1"/>
          </p:cNvSpPr>
          <p:nvPr/>
        </p:nvSpPr>
        <p:spPr bwMode="auto">
          <a:xfrm>
            <a:off x="4876800" y="76200"/>
            <a:ext cx="28194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صليب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المسيح</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للعهد الجديد</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63179" name="WordArt 11"/>
          <p:cNvSpPr>
            <a:spLocks noChangeArrowheads="1" noChangeShapeType="1" noTextEdit="1"/>
          </p:cNvSpPr>
          <p:nvPr/>
        </p:nvSpPr>
        <p:spPr bwMode="auto">
          <a:xfrm>
            <a:off x="2819400" y="4343400"/>
            <a:ext cx="3854450" cy="14224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0" normalizeH="0" baseline="0" noProof="0" dirty="0">
                <a:ln w="19050" cap="sq">
                  <a:solidFill>
                    <a:srgbClr val="99CCFF"/>
                  </a:solidFill>
                  <a:round/>
                  <a:headEnd type="none" w="sm" len="sm"/>
                  <a:tailEnd type="none" w="sm" len="sm"/>
                </a:ln>
                <a:solidFill>
                  <a:srgbClr val="0066CC"/>
                </a:solidFill>
                <a:effectLst>
                  <a:outerShdw blurRad="63500" dist="38099" dir="2700000" algn="ctr" rotWithShape="0">
                    <a:srgbClr val="990000">
                      <a:alpha val="74997"/>
                    </a:srgbClr>
                  </a:outerShdw>
                </a:effectLst>
                <a:uLnTx/>
                <a:uFillTx/>
                <a:latin typeface="Impact"/>
                <a:ea typeface="Impact"/>
                <a:cs typeface="Impact"/>
              </a:rPr>
              <a:t>التحرير!</a:t>
            </a:r>
            <a:endParaRPr kumimoji="0" lang="en-US" sz="3600" b="0" i="0" u="none" strike="noStrike" kern="10" cap="none" spc="0" normalizeH="0" baseline="0" noProof="0" dirty="0">
              <a:ln w="19050" cap="sq">
                <a:solidFill>
                  <a:srgbClr val="99CCFF"/>
                </a:solidFill>
                <a:round/>
                <a:headEnd type="none" w="sm" len="sm"/>
                <a:tailEnd type="none" w="sm" len="sm"/>
              </a:ln>
              <a:solidFill>
                <a:srgbClr val="0066CC"/>
              </a:solidFill>
              <a:effectLst>
                <a:outerShdw blurRad="63500" dist="38099" dir="2700000" algn="ctr" rotWithShape="0">
                  <a:srgbClr val="990000">
                    <a:alpha val="74997"/>
                  </a:srgbClr>
                </a:outerShdw>
              </a:effectLst>
              <a:uLnTx/>
              <a:uFillTx/>
              <a:latin typeface="Impact"/>
              <a:ea typeface="Impact"/>
              <a:cs typeface="Impact"/>
            </a:endParaRPr>
          </a:p>
        </p:txBody>
      </p:sp>
      <p:sp>
        <p:nvSpPr>
          <p:cNvPr id="443401" name="Rectangle 12"/>
          <p:cNvSpPr>
            <a:spLocks noGrp="1" noChangeArrowheads="1"/>
          </p:cNvSpPr>
          <p:nvPr>
            <p:ph type="title" idx="4294967295"/>
          </p:nvPr>
        </p:nvSpPr>
        <p:spPr>
          <a:xfrm>
            <a:off x="685800" y="1219200"/>
            <a:ext cx="7772400" cy="1143000"/>
          </a:xfrm>
        </p:spPr>
        <p:txBody>
          <a:bodyPr/>
          <a:lstStyle/>
          <a:p>
            <a:pPr eaLnBrk="1" hangingPunct="1"/>
            <a:r>
              <a:rPr lang="ar-JO" altLang="zh-CN" b="1" dirty="0">
                <a:solidFill>
                  <a:srgbClr val="FFFFFF"/>
                </a:solidFill>
                <a:latin typeface="Arial" panose="020B0604020202020204" pitchFamily="34" charset="0"/>
                <a:cs typeface="Arial" panose="020B0604020202020204" pitchFamily="34" charset="0"/>
              </a:rPr>
              <a:t>الخيط المشترك</a:t>
            </a:r>
            <a:endParaRPr lang="en-US" altLang="zh-CN"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178167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63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317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31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3178"/>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4000"/>
                                  </p:stCondLst>
                                  <p:childTnLst>
                                    <p:set>
                                      <p:cBhvr>
                                        <p:cTn id="17" dur="1" fill="hold">
                                          <p:stCondLst>
                                            <p:cond delay="0"/>
                                          </p:stCondLst>
                                        </p:cTn>
                                        <p:tgtEl>
                                          <p:spTgt spid="26317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263179"/>
                                        </p:tgtEl>
                                        <p:attrNameLst>
                                          <p:attrName>style.visibility</p:attrName>
                                        </p:attrNameLst>
                                      </p:cBhvr>
                                      <p:to>
                                        <p:strVal val="visible"/>
                                      </p:to>
                                    </p:set>
                                    <p:animEffect transition="in" filter="wheel(4)">
                                      <p:cBhvr>
                                        <p:cTn id="22" dur="2000"/>
                                        <p:tgtEl>
                                          <p:spTgt spid="263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5" grpId="0" animBg="1"/>
      <p:bldP spid="263174" grpId="0"/>
      <p:bldP spid="263178" grpId="0"/>
      <p:bldP spid="26317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697" name="Picture 2" descr="OMSSO008"/>
          <p:cNvPicPr>
            <a:picLocks noChangeAspect="1" noChangeArrowheads="1"/>
          </p:cNvPicPr>
          <p:nvPr/>
        </p:nvPicPr>
        <p:blipFill>
          <a:blip r:embed="rId3" cstate="screen">
            <a:lum bright="-6000"/>
            <a:extLst>
              <a:ext uri="{28A0092B-C50C-407E-A947-70E740481C1C}">
                <a14:useLocalDpi xmlns:a14="http://schemas.microsoft.com/office/drawing/2010/main"/>
              </a:ext>
            </a:extLst>
          </a:blip>
          <a:srcRect/>
          <a:stretch>
            <a:fillRect/>
          </a:stretch>
        </p:blipFill>
        <p:spPr bwMode="auto">
          <a:xfrm>
            <a:off x="4648200" y="3287713"/>
            <a:ext cx="4495800" cy="3570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1698" name="Picture 3" descr="Slide1"/>
          <p:cNvPicPr>
            <a:picLocks noChangeAspect="1" noChangeArrowheads="1"/>
          </p:cNvPicPr>
          <p:nvPr/>
        </p:nvPicPr>
        <p:blipFill>
          <a:blip r:embed="rId4">
            <a:lum bright="-24000"/>
            <a:extLst>
              <a:ext uri="{28A0092B-C50C-407E-A947-70E740481C1C}">
                <a14:useLocalDpi xmlns:a14="http://schemas.microsoft.com/office/drawing/2010/main"/>
              </a:ext>
            </a:extLst>
          </a:blip>
          <a:srcRect/>
          <a:stretch>
            <a:fillRect/>
          </a:stretch>
        </p:blipFill>
        <p:spPr bwMode="auto">
          <a:xfrm>
            <a:off x="0" y="3371850"/>
            <a:ext cx="4648200" cy="348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1844" name="Text Box 4"/>
          <p:cNvSpPr txBox="1">
            <a:spLocks noChangeArrowheads="1"/>
          </p:cNvSpPr>
          <p:nvPr/>
        </p:nvSpPr>
        <p:spPr bwMode="auto">
          <a:xfrm>
            <a:off x="1600200" y="6105913"/>
            <a:ext cx="73914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Arial" pitchFamily="-112" charset="0"/>
                <a:cs typeface="Arial" panose="020B0604020202020204" pitchFamily="34" charset="0"/>
              </a:rPr>
              <a:t>كولوسي 1: 13- 14</a:t>
            </a:r>
            <a:endParaRPr kumimoji="0" lang="en-US" sz="32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Arial" pitchFamily="-112" charset="0"/>
              <a:cs typeface="Arial" panose="020B0604020202020204" pitchFamily="34" charset="0"/>
            </a:endParaRPr>
          </a:p>
        </p:txBody>
      </p:sp>
      <p:pic>
        <p:nvPicPr>
          <p:cNvPr id="541700" name="Picture 5" descr="OMSSO083"/>
          <p:cNvPicPr>
            <a:picLocks noChangeAspect="1" noChangeArrowheads="1"/>
          </p:cNvPicPr>
          <p:nvPr/>
        </p:nvPicPr>
        <p:blipFill>
          <a:blip r:embed="rId5">
            <a:lum bright="-24000"/>
            <a:extLst>
              <a:ext uri="{28A0092B-C50C-407E-A947-70E740481C1C}">
                <a14:useLocalDpi xmlns:a14="http://schemas.microsoft.com/office/drawing/2010/main"/>
              </a:ext>
            </a:extLst>
          </a:blip>
          <a:srcRect/>
          <a:stretch>
            <a:fillRect/>
          </a:stretch>
        </p:blipFill>
        <p:spPr bwMode="auto">
          <a:xfrm>
            <a:off x="2514600" y="0"/>
            <a:ext cx="3733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1701" name="Picture 6" descr="Red Sea"/>
          <p:cNvPicPr>
            <a:picLocks noChangeAspect="1" noChangeArrowheads="1"/>
          </p:cNvPicPr>
          <p:nvPr/>
        </p:nvPicPr>
        <p:blipFill>
          <a:blip r:embed="rId6" cstate="screen">
            <a:lum bright="-18000"/>
            <a:extLst>
              <a:ext uri="{28A0092B-C50C-407E-A947-70E740481C1C}">
                <a14:useLocalDpi xmlns:a14="http://schemas.microsoft.com/office/drawing/2010/main"/>
              </a:ext>
            </a:extLst>
          </a:blip>
          <a:srcRect/>
          <a:stretch>
            <a:fillRect/>
          </a:stretch>
        </p:blipFill>
        <p:spPr bwMode="auto">
          <a:xfrm>
            <a:off x="6197600" y="0"/>
            <a:ext cx="294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1702" name="Picture 7" descr="World Travel 051"/>
          <p:cNvPicPr>
            <a:picLocks noChangeAspect="1" noChangeArrowheads="1"/>
          </p:cNvPicPr>
          <p:nvPr/>
        </p:nvPicPr>
        <p:blipFill>
          <a:blip r:embed="rId7">
            <a:lum bright="-24000"/>
            <a:extLst>
              <a:ext uri="{28A0092B-C50C-407E-A947-70E740481C1C}">
                <a14:useLocalDpi xmlns:a14="http://schemas.microsoft.com/office/drawing/2010/main"/>
              </a:ext>
            </a:extLst>
          </a:blip>
          <a:srcRect/>
          <a:stretch>
            <a:fillRect/>
          </a:stretch>
        </p:blipFill>
        <p:spPr bwMode="auto">
          <a:xfrm>
            <a:off x="0" y="0"/>
            <a:ext cx="2744788"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1848" name="Text Box 8"/>
          <p:cNvSpPr txBox="1">
            <a:spLocks noChangeArrowheads="1"/>
          </p:cNvSpPr>
          <p:nvPr/>
        </p:nvSpPr>
        <p:spPr bwMode="auto">
          <a:xfrm>
            <a:off x="762000" y="1981200"/>
            <a:ext cx="7924800" cy="3477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glow rad="228600">
                    <a:srgbClr val="000000"/>
                  </a:glow>
                </a:effectLst>
                <a:uLnTx/>
                <a:uFillTx/>
                <a:latin typeface="Arial"/>
                <a:ea typeface="ＭＳ Ｐゴシック" charset="0"/>
                <a:cs typeface="Arial"/>
              </a:rPr>
              <a:t>الذي أنقذنا من سلطان الظلمة</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glow rad="228600">
                    <a:srgbClr val="000000"/>
                  </a:glow>
                </a:effectLst>
                <a:uLnTx/>
                <a:uFillTx/>
                <a:latin typeface="Arial"/>
                <a:ea typeface="ＭＳ Ｐゴシック" charset="0"/>
                <a:cs typeface="Arial"/>
              </a:rPr>
              <a:t> و نقلنا إلى ملكوت ابن محبته</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glow rad="228600">
                    <a:srgbClr val="000000"/>
                  </a:glow>
                </a:effectLst>
                <a:uLnTx/>
                <a:uFillTx/>
                <a:latin typeface="Arial"/>
                <a:ea typeface="ＭＳ Ｐゴシック" charset="0"/>
                <a:cs typeface="Arial"/>
              </a:rPr>
              <a:t> الذي لنا فيه الفداء</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1" u="none" strike="noStrike" kern="1200" cap="none" spc="0" normalizeH="0" baseline="0" noProof="0" dirty="0">
                <a:ln>
                  <a:noFill/>
                </a:ln>
                <a:solidFill>
                  <a:srgbClr val="FFFFFF"/>
                </a:solidFill>
                <a:effectLst>
                  <a:glow rad="228600">
                    <a:srgbClr val="000000"/>
                  </a:glow>
                </a:effectLst>
                <a:uLnTx/>
                <a:uFillTx/>
                <a:latin typeface="Arial"/>
                <a:ea typeface="ＭＳ Ｐゴシック" charset="0"/>
                <a:cs typeface="Arial"/>
              </a:rPr>
              <a:t> بدمه غفران الخطايا</a:t>
            </a:r>
            <a:endParaRPr kumimoji="0" lang="en-US" sz="4000" b="1" i="1" u="none" strike="noStrike" kern="1200" cap="none" spc="0" normalizeH="0" baseline="0" noProof="0" dirty="0">
              <a:ln>
                <a:noFill/>
              </a:ln>
              <a:solidFill>
                <a:srgbClr val="FFFFFF"/>
              </a:solidFill>
              <a:effectLst>
                <a:glow rad="228600">
                  <a:srgbClr val="000000"/>
                </a:glow>
              </a:effectLst>
              <a:uLnTx/>
              <a:uFillTx/>
              <a:latin typeface="Arial"/>
              <a:ea typeface="ＭＳ Ｐゴシック" charset="0"/>
              <a:cs typeface="Arial"/>
            </a:endParaRPr>
          </a:p>
        </p:txBody>
      </p:sp>
      <p:sp>
        <p:nvSpPr>
          <p:cNvPr id="291850" name="Rectangle 10"/>
          <p:cNvSpPr>
            <a:spLocks noGrp="1" noChangeArrowheads="1"/>
          </p:cNvSpPr>
          <p:nvPr>
            <p:ph type="title" idx="4294967295"/>
          </p:nvPr>
        </p:nvSpPr>
        <p:spPr>
          <a:xfrm>
            <a:off x="0" y="152400"/>
            <a:ext cx="9144000" cy="762000"/>
          </a:xfrm>
          <a:effectLst>
            <a:outerShdw blurRad="63500" dist="53882" dir="2700000" algn="ctr" rotWithShape="0">
              <a:schemeClr val="tx1">
                <a:alpha val="74998"/>
              </a:schemeClr>
            </a:outerShdw>
          </a:effectLst>
        </p:spPr>
        <p:txBody>
          <a:bodyPr anchor="t">
            <a:spAutoFit/>
          </a:bodyPr>
          <a:lstStyle/>
          <a:p>
            <a:pPr eaLnBrk="1" hangingPunct="1">
              <a:spcBef>
                <a:spcPct val="50000"/>
              </a:spcBef>
              <a:defRPr/>
            </a:pPr>
            <a:r>
              <a:rPr lang="ar-JO" b="1" dirty="0">
                <a:solidFill>
                  <a:schemeClr val="bg1"/>
                </a:solidFill>
                <a:effectLst>
                  <a:glow rad="228600">
                    <a:schemeClr val="tx1"/>
                  </a:glow>
                </a:effectLst>
                <a:latin typeface="Arial" panose="020B0604020202020204" pitchFamily="34" charset="0"/>
                <a:ea typeface="ＭＳ Ｐゴシック" pitchFamily="-112" charset="-128"/>
                <a:cs typeface="Arial" panose="020B0604020202020204" pitchFamily="34" charset="0"/>
              </a:rPr>
              <a:t>الخروج يصوّر الفداء</a:t>
            </a:r>
            <a:endParaRPr lang="en-US" b="1" dirty="0">
              <a:solidFill>
                <a:schemeClr val="bg1"/>
              </a:solidFill>
              <a:effectLst>
                <a:glow rad="228600">
                  <a:schemeClr val="tx1"/>
                </a:glow>
              </a:effectLst>
              <a:latin typeface="Arial" panose="020B0604020202020204" pitchFamily="34" charset="0"/>
              <a:ea typeface="ＭＳ Ｐゴシック" pitchFamily="-112" charset="-128"/>
              <a:cs typeface="Arial" panose="020B0604020202020204" pitchFamily="34" charset="0"/>
            </a:endParaRPr>
          </a:p>
        </p:txBody>
      </p:sp>
    </p:spTree>
    <p:extLst>
      <p:ext uri="{BB962C8B-B14F-4D97-AF65-F5344CB8AC3E}">
        <p14:creationId xmlns:p14="http://schemas.microsoft.com/office/powerpoint/2010/main" val="266891994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291848"/>
                                        </p:tgtEl>
                                        <p:attrNameLst>
                                          <p:attrName>style.visibility</p:attrName>
                                        </p:attrNameLst>
                                      </p:cBhvr>
                                      <p:to>
                                        <p:strVal val="visible"/>
                                      </p:to>
                                    </p:set>
                                    <p:animEffect transition="in" filter="dissolve">
                                      <p:cBhvr>
                                        <p:cTn id="7" dur="500"/>
                                        <p:tgtEl>
                                          <p:spTgt spid="291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633" name="Picture 2" descr="bible_ligh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152400"/>
            <a:ext cx="9144000" cy="814430"/>
          </a:xfrm>
          <a:effectLst>
            <a:outerShdw blurRad="63500" dist="35921" dir="2700000" algn="ctr" rotWithShape="0">
              <a:srgbClr val="000000">
                <a:alpha val="74998"/>
              </a:srgbClr>
            </a:outerShdw>
          </a:effectLst>
        </p:spPr>
        <p:txBody>
          <a:bodyPr>
            <a:normAutofit/>
          </a:bodyPr>
          <a:lstStyle/>
          <a:p>
            <a:pPr eaLnBrk="1" hangingPunct="1">
              <a:defRPr/>
            </a:pPr>
            <a:r>
              <a:rPr lang="ar-JO" sz="4000" b="1" dirty="0">
                <a:effectLst>
                  <a:outerShdw blurRad="38100" dist="38100" dir="2700000" algn="tl">
                    <a:srgbClr val="212121"/>
                  </a:outerShdw>
                </a:effectLst>
                <a:latin typeface="Arial" charset="0"/>
              </a:rPr>
              <a:t>1 كورنثوس 10: 1- 4</a:t>
            </a:r>
            <a:endParaRPr lang="en-US" sz="4000" b="1" dirty="0">
              <a:effectLst>
                <a:outerShdw blurRad="38100" dist="38100" dir="2700000" algn="tl">
                  <a:srgbClr val="212121"/>
                </a:outerShdw>
              </a:effectLst>
              <a:latin typeface="Arial" charset="0"/>
            </a:endParaRPr>
          </a:p>
        </p:txBody>
      </p:sp>
      <p:sp>
        <p:nvSpPr>
          <p:cNvPr id="1339396" name="Text Box 4"/>
          <p:cNvSpPr txBox="1">
            <a:spLocks noChangeArrowheads="1"/>
          </p:cNvSpPr>
          <p:nvPr/>
        </p:nvSpPr>
        <p:spPr bwMode="auto">
          <a:xfrm>
            <a:off x="107504" y="1196752"/>
            <a:ext cx="9023920" cy="45243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defPPr>
              <a:defRPr lang="en-US"/>
            </a:defPPr>
            <a:lvl1pPr algn="l" eaLnBrk="1" hangingPunct="1">
              <a:defRPr sz="3200" b="1">
                <a:effectLst>
                  <a:glow rad="190500">
                    <a:schemeClr val="bg2"/>
                  </a:glow>
                </a:effectLst>
                <a:latin typeface="Arial" charset="0"/>
                <a:cs typeface="ＭＳ Ｐゴシック"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90500">
                    <a:srgbClr val="212121"/>
                  </a:glow>
                </a:effectLst>
                <a:uLnTx/>
                <a:uFillTx/>
                <a:latin typeface="Arial" panose="020B0604020202020204" pitchFamily="34" charset="0"/>
                <a:ea typeface="ＭＳ Ｐゴシック" charset="0"/>
                <a:cs typeface="Arial" panose="020B0604020202020204" pitchFamily="34" charset="0"/>
              </a:rPr>
              <a:t>فإني لست أريد أيها الإخوة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90500">
                    <a:srgbClr val="212121"/>
                  </a:glow>
                </a:effectLst>
                <a:uLnTx/>
                <a:uFillTx/>
                <a:latin typeface="Arial" panose="020B0604020202020204" pitchFamily="34" charset="0"/>
                <a:ea typeface="ＭＳ Ｐゴシック" charset="0"/>
                <a:cs typeface="Arial" panose="020B0604020202020204" pitchFamily="34" charset="0"/>
              </a:rPr>
              <a:t> أن تجهلوا أن آباءنا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90500">
                    <a:srgbClr val="212121"/>
                  </a:glow>
                </a:effectLst>
                <a:uLnTx/>
                <a:uFillTx/>
                <a:latin typeface="Arial" panose="020B0604020202020204" pitchFamily="34" charset="0"/>
                <a:ea typeface="ＭＳ Ｐゴシック" charset="0"/>
                <a:cs typeface="Arial" panose="020B0604020202020204" pitchFamily="34" charset="0"/>
              </a:rPr>
              <a:t> </a:t>
            </a:r>
            <a:r>
              <a:rPr kumimoji="0" lang="ar-JO" sz="3200" b="1" i="0" u="none" strike="noStrike" kern="1200" cap="none" spc="0" normalizeH="0" baseline="0" noProof="0" dirty="0">
                <a:ln>
                  <a:noFill/>
                </a:ln>
                <a:solidFill>
                  <a:srgbClr val="FFFF00"/>
                </a:solidFill>
                <a:effectLst>
                  <a:glow rad="190500">
                    <a:srgbClr val="212121"/>
                  </a:glow>
                </a:effectLst>
                <a:uLnTx/>
                <a:uFillTx/>
                <a:latin typeface="Arial" panose="020B0604020202020204" pitchFamily="34" charset="0"/>
                <a:ea typeface="ＭＳ Ｐゴシック" charset="0"/>
                <a:cs typeface="Arial" panose="020B0604020202020204" pitchFamily="34" charset="0"/>
              </a:rPr>
              <a:t>جميعهم</a:t>
            </a:r>
            <a:r>
              <a:rPr kumimoji="0" lang="ar-JO" sz="3200" b="1" i="0" u="none" strike="noStrike" kern="1200" cap="none" spc="0" normalizeH="0" baseline="0" noProof="0" dirty="0">
                <a:ln>
                  <a:noFill/>
                </a:ln>
                <a:solidFill>
                  <a:srgbClr val="FFFFFF"/>
                </a:solidFill>
                <a:effectLst>
                  <a:glow rad="190500">
                    <a:srgbClr val="212121"/>
                  </a:glow>
                </a:effectLst>
                <a:uLnTx/>
                <a:uFillTx/>
                <a:latin typeface="Arial" panose="020B0604020202020204" pitchFamily="34" charset="0"/>
                <a:ea typeface="ＭＳ Ｐゴシック" charset="0"/>
                <a:cs typeface="Arial" panose="020B0604020202020204" pitchFamily="34" charset="0"/>
              </a:rPr>
              <a:t> كانوا تحت السحابة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90500">
                    <a:srgbClr val="212121"/>
                  </a:glow>
                </a:effectLst>
                <a:uLnTx/>
                <a:uFillTx/>
                <a:latin typeface="Arial" panose="020B0604020202020204" pitchFamily="34" charset="0"/>
                <a:ea typeface="ＭＳ Ｐゴシック" charset="0"/>
                <a:cs typeface="Arial" panose="020B0604020202020204" pitchFamily="34" charset="0"/>
              </a:rPr>
              <a:t>و </a:t>
            </a:r>
            <a:r>
              <a:rPr kumimoji="0" lang="ar-JO" sz="3200" b="1" i="0" u="none" strike="noStrike" kern="1200" cap="none" spc="0" normalizeH="0" baseline="0" noProof="0" dirty="0">
                <a:ln>
                  <a:noFill/>
                </a:ln>
                <a:solidFill>
                  <a:srgbClr val="FFFF00"/>
                </a:solidFill>
                <a:effectLst>
                  <a:glow rad="190500">
                    <a:srgbClr val="212121"/>
                  </a:glow>
                </a:effectLst>
                <a:uLnTx/>
                <a:uFillTx/>
                <a:latin typeface="Arial" panose="020B0604020202020204" pitchFamily="34" charset="0"/>
                <a:ea typeface="ＭＳ Ｐゴシック" charset="0"/>
                <a:cs typeface="Arial" panose="020B0604020202020204" pitchFamily="34" charset="0"/>
              </a:rPr>
              <a:t>جميعهم</a:t>
            </a:r>
            <a:r>
              <a:rPr kumimoji="0" lang="ar-JO" sz="3200" b="1" i="0" u="none" strike="noStrike" kern="1200" cap="none" spc="0" normalizeH="0" baseline="0" noProof="0" dirty="0">
                <a:ln>
                  <a:noFill/>
                </a:ln>
                <a:solidFill>
                  <a:srgbClr val="FFFFFF"/>
                </a:solidFill>
                <a:effectLst>
                  <a:glow rad="190500">
                    <a:srgbClr val="212121"/>
                  </a:glow>
                </a:effectLst>
                <a:uLnTx/>
                <a:uFillTx/>
                <a:latin typeface="Arial" panose="020B0604020202020204" pitchFamily="34" charset="0"/>
                <a:ea typeface="ＭＳ Ｐゴシック" charset="0"/>
                <a:cs typeface="Arial" panose="020B0604020202020204" pitchFamily="34" charset="0"/>
              </a:rPr>
              <a:t> اجتازوا في البحر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90500">
                    <a:srgbClr val="212121"/>
                  </a:glow>
                </a:effectLst>
                <a:uLnTx/>
                <a:uFillTx/>
                <a:latin typeface="Arial" panose="020B0604020202020204" pitchFamily="34" charset="0"/>
                <a:ea typeface="ＭＳ Ｐゴシック" charset="0"/>
                <a:cs typeface="Arial" panose="020B0604020202020204" pitchFamily="34" charset="0"/>
              </a:rPr>
              <a:t>و </a:t>
            </a:r>
            <a:r>
              <a:rPr kumimoji="0" lang="ar-JO" sz="3200" b="1" i="0" u="none" strike="noStrike" kern="1200" cap="none" spc="0" normalizeH="0" baseline="0" noProof="0" dirty="0">
                <a:ln>
                  <a:noFill/>
                </a:ln>
                <a:solidFill>
                  <a:srgbClr val="FFFF00"/>
                </a:solidFill>
                <a:effectLst>
                  <a:glow rad="190500">
                    <a:srgbClr val="212121"/>
                  </a:glow>
                </a:effectLst>
                <a:uLnTx/>
                <a:uFillTx/>
                <a:latin typeface="Arial" panose="020B0604020202020204" pitchFamily="34" charset="0"/>
                <a:ea typeface="ＭＳ Ｐゴシック" charset="0"/>
                <a:cs typeface="Arial" panose="020B0604020202020204" pitchFamily="34" charset="0"/>
              </a:rPr>
              <a:t>جميعهم</a:t>
            </a:r>
            <a:r>
              <a:rPr kumimoji="0" lang="ar-JO" sz="3200" b="1" i="0" u="none" strike="noStrike" kern="1200" cap="none" spc="0" normalizeH="0" baseline="0" noProof="0" dirty="0">
                <a:ln>
                  <a:noFill/>
                </a:ln>
                <a:solidFill>
                  <a:srgbClr val="FFFFFF"/>
                </a:solidFill>
                <a:effectLst>
                  <a:glow rad="190500">
                    <a:srgbClr val="212121"/>
                  </a:glow>
                </a:effectLst>
                <a:uLnTx/>
                <a:uFillTx/>
                <a:latin typeface="Arial" panose="020B0604020202020204" pitchFamily="34" charset="0"/>
                <a:ea typeface="ＭＳ Ｐゴシック" charset="0"/>
                <a:cs typeface="Arial" panose="020B0604020202020204" pitchFamily="34" charset="0"/>
              </a:rPr>
              <a:t> اعتمدوا لموسى في السحابة و في البحر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90500">
                    <a:srgbClr val="212121"/>
                  </a:glow>
                </a:effectLst>
                <a:uLnTx/>
                <a:uFillTx/>
                <a:latin typeface="Arial" panose="020B0604020202020204" pitchFamily="34" charset="0"/>
                <a:ea typeface="ＭＳ Ｐゴシック" charset="0"/>
                <a:cs typeface="Arial" panose="020B0604020202020204" pitchFamily="34" charset="0"/>
              </a:rPr>
              <a:t>و </a:t>
            </a:r>
            <a:r>
              <a:rPr kumimoji="0" lang="ar-JO" sz="3200" b="1" i="0" u="none" strike="noStrike" kern="1200" cap="none" spc="0" normalizeH="0" baseline="0" noProof="0" dirty="0">
                <a:ln>
                  <a:noFill/>
                </a:ln>
                <a:solidFill>
                  <a:srgbClr val="FFFF00"/>
                </a:solidFill>
                <a:effectLst>
                  <a:glow rad="190500">
                    <a:srgbClr val="212121"/>
                  </a:glow>
                </a:effectLst>
                <a:uLnTx/>
                <a:uFillTx/>
                <a:latin typeface="Arial" panose="020B0604020202020204" pitchFamily="34" charset="0"/>
                <a:ea typeface="ＭＳ Ｐゴシック" charset="0"/>
                <a:cs typeface="Arial" panose="020B0604020202020204" pitchFamily="34" charset="0"/>
              </a:rPr>
              <a:t>جميعهم</a:t>
            </a:r>
            <a:r>
              <a:rPr kumimoji="0" lang="ar-JO" sz="3200" b="1" i="0" u="none" strike="noStrike" kern="1200" cap="none" spc="0" normalizeH="0" baseline="0" noProof="0" dirty="0">
                <a:ln>
                  <a:noFill/>
                </a:ln>
                <a:solidFill>
                  <a:srgbClr val="FFFFFF"/>
                </a:solidFill>
                <a:effectLst>
                  <a:glow rad="190500">
                    <a:srgbClr val="212121"/>
                  </a:glow>
                </a:effectLst>
                <a:uLnTx/>
                <a:uFillTx/>
                <a:latin typeface="Arial" panose="020B0604020202020204" pitchFamily="34" charset="0"/>
                <a:ea typeface="ＭＳ Ｐゴシック" charset="0"/>
                <a:cs typeface="Arial" panose="020B0604020202020204" pitchFamily="34" charset="0"/>
              </a:rPr>
              <a:t> أكلوا طعاماً واحداً روحياً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90500">
                    <a:srgbClr val="212121"/>
                  </a:glow>
                </a:effectLst>
                <a:uLnTx/>
                <a:uFillTx/>
                <a:latin typeface="Arial" panose="020B0604020202020204" pitchFamily="34" charset="0"/>
                <a:ea typeface="ＭＳ Ｐゴシック" charset="0"/>
                <a:cs typeface="Arial" panose="020B0604020202020204" pitchFamily="34" charset="0"/>
              </a:rPr>
              <a:t>و </a:t>
            </a:r>
            <a:r>
              <a:rPr kumimoji="0" lang="ar-JO" sz="3200" b="1" i="0" u="none" strike="noStrike" kern="1200" cap="none" spc="0" normalizeH="0" baseline="0" noProof="0" dirty="0">
                <a:ln>
                  <a:noFill/>
                </a:ln>
                <a:solidFill>
                  <a:srgbClr val="FFFF00"/>
                </a:solidFill>
                <a:effectLst>
                  <a:glow rad="190500">
                    <a:srgbClr val="212121"/>
                  </a:glow>
                </a:effectLst>
                <a:uLnTx/>
                <a:uFillTx/>
                <a:latin typeface="Arial" panose="020B0604020202020204" pitchFamily="34" charset="0"/>
                <a:ea typeface="ＭＳ Ｐゴシック" charset="0"/>
                <a:cs typeface="Arial" panose="020B0604020202020204" pitchFamily="34" charset="0"/>
              </a:rPr>
              <a:t>جميعهم</a:t>
            </a:r>
            <a:r>
              <a:rPr kumimoji="0" lang="ar-JO" sz="3200" b="1" i="0" u="none" strike="noStrike" kern="1200" cap="none" spc="0" normalizeH="0" baseline="0" noProof="0" dirty="0">
                <a:ln>
                  <a:noFill/>
                </a:ln>
                <a:solidFill>
                  <a:srgbClr val="FFFFFF"/>
                </a:solidFill>
                <a:effectLst>
                  <a:glow rad="190500">
                    <a:srgbClr val="212121"/>
                  </a:glow>
                </a:effectLst>
                <a:uLnTx/>
                <a:uFillTx/>
                <a:latin typeface="Arial" panose="020B0604020202020204" pitchFamily="34" charset="0"/>
                <a:ea typeface="ＭＳ Ｐゴシック" charset="0"/>
                <a:cs typeface="Arial" panose="020B0604020202020204" pitchFamily="34" charset="0"/>
              </a:rPr>
              <a:t> شربوا شراباً واحداً روحياً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90500">
                    <a:srgbClr val="212121"/>
                  </a:glow>
                </a:effectLst>
                <a:uLnTx/>
                <a:uFillTx/>
                <a:latin typeface="Arial" panose="020B0604020202020204" pitchFamily="34" charset="0"/>
                <a:ea typeface="ＭＳ Ｐゴシック" charset="0"/>
                <a:cs typeface="Arial" panose="020B0604020202020204" pitchFamily="34" charset="0"/>
              </a:rPr>
              <a:t>لأنهم كانوا يشربون من صخرة روحية تابعتهم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90500">
                    <a:srgbClr val="212121"/>
                  </a:glow>
                </a:effectLst>
                <a:uLnTx/>
                <a:uFillTx/>
                <a:latin typeface="Arial" panose="020B0604020202020204" pitchFamily="34" charset="0"/>
                <a:ea typeface="ＭＳ Ｐゴシック" charset="0"/>
                <a:cs typeface="Arial" panose="020B0604020202020204" pitchFamily="34" charset="0"/>
              </a:rPr>
              <a:t> و الصخرة كانت المسيح</a:t>
            </a:r>
            <a:endParaRPr kumimoji="0" lang="en-US" sz="3200" b="1" i="0" u="none" strike="noStrike" kern="1200" cap="none" spc="0" normalizeH="0" baseline="0" noProof="0" dirty="0">
              <a:ln>
                <a:noFill/>
              </a:ln>
              <a:solidFill>
                <a:srgbClr val="FFFFFF"/>
              </a:solidFill>
              <a:effectLst>
                <a:glow rad="190500">
                  <a:srgbClr val="212121"/>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74838862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pic>
        <p:nvPicPr>
          <p:cNvPr id="455682" name="Picture 3" descr="tabernacleclou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6238" y="0"/>
            <a:ext cx="8386762" cy="683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1444" name="Rectangle 4"/>
          <p:cNvSpPr>
            <a:spLocks noGrp="1"/>
          </p:cNvSpPr>
          <p:nvPr>
            <p:ph type="title"/>
          </p:nvPr>
        </p:nvSpPr>
        <p:spPr>
          <a:xfrm>
            <a:off x="685800" y="304800"/>
            <a:ext cx="7770813" cy="762000"/>
          </a:xfrm>
        </p:spPr>
        <p:txBody>
          <a:bodyPr>
            <a:normAutofit fontScale="90000"/>
          </a:bodyPr>
          <a:lstStyle/>
          <a:p>
            <a:pPr marL="715963" indent="-715963" eaLnBrk="1" hangingPunct="1">
              <a:defRPr/>
            </a:pPr>
            <a:r>
              <a:rPr lang="ar-JO" b="1" dirty="0">
                <a:effectLst>
                  <a:glow rad="317500">
                    <a:schemeClr val="bg2">
                      <a:alpha val="90000"/>
                    </a:schemeClr>
                  </a:glow>
                </a:effectLst>
                <a:latin typeface="Arial" panose="020B0604020202020204" pitchFamily="34" charset="0"/>
                <a:cs typeface="Arial" panose="020B0604020202020204" pitchFamily="34" charset="0"/>
              </a:rPr>
              <a:t>السَّحَابَة</a:t>
            </a:r>
            <a:endParaRPr lang="en-US" b="1" dirty="0">
              <a:effectLst>
                <a:glow rad="317500">
                  <a:schemeClr val="bg2">
                    <a:alpha val="90000"/>
                  </a:schemeClr>
                </a:glow>
              </a:effectLst>
              <a:latin typeface="Arial" panose="020B0604020202020204" pitchFamily="34" charset="0"/>
              <a:cs typeface="Arial" panose="020B0604020202020204" pitchFamily="34" charset="0"/>
            </a:endParaRPr>
          </a:p>
        </p:txBody>
      </p:sp>
      <p:sp>
        <p:nvSpPr>
          <p:cNvPr id="455684" name="Rectangle 5"/>
          <p:cNvSpPr>
            <a:spLocks noChangeArrowheads="1"/>
          </p:cNvSpPr>
          <p:nvPr/>
        </p:nvSpPr>
        <p:spPr bwMode="auto">
          <a:xfrm>
            <a:off x="-234950" y="1397000"/>
            <a:ext cx="184150" cy="3667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455685" name="Rectangle 6"/>
          <p:cNvSpPr>
            <a:spLocks noChangeArrowheads="1"/>
          </p:cNvSpPr>
          <p:nvPr/>
        </p:nvSpPr>
        <p:spPr bwMode="auto">
          <a:xfrm>
            <a:off x="-114300" y="5997575"/>
            <a:ext cx="184150" cy="3667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1341447" name="Text Box 7"/>
          <p:cNvSpPr txBox="1">
            <a:spLocks noChangeArrowheads="1"/>
          </p:cNvSpPr>
          <p:nvPr/>
        </p:nvSpPr>
        <p:spPr bwMode="auto">
          <a:xfrm>
            <a:off x="3505200" y="5638800"/>
            <a:ext cx="5486400" cy="830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marL="715963" indent="-715963" algn="ctr" eaLnBrk="1" hangingPunct="1">
              <a:defRPr sz="4800" b="1">
                <a:effectLst>
                  <a:glow rad="317500">
                    <a:schemeClr val="bg2">
                      <a:alpha val="90000"/>
                    </a:schemeClr>
                  </a:glow>
                </a:effectLst>
                <a:latin typeface="Arial"/>
                <a:ea typeface="+mj-ea"/>
                <a:cs typeface="Arial"/>
              </a:defRPr>
            </a:lvl1pPr>
            <a:lvl2pPr algn="ctr">
              <a:defRPr sz="4800">
                <a:latin typeface="Calisto MT" charset="0"/>
              </a:defRPr>
            </a:lvl2pPr>
            <a:lvl3pPr algn="ctr">
              <a:defRPr sz="4800">
                <a:latin typeface="Calisto MT" charset="0"/>
              </a:defRPr>
            </a:lvl3pPr>
            <a:lvl4pPr algn="ctr">
              <a:defRPr sz="4800">
                <a:latin typeface="Calisto MT" charset="0"/>
              </a:defRPr>
            </a:lvl4pPr>
            <a:lvl5pPr algn="ctr">
              <a:defRPr sz="4800">
                <a:latin typeface="Calisto MT" charset="0"/>
              </a:defRPr>
            </a:lvl5pPr>
            <a:lvl6pPr marL="457200" algn="ctr" fontAlgn="base">
              <a:spcBef>
                <a:spcPct val="0"/>
              </a:spcBef>
              <a:spcAft>
                <a:spcPct val="0"/>
              </a:spcAft>
              <a:defRPr sz="4800">
                <a:latin typeface="Calisto MT" charset="0"/>
              </a:defRPr>
            </a:lvl6pPr>
            <a:lvl7pPr marL="914400" algn="ctr" fontAlgn="base">
              <a:spcBef>
                <a:spcPct val="0"/>
              </a:spcBef>
              <a:spcAft>
                <a:spcPct val="0"/>
              </a:spcAft>
              <a:defRPr sz="4800">
                <a:latin typeface="Calisto MT" charset="0"/>
              </a:defRPr>
            </a:lvl7pPr>
            <a:lvl8pPr marL="1371600" algn="ctr" fontAlgn="base">
              <a:spcBef>
                <a:spcPct val="0"/>
              </a:spcBef>
              <a:spcAft>
                <a:spcPct val="0"/>
              </a:spcAft>
              <a:defRPr sz="4800">
                <a:latin typeface="Calisto MT" charset="0"/>
              </a:defRPr>
            </a:lvl8pPr>
            <a:lvl9pPr marL="1828800" algn="ctr" fontAlgn="base">
              <a:spcBef>
                <a:spcPct val="0"/>
              </a:spcBef>
              <a:spcAft>
                <a:spcPct val="0"/>
              </a:spcAft>
              <a:defRPr sz="4800">
                <a:latin typeface="Calisto MT" charset="0"/>
              </a:defRPr>
            </a:lvl9pPr>
          </a:lstStyle>
          <a:p>
            <a:pPr marL="715963" marR="0" lvl="0" indent="-715963"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317500">
                    <a:srgbClr val="212121">
                      <a:alpha val="90000"/>
                    </a:srgbClr>
                  </a:glow>
                </a:effectLst>
                <a:uLnTx/>
                <a:uFillTx/>
                <a:latin typeface="Arial" panose="020B0604020202020204" pitchFamily="34" charset="0"/>
                <a:ea typeface="ＭＳ Ｐゴシック"/>
                <a:cs typeface="Arial" panose="020B0604020202020204" pitchFamily="34" charset="0"/>
              </a:rPr>
              <a:t>   خروج 40؛</a:t>
            </a:r>
          </a:p>
          <a:p>
            <a:pPr marL="715963" marR="0" lvl="0" indent="-715963"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317500">
                    <a:srgbClr val="212121">
                      <a:alpha val="90000"/>
                    </a:srgbClr>
                  </a:glow>
                </a:effectLst>
                <a:uLnTx/>
                <a:uFillTx/>
                <a:latin typeface="Arial" panose="020B0604020202020204" pitchFamily="34" charset="0"/>
                <a:ea typeface="ＭＳ Ｐゴシック"/>
                <a:cs typeface="Arial" panose="020B0604020202020204" pitchFamily="34" charset="0"/>
              </a:rPr>
              <a:t>  1كو 10: 1- 4</a:t>
            </a:r>
            <a:endParaRPr kumimoji="0" lang="en-US" sz="3600" b="1" i="0" u="none" strike="noStrike" kern="1200" cap="none" spc="0" normalizeH="0" baseline="0" noProof="0" dirty="0">
              <a:ln>
                <a:noFill/>
              </a:ln>
              <a:solidFill>
                <a:srgbClr val="FFFFFF"/>
              </a:solidFill>
              <a:effectLst>
                <a:glow rad="317500">
                  <a:srgbClr val="212121">
                    <a:alpha val="90000"/>
                  </a:srgbClr>
                </a:glow>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61414972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457730" name="Rectangle 3"/>
          <p:cNvSpPr>
            <a:spLocks noChangeArrowheads="1"/>
          </p:cNvSpPr>
          <p:nvPr/>
        </p:nvSpPr>
        <p:spPr bwMode="auto">
          <a:xfrm>
            <a:off x="-234950" y="1397000"/>
            <a:ext cx="184150" cy="3667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pic>
        <p:nvPicPr>
          <p:cNvPr id="457731" name="Picture 4" descr="redseapar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238625"/>
            <a:ext cx="9144000" cy="261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7732" name="Picture 5" descr="CrossingRedSe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0413" y="381000"/>
            <a:ext cx="3846512" cy="3846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3494" name="Rectangle 6"/>
          <p:cNvSpPr>
            <a:spLocks noGrp="1"/>
          </p:cNvSpPr>
          <p:nvPr>
            <p:ph type="title"/>
          </p:nvPr>
        </p:nvSpPr>
        <p:spPr>
          <a:xfrm>
            <a:off x="685800" y="304800"/>
            <a:ext cx="7770813" cy="762000"/>
          </a:xfrm>
        </p:spPr>
        <p:txBody>
          <a:bodyPr>
            <a:normAutofit fontScale="90000"/>
          </a:bodyPr>
          <a:lstStyle/>
          <a:p>
            <a:pPr marL="715963" indent="-715963" eaLnBrk="1" hangingPunct="1">
              <a:defRPr/>
            </a:pPr>
            <a:r>
              <a:rPr lang="ar-JO" b="1" dirty="0">
                <a:effectLst>
                  <a:glow rad="317500">
                    <a:schemeClr val="bg2">
                      <a:alpha val="90000"/>
                    </a:schemeClr>
                  </a:glow>
                </a:effectLst>
                <a:latin typeface="Arial" panose="020B0604020202020204" pitchFamily="34" charset="0"/>
                <a:cs typeface="Arial" panose="020B0604020202020204" pitchFamily="34" charset="0"/>
              </a:rPr>
              <a:t>البَحَر</a:t>
            </a:r>
            <a:endParaRPr lang="en-US" b="1" dirty="0">
              <a:effectLst>
                <a:glow rad="317500">
                  <a:schemeClr val="bg2">
                    <a:alpha val="90000"/>
                  </a:schemeClr>
                </a:glow>
              </a:effectLst>
              <a:latin typeface="Arial" panose="020B0604020202020204" pitchFamily="34" charset="0"/>
              <a:cs typeface="Arial" panose="020B0604020202020204" pitchFamily="34" charset="0"/>
            </a:endParaRPr>
          </a:p>
        </p:txBody>
      </p:sp>
      <p:sp>
        <p:nvSpPr>
          <p:cNvPr id="8" name="Text Box 7"/>
          <p:cNvSpPr txBox="1">
            <a:spLocks noChangeArrowheads="1"/>
          </p:cNvSpPr>
          <p:nvPr/>
        </p:nvSpPr>
        <p:spPr bwMode="auto">
          <a:xfrm>
            <a:off x="3505200" y="5638800"/>
            <a:ext cx="5486400" cy="830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marL="715963" indent="-715963" algn="ctr" eaLnBrk="1" hangingPunct="1">
              <a:defRPr sz="4800" b="1">
                <a:effectLst>
                  <a:glow rad="317500">
                    <a:schemeClr val="bg2">
                      <a:alpha val="90000"/>
                    </a:schemeClr>
                  </a:glow>
                </a:effectLst>
                <a:latin typeface="Arial"/>
                <a:ea typeface="+mj-ea"/>
                <a:cs typeface="Arial"/>
              </a:defRPr>
            </a:lvl1pPr>
            <a:lvl2pPr algn="ctr">
              <a:defRPr sz="4800">
                <a:latin typeface="Calisto MT" charset="0"/>
              </a:defRPr>
            </a:lvl2pPr>
            <a:lvl3pPr algn="ctr">
              <a:defRPr sz="4800">
                <a:latin typeface="Calisto MT" charset="0"/>
              </a:defRPr>
            </a:lvl3pPr>
            <a:lvl4pPr algn="ctr">
              <a:defRPr sz="4800">
                <a:latin typeface="Calisto MT" charset="0"/>
              </a:defRPr>
            </a:lvl4pPr>
            <a:lvl5pPr algn="ctr">
              <a:defRPr sz="4800">
                <a:latin typeface="Calisto MT" charset="0"/>
              </a:defRPr>
            </a:lvl5pPr>
            <a:lvl6pPr marL="457200" algn="ctr" fontAlgn="base">
              <a:spcBef>
                <a:spcPct val="0"/>
              </a:spcBef>
              <a:spcAft>
                <a:spcPct val="0"/>
              </a:spcAft>
              <a:defRPr sz="4800">
                <a:latin typeface="Calisto MT" charset="0"/>
              </a:defRPr>
            </a:lvl6pPr>
            <a:lvl7pPr marL="914400" algn="ctr" fontAlgn="base">
              <a:spcBef>
                <a:spcPct val="0"/>
              </a:spcBef>
              <a:spcAft>
                <a:spcPct val="0"/>
              </a:spcAft>
              <a:defRPr sz="4800">
                <a:latin typeface="Calisto MT" charset="0"/>
              </a:defRPr>
            </a:lvl7pPr>
            <a:lvl8pPr marL="1371600" algn="ctr" fontAlgn="base">
              <a:spcBef>
                <a:spcPct val="0"/>
              </a:spcBef>
              <a:spcAft>
                <a:spcPct val="0"/>
              </a:spcAft>
              <a:defRPr sz="4800">
                <a:latin typeface="Calisto MT" charset="0"/>
              </a:defRPr>
            </a:lvl8pPr>
            <a:lvl9pPr marL="1828800" algn="ctr" fontAlgn="base">
              <a:spcBef>
                <a:spcPct val="0"/>
              </a:spcBef>
              <a:spcAft>
                <a:spcPct val="0"/>
              </a:spcAft>
              <a:defRPr sz="4800">
                <a:latin typeface="Calisto MT" charset="0"/>
              </a:defRPr>
            </a:lvl9pPr>
          </a:lstStyle>
          <a:p>
            <a:pPr marL="715963" marR="0" lvl="0" indent="-715963"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t>خروج 40؛</a:t>
            </a:r>
          </a:p>
          <a:p>
            <a:pPr marL="715963" marR="0" lvl="0" indent="-715963"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t>1كو 10: 1- 4</a:t>
            </a:r>
            <a:endParaRPr kumimoji="0" lang="en-US"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endParaRPr>
          </a:p>
        </p:txBody>
      </p:sp>
    </p:spTree>
    <p:extLst>
      <p:ext uri="{BB962C8B-B14F-4D97-AF65-F5344CB8AC3E}">
        <p14:creationId xmlns:p14="http://schemas.microsoft.com/office/powerpoint/2010/main" val="232069314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1345539" name="Rectangle 3"/>
          <p:cNvSpPr>
            <a:spLocks noGrp="1"/>
          </p:cNvSpPr>
          <p:nvPr>
            <p:ph type="title"/>
          </p:nvPr>
        </p:nvSpPr>
        <p:spPr>
          <a:xfrm>
            <a:off x="685800" y="304800"/>
            <a:ext cx="7770813" cy="762000"/>
          </a:xfrm>
        </p:spPr>
        <p:txBody>
          <a:bodyPr>
            <a:normAutofit fontScale="90000"/>
          </a:bodyPr>
          <a:lstStyle/>
          <a:p>
            <a:pPr marL="715963" indent="-715963">
              <a:defRPr/>
            </a:pPr>
            <a:r>
              <a:rPr lang="ar-JO" b="1" kern="1200" dirty="0">
                <a:effectLst>
                  <a:glow rad="317500">
                    <a:schemeClr val="bg2">
                      <a:alpha val="90000"/>
                    </a:schemeClr>
                  </a:glow>
                </a:effectLst>
                <a:latin typeface="Arial"/>
                <a:cs typeface="Arial"/>
              </a:rPr>
              <a:t>القائد</a:t>
            </a:r>
            <a:endParaRPr lang="en-US" b="1" kern="1200" dirty="0">
              <a:effectLst>
                <a:glow rad="317500">
                  <a:schemeClr val="bg2">
                    <a:alpha val="90000"/>
                  </a:schemeClr>
                </a:glow>
              </a:effectLst>
              <a:latin typeface="Arial"/>
              <a:cs typeface="Arial"/>
            </a:endParaRPr>
          </a:p>
        </p:txBody>
      </p:sp>
      <p:sp>
        <p:nvSpPr>
          <p:cNvPr id="459779" name="Rectangle 4"/>
          <p:cNvSpPr>
            <a:spLocks noChangeArrowheads="1"/>
          </p:cNvSpPr>
          <p:nvPr/>
        </p:nvSpPr>
        <p:spPr bwMode="auto">
          <a:xfrm>
            <a:off x="-234950" y="1397000"/>
            <a:ext cx="184150" cy="3667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pic>
        <p:nvPicPr>
          <p:cNvPr id="459780" name="Picture 5" descr="moses_red_se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03313" y="1397000"/>
            <a:ext cx="6937375" cy="491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3505200" y="5638800"/>
            <a:ext cx="5486400" cy="830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marL="715963" indent="-715963" algn="ctr" eaLnBrk="1" hangingPunct="1">
              <a:defRPr sz="4800" b="1">
                <a:effectLst>
                  <a:glow rad="317500">
                    <a:schemeClr val="bg2">
                      <a:alpha val="90000"/>
                    </a:schemeClr>
                  </a:glow>
                </a:effectLst>
                <a:latin typeface="Arial"/>
                <a:ea typeface="+mj-ea"/>
                <a:cs typeface="Arial"/>
              </a:defRPr>
            </a:lvl1pPr>
            <a:lvl2pPr algn="ctr">
              <a:defRPr sz="4800">
                <a:latin typeface="Calisto MT" charset="0"/>
              </a:defRPr>
            </a:lvl2pPr>
            <a:lvl3pPr algn="ctr">
              <a:defRPr sz="4800">
                <a:latin typeface="Calisto MT" charset="0"/>
              </a:defRPr>
            </a:lvl3pPr>
            <a:lvl4pPr algn="ctr">
              <a:defRPr sz="4800">
                <a:latin typeface="Calisto MT" charset="0"/>
              </a:defRPr>
            </a:lvl4pPr>
            <a:lvl5pPr algn="ctr">
              <a:defRPr sz="4800">
                <a:latin typeface="Calisto MT" charset="0"/>
              </a:defRPr>
            </a:lvl5pPr>
            <a:lvl6pPr marL="457200" algn="ctr" fontAlgn="base">
              <a:spcBef>
                <a:spcPct val="0"/>
              </a:spcBef>
              <a:spcAft>
                <a:spcPct val="0"/>
              </a:spcAft>
              <a:defRPr sz="4800">
                <a:latin typeface="Calisto MT" charset="0"/>
              </a:defRPr>
            </a:lvl6pPr>
            <a:lvl7pPr marL="914400" algn="ctr" fontAlgn="base">
              <a:spcBef>
                <a:spcPct val="0"/>
              </a:spcBef>
              <a:spcAft>
                <a:spcPct val="0"/>
              </a:spcAft>
              <a:defRPr sz="4800">
                <a:latin typeface="Calisto MT" charset="0"/>
              </a:defRPr>
            </a:lvl7pPr>
            <a:lvl8pPr marL="1371600" algn="ctr" fontAlgn="base">
              <a:spcBef>
                <a:spcPct val="0"/>
              </a:spcBef>
              <a:spcAft>
                <a:spcPct val="0"/>
              </a:spcAft>
              <a:defRPr sz="4800">
                <a:latin typeface="Calisto MT" charset="0"/>
              </a:defRPr>
            </a:lvl8pPr>
            <a:lvl9pPr marL="1828800" algn="ctr" fontAlgn="base">
              <a:spcBef>
                <a:spcPct val="0"/>
              </a:spcBef>
              <a:spcAft>
                <a:spcPct val="0"/>
              </a:spcAft>
              <a:defRPr sz="4800">
                <a:latin typeface="Calisto MT" charset="0"/>
              </a:defRPr>
            </a:lvl9pPr>
          </a:lstStyle>
          <a:p>
            <a:pPr marL="715963" marR="0" lvl="0" indent="-715963"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t>خروج 40؛</a:t>
            </a:r>
          </a:p>
          <a:p>
            <a:pPr marL="715963" marR="0" lvl="0" indent="-715963"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t>1كو 10: 1- 4</a:t>
            </a:r>
            <a:endParaRPr kumimoji="0" lang="en-US"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endParaRPr>
          </a:p>
        </p:txBody>
      </p:sp>
    </p:spTree>
    <p:extLst>
      <p:ext uri="{BB962C8B-B14F-4D97-AF65-F5344CB8AC3E}">
        <p14:creationId xmlns:p14="http://schemas.microsoft.com/office/powerpoint/2010/main" val="52583880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1347587" name="Rectangle 3"/>
          <p:cNvSpPr>
            <a:spLocks noGrp="1"/>
          </p:cNvSpPr>
          <p:nvPr>
            <p:ph type="title"/>
          </p:nvPr>
        </p:nvSpPr>
        <p:spPr>
          <a:xfrm>
            <a:off x="685800" y="304800"/>
            <a:ext cx="7770813" cy="762000"/>
          </a:xfrm>
        </p:spPr>
        <p:txBody>
          <a:bodyPr>
            <a:normAutofit fontScale="90000"/>
          </a:bodyPr>
          <a:lstStyle/>
          <a:p>
            <a:pPr marL="715963" indent="-715963">
              <a:defRPr/>
            </a:pPr>
            <a:r>
              <a:rPr lang="ar-JO" b="1" kern="1200" dirty="0">
                <a:effectLst>
                  <a:glow rad="317500">
                    <a:schemeClr val="bg2">
                      <a:alpha val="90000"/>
                    </a:schemeClr>
                  </a:glow>
                </a:effectLst>
                <a:latin typeface="Arial"/>
                <a:cs typeface="Arial"/>
              </a:rPr>
              <a:t>الطَعام</a:t>
            </a:r>
            <a:endParaRPr lang="en-US" b="1" kern="1200" dirty="0">
              <a:effectLst>
                <a:glow rad="317500">
                  <a:schemeClr val="bg2">
                    <a:alpha val="90000"/>
                  </a:schemeClr>
                </a:glow>
              </a:effectLst>
              <a:latin typeface="Arial"/>
              <a:cs typeface="Arial"/>
            </a:endParaRPr>
          </a:p>
        </p:txBody>
      </p:sp>
      <p:sp>
        <p:nvSpPr>
          <p:cNvPr id="461827" name="Rectangle 4"/>
          <p:cNvSpPr>
            <a:spLocks noChangeArrowheads="1"/>
          </p:cNvSpPr>
          <p:nvPr/>
        </p:nvSpPr>
        <p:spPr bwMode="auto">
          <a:xfrm>
            <a:off x="-234950" y="1397000"/>
            <a:ext cx="184150" cy="3667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pic>
        <p:nvPicPr>
          <p:cNvPr id="461828" name="Picture 5" descr="mannagather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78050" y="1397000"/>
            <a:ext cx="4679950" cy="546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3505200" y="5638800"/>
            <a:ext cx="5486400" cy="830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marL="715963" indent="-715963" algn="ctr" eaLnBrk="1" hangingPunct="1">
              <a:defRPr sz="4800" b="1">
                <a:effectLst>
                  <a:glow rad="317500">
                    <a:schemeClr val="bg2">
                      <a:alpha val="90000"/>
                    </a:schemeClr>
                  </a:glow>
                </a:effectLst>
                <a:latin typeface="Arial"/>
                <a:ea typeface="+mj-ea"/>
                <a:cs typeface="Arial"/>
              </a:defRPr>
            </a:lvl1pPr>
            <a:lvl2pPr algn="ctr">
              <a:defRPr sz="4800">
                <a:latin typeface="Calisto MT" charset="0"/>
              </a:defRPr>
            </a:lvl2pPr>
            <a:lvl3pPr algn="ctr">
              <a:defRPr sz="4800">
                <a:latin typeface="Calisto MT" charset="0"/>
              </a:defRPr>
            </a:lvl3pPr>
            <a:lvl4pPr algn="ctr">
              <a:defRPr sz="4800">
                <a:latin typeface="Calisto MT" charset="0"/>
              </a:defRPr>
            </a:lvl4pPr>
            <a:lvl5pPr algn="ctr">
              <a:defRPr sz="4800">
                <a:latin typeface="Calisto MT" charset="0"/>
              </a:defRPr>
            </a:lvl5pPr>
            <a:lvl6pPr marL="457200" algn="ctr" fontAlgn="base">
              <a:spcBef>
                <a:spcPct val="0"/>
              </a:spcBef>
              <a:spcAft>
                <a:spcPct val="0"/>
              </a:spcAft>
              <a:defRPr sz="4800">
                <a:latin typeface="Calisto MT" charset="0"/>
              </a:defRPr>
            </a:lvl6pPr>
            <a:lvl7pPr marL="914400" algn="ctr" fontAlgn="base">
              <a:spcBef>
                <a:spcPct val="0"/>
              </a:spcBef>
              <a:spcAft>
                <a:spcPct val="0"/>
              </a:spcAft>
              <a:defRPr sz="4800">
                <a:latin typeface="Calisto MT" charset="0"/>
              </a:defRPr>
            </a:lvl7pPr>
            <a:lvl8pPr marL="1371600" algn="ctr" fontAlgn="base">
              <a:spcBef>
                <a:spcPct val="0"/>
              </a:spcBef>
              <a:spcAft>
                <a:spcPct val="0"/>
              </a:spcAft>
              <a:defRPr sz="4800">
                <a:latin typeface="Calisto MT" charset="0"/>
              </a:defRPr>
            </a:lvl8pPr>
            <a:lvl9pPr marL="1828800" algn="ctr" fontAlgn="base">
              <a:spcBef>
                <a:spcPct val="0"/>
              </a:spcBef>
              <a:spcAft>
                <a:spcPct val="0"/>
              </a:spcAft>
              <a:defRPr sz="4800">
                <a:latin typeface="Calisto MT" charset="0"/>
              </a:defRPr>
            </a:lvl9pPr>
          </a:lstStyle>
          <a:p>
            <a:pPr marL="715963" marR="0" lvl="0" indent="-715963"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t>خروج 40؛</a:t>
            </a:r>
          </a:p>
          <a:p>
            <a:pPr marL="715963" marR="0" lvl="0" indent="-715963"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t>1كو 10: 1- 4</a:t>
            </a:r>
            <a:endParaRPr kumimoji="0" lang="en-US"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endParaRPr>
          </a:p>
        </p:txBody>
      </p:sp>
    </p:spTree>
    <p:extLst>
      <p:ext uri="{BB962C8B-B14F-4D97-AF65-F5344CB8AC3E}">
        <p14:creationId xmlns:p14="http://schemas.microsoft.com/office/powerpoint/2010/main" val="103606724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pic>
        <p:nvPicPr>
          <p:cNvPr id="463874" name="Picture 3" descr="moses_water_from_roc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89150" y="0"/>
            <a:ext cx="5530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9636" name="Rectangle 4"/>
          <p:cNvSpPr>
            <a:spLocks noGrp="1"/>
          </p:cNvSpPr>
          <p:nvPr>
            <p:ph type="title"/>
          </p:nvPr>
        </p:nvSpPr>
        <p:spPr>
          <a:xfrm>
            <a:off x="685800" y="304800"/>
            <a:ext cx="7770813" cy="762000"/>
          </a:xfrm>
        </p:spPr>
        <p:txBody>
          <a:bodyPr>
            <a:normAutofit fontScale="90000"/>
          </a:bodyPr>
          <a:lstStyle/>
          <a:p>
            <a:pPr marL="715963" indent="-715963" algn="l">
              <a:defRPr/>
            </a:pPr>
            <a:r>
              <a:rPr lang="ar-JO" b="1" kern="1200" dirty="0">
                <a:effectLst>
                  <a:glow rad="317500">
                    <a:schemeClr val="bg2">
                      <a:alpha val="90000"/>
                    </a:schemeClr>
                  </a:glow>
                </a:effectLst>
                <a:latin typeface="Arial"/>
                <a:cs typeface="Arial"/>
              </a:rPr>
              <a:t>المــاء</a:t>
            </a:r>
            <a:endParaRPr lang="en-US" b="1" kern="1200" dirty="0">
              <a:effectLst>
                <a:glow rad="317500">
                  <a:schemeClr val="bg2">
                    <a:alpha val="90000"/>
                  </a:schemeClr>
                </a:glow>
              </a:effectLst>
              <a:latin typeface="Arial"/>
              <a:cs typeface="Arial"/>
            </a:endParaRPr>
          </a:p>
        </p:txBody>
      </p:sp>
      <p:sp>
        <p:nvSpPr>
          <p:cNvPr id="463876" name="Rectangle 5"/>
          <p:cNvSpPr>
            <a:spLocks noChangeArrowheads="1"/>
          </p:cNvSpPr>
          <p:nvPr/>
        </p:nvSpPr>
        <p:spPr bwMode="auto">
          <a:xfrm>
            <a:off x="-234950" y="1397000"/>
            <a:ext cx="184150" cy="3667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7" name="Text Box 7"/>
          <p:cNvSpPr txBox="1">
            <a:spLocks noChangeArrowheads="1"/>
          </p:cNvSpPr>
          <p:nvPr/>
        </p:nvSpPr>
        <p:spPr bwMode="auto">
          <a:xfrm>
            <a:off x="3505200" y="5638800"/>
            <a:ext cx="5486400" cy="830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lvl1pPr marL="715963" indent="-715963" algn="ctr" eaLnBrk="1" hangingPunct="1">
              <a:defRPr sz="4800" b="1">
                <a:effectLst>
                  <a:glow rad="317500">
                    <a:schemeClr val="bg2">
                      <a:alpha val="90000"/>
                    </a:schemeClr>
                  </a:glow>
                </a:effectLst>
                <a:latin typeface="Arial"/>
                <a:ea typeface="+mj-ea"/>
                <a:cs typeface="Arial"/>
              </a:defRPr>
            </a:lvl1pPr>
            <a:lvl2pPr algn="ctr">
              <a:defRPr sz="4800">
                <a:latin typeface="Calisto MT" charset="0"/>
              </a:defRPr>
            </a:lvl2pPr>
            <a:lvl3pPr algn="ctr">
              <a:defRPr sz="4800">
                <a:latin typeface="Calisto MT" charset="0"/>
              </a:defRPr>
            </a:lvl3pPr>
            <a:lvl4pPr algn="ctr">
              <a:defRPr sz="4800">
                <a:latin typeface="Calisto MT" charset="0"/>
              </a:defRPr>
            </a:lvl4pPr>
            <a:lvl5pPr algn="ctr">
              <a:defRPr sz="4800">
                <a:latin typeface="Calisto MT" charset="0"/>
              </a:defRPr>
            </a:lvl5pPr>
            <a:lvl6pPr marL="457200" algn="ctr" fontAlgn="base">
              <a:spcBef>
                <a:spcPct val="0"/>
              </a:spcBef>
              <a:spcAft>
                <a:spcPct val="0"/>
              </a:spcAft>
              <a:defRPr sz="4800">
                <a:latin typeface="Calisto MT" charset="0"/>
              </a:defRPr>
            </a:lvl6pPr>
            <a:lvl7pPr marL="914400" algn="ctr" fontAlgn="base">
              <a:spcBef>
                <a:spcPct val="0"/>
              </a:spcBef>
              <a:spcAft>
                <a:spcPct val="0"/>
              </a:spcAft>
              <a:defRPr sz="4800">
                <a:latin typeface="Calisto MT" charset="0"/>
              </a:defRPr>
            </a:lvl7pPr>
            <a:lvl8pPr marL="1371600" algn="ctr" fontAlgn="base">
              <a:spcBef>
                <a:spcPct val="0"/>
              </a:spcBef>
              <a:spcAft>
                <a:spcPct val="0"/>
              </a:spcAft>
              <a:defRPr sz="4800">
                <a:latin typeface="Calisto MT" charset="0"/>
              </a:defRPr>
            </a:lvl8pPr>
            <a:lvl9pPr marL="1828800" algn="ctr" fontAlgn="base">
              <a:spcBef>
                <a:spcPct val="0"/>
              </a:spcBef>
              <a:spcAft>
                <a:spcPct val="0"/>
              </a:spcAft>
              <a:defRPr sz="4800">
                <a:latin typeface="Calisto MT" charset="0"/>
              </a:defRPr>
            </a:lvl9pPr>
          </a:lstStyle>
          <a:p>
            <a:pPr marL="715963" marR="0" lvl="0" indent="-715963"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t>خروج 40؛</a:t>
            </a:r>
          </a:p>
          <a:p>
            <a:pPr marL="715963" marR="0" lvl="0" indent="-715963"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rPr>
              <a:t>1كو 10: 1-4</a:t>
            </a:r>
            <a:endParaRPr kumimoji="0" lang="en-US" sz="3600" b="1" i="0" u="none" strike="noStrike" kern="1200" cap="none" spc="0" normalizeH="0" baseline="0" noProof="0" dirty="0">
              <a:ln>
                <a:noFill/>
              </a:ln>
              <a:solidFill>
                <a:srgbClr val="FFFFFF"/>
              </a:solidFill>
              <a:effectLst>
                <a:glow rad="317500">
                  <a:srgbClr val="212121">
                    <a:alpha val="90000"/>
                  </a:srgbClr>
                </a:glow>
              </a:effectLst>
              <a:uLnTx/>
              <a:uFillTx/>
              <a:latin typeface="Arial"/>
              <a:ea typeface="ＭＳ Ｐゴシック"/>
              <a:cs typeface="Arial"/>
            </a:endParaRPr>
          </a:p>
        </p:txBody>
      </p:sp>
    </p:spTree>
    <p:extLst>
      <p:ext uri="{BB962C8B-B14F-4D97-AF65-F5344CB8AC3E}">
        <p14:creationId xmlns:p14="http://schemas.microsoft.com/office/powerpoint/2010/main" val="428664054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027" descr="Brown marble"/>
          <p:cNvSpPr>
            <a:spLocks noChangeArrowheads="1"/>
          </p:cNvSpPr>
          <p:nvPr/>
        </p:nvSpPr>
        <p:spPr bwMode="auto">
          <a:xfrm>
            <a:off x="0" y="0"/>
            <a:ext cx="9144000" cy="6884988"/>
          </a:xfrm>
          <a:prstGeom prst="rect">
            <a:avLst/>
          </a:prstGeom>
          <a:blipFill dpi="0" rotWithShape="0">
            <a:blip r:embed="rId3"/>
            <a:srcRect/>
            <a:tile tx="0" ty="0" sx="100000" sy="100000" flip="none" algn="tl"/>
          </a:blipFill>
          <a:ln w="9525">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DDDDDD"/>
                </a:outerShdw>
              </a:effectLst>
              <a:uLnTx/>
              <a:uFillTx/>
              <a:latin typeface="Arial" panose="020B0604020202020204" pitchFamily="34" charset="0"/>
              <a:ea typeface="Times New Roman" pitchFamily="-111" charset="0"/>
              <a:cs typeface="Arial" panose="020B0604020202020204" pitchFamily="34" charset="0"/>
            </a:endParaRPr>
          </a:p>
        </p:txBody>
      </p:sp>
      <p:sp>
        <p:nvSpPr>
          <p:cNvPr id="540676" name="Rectangle 1028"/>
          <p:cNvSpPr>
            <a:spLocks noGrp="1" noChangeArrowheads="1"/>
          </p:cNvSpPr>
          <p:nvPr>
            <p:ph type="ctrTitle"/>
          </p:nvPr>
        </p:nvSpPr>
        <p:spPr>
          <a:xfrm>
            <a:off x="152400" y="228600"/>
            <a:ext cx="7772400" cy="1143000"/>
          </a:xfrm>
          <a:effectLst>
            <a:outerShdw blurRad="63500" dist="35921" dir="2700000" algn="ctr" rotWithShape="0">
              <a:schemeClr val="bg2">
                <a:alpha val="74998"/>
              </a:schemeClr>
            </a:outerShdw>
          </a:effectLst>
        </p:spPr>
        <p:txBody>
          <a:bodyPr/>
          <a:lstStyle/>
          <a:p>
            <a:pPr algn="r">
              <a:defRPr/>
            </a:pPr>
            <a:r>
              <a:rPr kumimoji="0" lang="ar-JO" dirty="0">
                <a:solidFill>
                  <a:schemeClr val="tx1"/>
                </a:solidFill>
                <a:latin typeface="Arial" panose="020B0604020202020204" pitchFamily="34" charset="0"/>
                <a:ea typeface="ＭＳ Ｐゴシック" charset="0"/>
                <a:cs typeface="Arial" panose="020B0604020202020204" pitchFamily="34" charset="0"/>
              </a:rPr>
              <a:t>أي منهم الأكثر دقّة؟</a:t>
            </a:r>
            <a:endParaRPr kumimoji="0" lang="en-US" dirty="0">
              <a:latin typeface="Arial" panose="020B0604020202020204" pitchFamily="34" charset="0"/>
              <a:ea typeface="ＭＳ Ｐゴシック" charset="0"/>
              <a:cs typeface="Arial" panose="020B0604020202020204" pitchFamily="34" charset="0"/>
            </a:endParaRPr>
          </a:p>
        </p:txBody>
      </p:sp>
      <p:sp>
        <p:nvSpPr>
          <p:cNvPr id="540677" name="Text Box 1029"/>
          <p:cNvSpPr txBox="1">
            <a:spLocks noChangeArrowheads="1"/>
          </p:cNvSpPr>
          <p:nvPr/>
        </p:nvSpPr>
        <p:spPr bwMode="auto">
          <a:xfrm>
            <a:off x="228600" y="2939098"/>
            <a:ext cx="685800" cy="492443"/>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ع ق</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540678" name="Text Box 1030"/>
          <p:cNvSpPr txBox="1">
            <a:spLocks noChangeArrowheads="1"/>
          </p:cNvSpPr>
          <p:nvPr/>
        </p:nvSpPr>
        <p:spPr bwMode="auto">
          <a:xfrm>
            <a:off x="228600" y="4340860"/>
            <a:ext cx="685800" cy="492443"/>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ع ج</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nvGrpSpPr>
          <p:cNvPr id="187397" name="Group 1031"/>
          <p:cNvGrpSpPr>
            <a:grpSpLocks/>
          </p:cNvGrpSpPr>
          <p:nvPr/>
        </p:nvGrpSpPr>
        <p:grpSpPr bwMode="auto">
          <a:xfrm>
            <a:off x="1295400" y="2667000"/>
            <a:ext cx="1447800" cy="2895600"/>
            <a:chOff x="960" y="1680"/>
            <a:chExt cx="912" cy="1824"/>
          </a:xfrm>
        </p:grpSpPr>
        <p:sp>
          <p:nvSpPr>
            <p:cNvPr id="187414" name="Rectangle 1032"/>
            <p:cNvSpPr>
              <a:spLocks noChangeArrowheads="1"/>
            </p:cNvSpPr>
            <p:nvPr/>
          </p:nvSpPr>
          <p:spPr bwMode="auto">
            <a:xfrm>
              <a:off x="960" y="1680"/>
              <a:ext cx="912" cy="1824"/>
            </a:xfrm>
            <a:prstGeom prst="rect">
              <a:avLst/>
            </a:prstGeom>
            <a:solidFill>
              <a:srgbClr val="006600"/>
            </a:solidFill>
            <a:ln>
              <a:noFill/>
            </a:ln>
            <a:extLst>
              <a:ext uri="{91240B29-F687-4f45-9708-019B960494DF}">
                <a14:hiddenLine xmlns="" xmlns:a14="http://schemas.microsoft.com/office/drawing/2010/main" w="12700" cap="sq">
                  <a:solidFill>
                    <a:srgbClr val="000000"/>
                  </a:solidFill>
                  <a:miter lim="800000"/>
                  <a:headEnd/>
                  <a:tailEnd/>
                </a14:hiddenLine>
              </a:ext>
            </a:extLst>
          </p:spPr>
          <p:txBody>
            <a:bodyPr wrap="none" lIns="0" tIns="0" rIns="0" bIns="0"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40681" name="Text Box 1033"/>
            <p:cNvSpPr txBox="1">
              <a:spLocks noChangeArrowheads="1"/>
            </p:cNvSpPr>
            <p:nvPr/>
          </p:nvSpPr>
          <p:spPr bwMode="auto">
            <a:xfrm>
              <a:off x="1008" y="1851"/>
              <a:ext cx="816" cy="310"/>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الأعمال</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540682" name="Text Box 1034"/>
            <p:cNvSpPr txBox="1">
              <a:spLocks noChangeArrowheads="1"/>
            </p:cNvSpPr>
            <p:nvPr/>
          </p:nvSpPr>
          <p:spPr bwMode="auto">
            <a:xfrm>
              <a:off x="1008" y="2734"/>
              <a:ext cx="768" cy="310"/>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الإيمان</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sp>
        <p:nvSpPr>
          <p:cNvPr id="540683" name="Text Box 1035"/>
          <p:cNvSpPr txBox="1">
            <a:spLocks noChangeArrowheads="1"/>
          </p:cNvSpPr>
          <p:nvPr/>
        </p:nvSpPr>
        <p:spPr bwMode="auto">
          <a:xfrm>
            <a:off x="76200" y="1672273"/>
            <a:ext cx="2819400" cy="492443"/>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الخلاص بواسطة...</a:t>
            </a:r>
            <a:endParaRPr kumimoji="0" lang="en-US" sz="32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nvGrpSpPr>
          <p:cNvPr id="187399" name="Group 1036"/>
          <p:cNvGrpSpPr>
            <a:grpSpLocks/>
          </p:cNvGrpSpPr>
          <p:nvPr/>
        </p:nvGrpSpPr>
        <p:grpSpPr bwMode="auto">
          <a:xfrm>
            <a:off x="3378200" y="2667000"/>
            <a:ext cx="1447800" cy="2895600"/>
            <a:chOff x="2352" y="1680"/>
            <a:chExt cx="912" cy="1824"/>
          </a:xfrm>
        </p:grpSpPr>
        <p:sp>
          <p:nvSpPr>
            <p:cNvPr id="187411" name="Rectangle 1037"/>
            <p:cNvSpPr>
              <a:spLocks noChangeArrowheads="1"/>
            </p:cNvSpPr>
            <p:nvPr/>
          </p:nvSpPr>
          <p:spPr bwMode="auto">
            <a:xfrm>
              <a:off x="2352" y="1680"/>
              <a:ext cx="912" cy="1824"/>
            </a:xfrm>
            <a:prstGeom prst="rect">
              <a:avLst/>
            </a:prstGeom>
            <a:solidFill>
              <a:schemeClr val="bg2"/>
            </a:solidFill>
            <a:ln>
              <a:noFill/>
            </a:ln>
            <a:extLst>
              <a:ext uri="{91240B29-F687-4f45-9708-019B960494DF}">
                <a14:hiddenLine xmlns="" xmlns:a14="http://schemas.microsoft.com/office/drawing/2010/main" w="12700" cap="sq">
                  <a:solidFill>
                    <a:srgbClr val="000000"/>
                  </a:solidFill>
                  <a:miter lim="800000"/>
                  <a:headEnd/>
                  <a:tailEnd/>
                </a14:hiddenLine>
              </a:ext>
            </a:extLst>
          </p:spPr>
          <p:txBody>
            <a:bodyPr wrap="none" lIns="0" tIns="0" rIns="0" bIns="0"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40686" name="Text Box 1038"/>
            <p:cNvSpPr txBox="1">
              <a:spLocks noChangeArrowheads="1"/>
            </p:cNvSpPr>
            <p:nvPr/>
          </p:nvSpPr>
          <p:spPr bwMode="auto">
            <a:xfrm>
              <a:off x="2400" y="1716"/>
              <a:ext cx="816" cy="620"/>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الإيمان + الأعمال</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540687" name="Text Box 1039"/>
            <p:cNvSpPr txBox="1">
              <a:spLocks noChangeArrowheads="1"/>
            </p:cNvSpPr>
            <p:nvPr/>
          </p:nvSpPr>
          <p:spPr bwMode="auto">
            <a:xfrm>
              <a:off x="2400" y="2599"/>
              <a:ext cx="768" cy="620"/>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الإيمان وحده</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grpSp>
        <p:nvGrpSpPr>
          <p:cNvPr id="187400" name="Group 1040"/>
          <p:cNvGrpSpPr>
            <a:grpSpLocks/>
          </p:cNvGrpSpPr>
          <p:nvPr/>
        </p:nvGrpSpPr>
        <p:grpSpPr bwMode="auto">
          <a:xfrm>
            <a:off x="5461000" y="2667000"/>
            <a:ext cx="1447800" cy="2895600"/>
            <a:chOff x="3792" y="1680"/>
            <a:chExt cx="912" cy="1824"/>
          </a:xfrm>
        </p:grpSpPr>
        <p:sp>
          <p:nvSpPr>
            <p:cNvPr id="187408" name="Rectangle 1041"/>
            <p:cNvSpPr>
              <a:spLocks noChangeArrowheads="1"/>
            </p:cNvSpPr>
            <p:nvPr/>
          </p:nvSpPr>
          <p:spPr bwMode="auto">
            <a:xfrm>
              <a:off x="3792" y="1680"/>
              <a:ext cx="912" cy="1824"/>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a:tailEnd/>
                </a14:hiddenLine>
              </a:ext>
            </a:extLst>
          </p:spPr>
          <p:txBody>
            <a:bodyPr wrap="none" lIns="0" tIns="0" rIns="0" bIns="0"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40690" name="Text Box 1042"/>
            <p:cNvSpPr txBox="1">
              <a:spLocks noChangeArrowheads="1"/>
            </p:cNvSpPr>
            <p:nvPr/>
          </p:nvSpPr>
          <p:spPr bwMode="auto">
            <a:xfrm>
              <a:off x="3840" y="1716"/>
              <a:ext cx="816" cy="620"/>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الإيمان وحده</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540691" name="Text Box 1043"/>
            <p:cNvSpPr txBox="1">
              <a:spLocks noChangeArrowheads="1"/>
            </p:cNvSpPr>
            <p:nvPr/>
          </p:nvSpPr>
          <p:spPr bwMode="auto">
            <a:xfrm>
              <a:off x="3840" y="2599"/>
              <a:ext cx="768" cy="620"/>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الإيمان وحده</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sp>
        <p:nvSpPr>
          <p:cNvPr id="187401" name="Rectangle 1044"/>
          <p:cNvSpPr>
            <a:spLocks noChangeArrowheads="1"/>
          </p:cNvSpPr>
          <p:nvPr/>
        </p:nvSpPr>
        <p:spPr bwMode="auto">
          <a:xfrm>
            <a:off x="4495800" y="3276600"/>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wrap="none" lIns="0" tIns="0" rIns="0" bIns="0"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40693" name="Text Box 1045"/>
          <p:cNvSpPr txBox="1">
            <a:spLocks noChangeArrowheads="1"/>
          </p:cNvSpPr>
          <p:nvPr/>
        </p:nvSpPr>
        <p:spPr bwMode="auto">
          <a:xfrm>
            <a:off x="8313591" y="74097"/>
            <a:ext cx="671659" cy="369332"/>
          </a:xfrm>
          <a:prstGeom prst="rect">
            <a:avLst/>
          </a:prstGeom>
          <a:noFill/>
          <a:ln w="12700" cap="sq">
            <a:noFill/>
            <a:miter lim="800000"/>
            <a:headEnd/>
            <a:tailEnd/>
          </a:ln>
          <a:effectLst/>
        </p:spPr>
        <p:txBody>
          <a:bodyPr wrap="none"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121 أ</a:t>
            </a:r>
            <a:endParaRPr kumimoji="0" lang="en-US" sz="1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endParaRPr>
          </a:p>
        </p:txBody>
      </p:sp>
      <p:grpSp>
        <p:nvGrpSpPr>
          <p:cNvPr id="187403" name="Group 1046"/>
          <p:cNvGrpSpPr>
            <a:grpSpLocks/>
          </p:cNvGrpSpPr>
          <p:nvPr/>
        </p:nvGrpSpPr>
        <p:grpSpPr bwMode="auto">
          <a:xfrm>
            <a:off x="7543800" y="2681288"/>
            <a:ext cx="1524000" cy="2895600"/>
            <a:chOff x="4896" y="1689"/>
            <a:chExt cx="960" cy="1824"/>
          </a:xfrm>
        </p:grpSpPr>
        <p:sp>
          <p:nvSpPr>
            <p:cNvPr id="187405" name="Rectangle 1047"/>
            <p:cNvSpPr>
              <a:spLocks noChangeArrowheads="1"/>
            </p:cNvSpPr>
            <p:nvPr/>
          </p:nvSpPr>
          <p:spPr bwMode="auto">
            <a:xfrm>
              <a:off x="4896" y="1689"/>
              <a:ext cx="912" cy="1824"/>
            </a:xfrm>
            <a:prstGeom prst="rect">
              <a:avLst/>
            </a:prstGeom>
            <a:solidFill>
              <a:srgbClr val="FF0000"/>
            </a:solidFill>
            <a:ln>
              <a:noFill/>
            </a:ln>
            <a:extLst>
              <a:ext uri="{91240B29-F687-4f45-9708-019B960494DF}">
                <a14:hiddenLine xmlns="" xmlns:a14="http://schemas.microsoft.com/office/drawing/2010/main" w="12700" cap="sq">
                  <a:solidFill>
                    <a:srgbClr val="000000"/>
                  </a:solidFill>
                  <a:miter lim="800000"/>
                  <a:headEnd/>
                  <a:tailEnd/>
                </a14:hiddenLine>
              </a:ext>
            </a:extLst>
          </p:spPr>
          <p:txBody>
            <a:bodyPr wrap="none" lIns="0" tIns="0" rIns="0" bIns="0"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40696" name="Text Box 1048"/>
            <p:cNvSpPr txBox="1">
              <a:spLocks noChangeArrowheads="1"/>
            </p:cNvSpPr>
            <p:nvPr/>
          </p:nvSpPr>
          <p:spPr bwMode="auto">
            <a:xfrm>
              <a:off x="4944" y="1725"/>
              <a:ext cx="816" cy="620"/>
            </a:xfrm>
            <a:prstGeom prst="rect">
              <a:avLst/>
            </a:prstGeom>
            <a:noFill/>
            <a:ln w="12700" cap="sq">
              <a:noFill/>
              <a:miter lim="800000"/>
              <a:headEnd/>
              <a:tailEnd/>
            </a:ln>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الإيمان + الأعمال</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540697" name="Text Box 1049"/>
            <p:cNvSpPr txBox="1">
              <a:spLocks noChangeArrowheads="1"/>
            </p:cNvSpPr>
            <p:nvPr/>
          </p:nvSpPr>
          <p:spPr bwMode="auto">
            <a:xfrm>
              <a:off x="4944" y="2608"/>
              <a:ext cx="912" cy="620"/>
            </a:xfrm>
            <a:prstGeom prst="rect">
              <a:avLst/>
            </a:prstGeom>
            <a:noFill/>
            <a:ln w="12700" cap="sq">
              <a:noFill/>
              <a:miter lim="800000"/>
              <a:headEnd/>
              <a:tailEnd/>
            </a:ln>
            <a:effectLst/>
          </p:spPr>
          <p:txBody>
            <a:bodyPr wrap="square"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الإيمان + الأعمال</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sp>
        <p:nvSpPr>
          <p:cNvPr id="540698" name="Text Box 1050"/>
          <p:cNvSpPr txBox="1">
            <a:spLocks noChangeArrowheads="1"/>
          </p:cNvSpPr>
          <p:nvPr/>
        </p:nvSpPr>
        <p:spPr bwMode="auto">
          <a:xfrm>
            <a:off x="6494556" y="6399312"/>
            <a:ext cx="2452594" cy="307777"/>
          </a:xfrm>
          <a:prstGeom prst="rect">
            <a:avLst/>
          </a:prstGeom>
          <a:noFill/>
          <a:ln w="12700" cap="sq">
            <a:noFill/>
            <a:miter lim="800000"/>
            <a:headEnd/>
            <a:tailEnd/>
          </a:ln>
          <a:effectLst/>
        </p:spPr>
        <p:txBody>
          <a:bodyPr wrap="none"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أنظر</a:t>
            </a:r>
            <a:r>
              <a:rPr kumimoji="0" lang="ar-JO" sz="2000" b="1" i="0" u="none" strike="noStrike" kern="1200" cap="none" spc="0" normalizeH="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مسح عهد قديم 119 إي</a:t>
            </a:r>
            <a:endParaRPr kumimoji="0" lang="en-US" sz="1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endParaRPr>
          </a:p>
        </p:txBody>
      </p:sp>
      <p:sp>
        <p:nvSpPr>
          <p:cNvPr id="28" name="Text Box 1030"/>
          <p:cNvSpPr txBox="1">
            <a:spLocks noChangeArrowheads="1"/>
          </p:cNvSpPr>
          <p:nvPr/>
        </p:nvSpPr>
        <p:spPr bwMode="auto">
          <a:xfrm>
            <a:off x="-108520" y="5805264"/>
            <a:ext cx="9252520" cy="492443"/>
          </a:xfrm>
          <a:prstGeom prst="rect">
            <a:avLst/>
          </a:prstGeom>
          <a:noFill/>
          <a:ln w="12700" cap="sq">
            <a:noFill/>
            <a:miter lim="800000"/>
            <a:headEnd/>
            <a:tailEnd/>
          </a:ln>
          <a:effectLst/>
        </p:spPr>
        <p:txBody>
          <a:bodyPr wrap="square"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457200" marR="0" lvl="0" indent="-457200" algn="r" defTabSz="914400" rtl="1"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ar-JO" sz="32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ما هي الآيات الكتابيّة التي تدعم إجابتك؟             </a:t>
            </a:r>
            <a:endParaRPr kumimoji="0" lang="en-US" sz="32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75246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0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9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026"/>
          <p:cNvSpPr>
            <a:spLocks noGrp="1" noChangeArrowheads="1"/>
          </p:cNvSpPr>
          <p:nvPr>
            <p:ph type="ctrTitle"/>
          </p:nvPr>
        </p:nvSpPr>
        <p:spPr>
          <a:xfrm>
            <a:off x="0" y="0"/>
            <a:ext cx="4191000" cy="762000"/>
          </a:xfrm>
        </p:spPr>
        <p:txBody>
          <a:bodyPr/>
          <a:lstStyle/>
          <a:p>
            <a:pPr algn="r" eaLnBrk="1" hangingPunct="1"/>
            <a:r>
              <a:rPr kumimoji="0" lang="ar-JO" sz="3200" i="1" dirty="0">
                <a:latin typeface="Arial" panose="020B0604020202020204" pitchFamily="34" charset="0"/>
                <a:ea typeface="Osaka" charset="0"/>
                <a:cs typeface="Arial" panose="020B0604020202020204" pitchFamily="34" charset="0"/>
              </a:rPr>
              <a:t>الخلاص في كل العصور:</a:t>
            </a:r>
            <a:endParaRPr kumimoji="0" lang="en-US" sz="3200" i="1" dirty="0">
              <a:latin typeface="Arial" panose="020B0604020202020204" pitchFamily="34" charset="0"/>
              <a:ea typeface="Osaka" charset="0"/>
              <a:cs typeface="Arial" panose="020B0604020202020204" pitchFamily="34" charset="0"/>
            </a:endParaRPr>
          </a:p>
        </p:txBody>
      </p:sp>
      <p:pic>
        <p:nvPicPr>
          <p:cNvPr id="546820" name="Picture 1028" descr="Cross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62400" y="2667000"/>
            <a:ext cx="1447800" cy="399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6821" name="Rectangle 1029"/>
          <p:cNvSpPr>
            <a:spLocks noChangeArrowheads="1"/>
          </p:cNvSpPr>
          <p:nvPr/>
        </p:nvSpPr>
        <p:spPr bwMode="auto">
          <a:xfrm>
            <a:off x="5410200" y="3733800"/>
            <a:ext cx="3048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101600" algn="ctr" defTabSz="914400" rtl="0" eaLnBrk="1" fontAlgn="base" latinLnBrk="0" hangingPunct="1">
              <a:lnSpc>
                <a:spcPct val="110000"/>
              </a:lnSpc>
              <a:spcBef>
                <a:spcPct val="20000"/>
              </a:spcBef>
              <a:spcAft>
                <a:spcPct val="0"/>
              </a:spcAft>
              <a:buClr>
                <a:srgbClr val="960000"/>
              </a:buClr>
              <a:buSzPct val="100000"/>
              <a:buFont typeface="Wingdings" charset="0"/>
              <a:buNone/>
              <a:tabLst/>
              <a:defRPr/>
            </a:pPr>
            <a:endParaRPr kumimoji="0" lang="en-US" sz="3200" b="0" i="0" u="none" strike="noStrike" kern="1200" cap="none" spc="0" normalizeH="0" baseline="0" noProof="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546823" name="AutoShape 1031"/>
          <p:cNvSpPr>
            <a:spLocks noChangeArrowheads="1"/>
          </p:cNvSpPr>
          <p:nvPr/>
        </p:nvSpPr>
        <p:spPr bwMode="auto">
          <a:xfrm>
            <a:off x="2743200" y="3962400"/>
            <a:ext cx="990600" cy="1295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46824" name="AutoShape 1032"/>
          <p:cNvSpPr>
            <a:spLocks noChangeArrowheads="1"/>
          </p:cNvSpPr>
          <p:nvPr/>
        </p:nvSpPr>
        <p:spPr bwMode="auto">
          <a:xfrm rot="10800000">
            <a:off x="5562600" y="3962400"/>
            <a:ext cx="990600" cy="1295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46825" name="WordArt 1033"/>
          <p:cNvSpPr>
            <a:spLocks noChangeArrowheads="1" noChangeShapeType="1" noTextEdit="1"/>
          </p:cNvSpPr>
          <p:nvPr/>
        </p:nvSpPr>
        <p:spPr bwMode="auto">
          <a:xfrm>
            <a:off x="1371600" y="1600200"/>
            <a:ext cx="6731000"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0" normalizeH="0" baseline="0" noProof="0" dirty="0">
                <a:ln w="12700">
                  <a:solidFill>
                    <a:srgbClr val="EAEAEA"/>
                  </a:solidFill>
                  <a:round/>
                  <a:headEnd/>
                  <a:tailEnd/>
                </a:ln>
                <a:solidFill>
                  <a:srgbClr val="FFFFFF"/>
                </a:solidFill>
                <a:effectLst>
                  <a:outerShdw blurRad="63500" dist="35921" dir="2700000" sy="50000" kx="2115830" algn="bl" rotWithShape="0">
                    <a:srgbClr val="C0C0C0"/>
                  </a:outerShdw>
                </a:effectLst>
                <a:uLnTx/>
                <a:uFillTx/>
                <a:latin typeface="Arial Black"/>
                <a:ea typeface="Arial Black"/>
                <a:cs typeface="Arial Black"/>
              </a:rPr>
              <a:t>مركزية الصليب</a:t>
            </a:r>
            <a:endParaRPr kumimoji="0" lang="en-US" sz="3600" b="0" i="0" u="none" strike="noStrike" kern="10" cap="none" spc="0" normalizeH="0" baseline="0" noProof="0" dirty="0">
              <a:ln w="12700">
                <a:solidFill>
                  <a:srgbClr val="EAEAEA"/>
                </a:solidFill>
                <a:round/>
                <a:headEnd/>
                <a:tailEnd/>
              </a:ln>
              <a:solidFill>
                <a:srgbClr val="FFFFFF"/>
              </a:solidFill>
              <a:effectLst>
                <a:outerShdw blurRad="63500" dist="35921" dir="2700000" sy="50000" kx="2115830" algn="bl" rotWithShape="0">
                  <a:srgbClr val="C0C0C0"/>
                </a:outerShdw>
              </a:effectLst>
              <a:uLnTx/>
              <a:uFillTx/>
              <a:latin typeface="Arial Black"/>
              <a:ea typeface="Arial Black"/>
              <a:cs typeface="Arial Black"/>
            </a:endParaRPr>
          </a:p>
        </p:txBody>
      </p:sp>
      <p:sp>
        <p:nvSpPr>
          <p:cNvPr id="191495" name="Rectangle 1034"/>
          <p:cNvSpPr>
            <a:spLocks noChangeArrowheads="1"/>
          </p:cNvSpPr>
          <p:nvPr/>
        </p:nvSpPr>
        <p:spPr bwMode="auto">
          <a:xfrm>
            <a:off x="304800" y="3810000"/>
            <a:ext cx="289560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101600" algn="ctr" defTabSz="914400" rtl="0"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ق. م</a:t>
            </a:r>
          </a:p>
          <a:p>
            <a:pPr marL="0" marR="0" lvl="0" indent="101600" algn="ctr" defTabSz="914400" rtl="0"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التطلع</a:t>
            </a:r>
          </a:p>
          <a:p>
            <a:pPr marL="0" marR="0" lvl="0" indent="101600" algn="ctr" defTabSz="914400" rtl="0"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إلى</a:t>
            </a:r>
          </a:p>
          <a:p>
            <a:pPr marL="0" marR="0" lvl="0" indent="101600" algn="ctr" defTabSz="914400" rtl="0"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صليب المسيح</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546827" name="Rectangle 1035"/>
          <p:cNvSpPr>
            <a:spLocks noChangeArrowheads="1"/>
          </p:cNvSpPr>
          <p:nvPr/>
        </p:nvSpPr>
        <p:spPr bwMode="auto">
          <a:xfrm>
            <a:off x="6477000" y="3810000"/>
            <a:ext cx="266700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101600" algn="ctr" defTabSz="914400" rtl="0"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ب. م</a:t>
            </a:r>
          </a:p>
          <a:p>
            <a:pPr marL="0" marR="0" lvl="0" indent="101600" algn="ctr" defTabSz="914400" rtl="0"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الإلتفات</a:t>
            </a:r>
          </a:p>
          <a:p>
            <a:pPr marL="0" marR="0" lvl="0" indent="101600" algn="ctr" defTabSz="914400" rtl="0"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إلى</a:t>
            </a:r>
          </a:p>
          <a:p>
            <a:pPr marL="0" marR="0" lvl="0" indent="101600" algn="ctr" defTabSz="914400" rtl="0" eaLnBrk="1" fontAlgn="base" latinLnBrk="0" hangingPunct="1">
              <a:lnSpc>
                <a:spcPct val="110000"/>
              </a:lnSpc>
              <a:spcBef>
                <a:spcPct val="20000"/>
              </a:spcBef>
              <a:spcAft>
                <a:spcPct val="0"/>
              </a:spcAft>
              <a:buClr>
                <a:srgbClr val="960000"/>
              </a:buClr>
              <a:buSzPct val="100000"/>
              <a:buFont typeface="Wingdings" charset="0"/>
              <a:buNone/>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صليب المسيح</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Tree>
    <p:extLst>
      <p:ext uri="{BB962C8B-B14F-4D97-AF65-F5344CB8AC3E}">
        <p14:creationId xmlns:p14="http://schemas.microsoft.com/office/powerpoint/2010/main" val="25088443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682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54682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nodePh="1">
                                  <p:stCondLst>
                                    <p:cond delay="0"/>
                                  </p:stCondLst>
                                  <p:endCondLst>
                                    <p:cond evt="begin" delay="0">
                                      <p:tn val="12"/>
                                    </p:cond>
                                  </p:endCondLst>
                                  <p:childTnLst>
                                    <p:set>
                                      <p:cBhvr>
                                        <p:cTn id="13" dur="1" fill="hold">
                                          <p:stCondLst>
                                            <p:cond delay="0"/>
                                          </p:stCondLst>
                                        </p:cTn>
                                        <p:tgtEl>
                                          <p:spTgt spid="546821"/>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5468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68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0" fill="hold" grpId="0" nodeType="clickEffect">
                                  <p:stCondLst>
                                    <p:cond delay="0"/>
                                  </p:stCondLst>
                                  <p:childTnLst>
                                    <p:set>
                                      <p:cBhvr>
                                        <p:cTn id="22" dur="1" fill="hold">
                                          <p:stCondLst>
                                            <p:cond delay="0"/>
                                          </p:stCondLst>
                                        </p:cTn>
                                        <p:tgtEl>
                                          <p:spTgt spid="546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1" grpId="0"/>
      <p:bldP spid="546823" grpId="0" animBg="1"/>
      <p:bldP spid="546824" grpId="0" animBg="1"/>
      <p:bldP spid="546825" grpId="0"/>
      <p:bldP spid="5468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lance scale | winnifredxoxo | Flickr">
            <a:extLst>
              <a:ext uri="{FF2B5EF4-FFF2-40B4-BE49-F238E27FC236}">
                <a16:creationId xmlns:a16="http://schemas.microsoft.com/office/drawing/2014/main" id="{D64D9290-6778-3849-822D-251DAF80186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49355" y="1717964"/>
            <a:ext cx="6914273" cy="5175827"/>
          </a:xfrm>
          <a:prstGeom prst="rect">
            <a:avLst/>
          </a:prstGeom>
        </p:spPr>
      </p:pic>
      <p:sp>
        <p:nvSpPr>
          <p:cNvPr id="2" name="Title 1">
            <a:extLst>
              <a:ext uri="{FF2B5EF4-FFF2-40B4-BE49-F238E27FC236}">
                <a16:creationId xmlns:a16="http://schemas.microsoft.com/office/drawing/2014/main" id="{4CA9D15C-BAE8-4B4A-AAF1-3CE6BEE13CD6}"/>
              </a:ext>
            </a:extLst>
          </p:cNvPr>
          <p:cNvSpPr>
            <a:spLocks noGrp="1"/>
          </p:cNvSpPr>
          <p:nvPr>
            <p:ph type="title"/>
          </p:nvPr>
        </p:nvSpPr>
        <p:spPr>
          <a:xfrm>
            <a:off x="38100" y="44449"/>
            <a:ext cx="4907973" cy="3917951"/>
          </a:xfrm>
        </p:spPr>
        <p:txBody>
          <a:bodyPr/>
          <a:lstStyle/>
          <a:p>
            <a:r>
              <a:rPr lang="ar-JO" b="1" dirty="0">
                <a:solidFill>
                  <a:schemeClr val="tx1"/>
                </a:solidFill>
                <a:latin typeface="Arial" panose="020B0604020202020204" pitchFamily="34" charset="0"/>
                <a:cs typeface="Arial" panose="020B0604020202020204" pitchFamily="34" charset="0"/>
              </a:rPr>
              <a:t>كيف نوازن بين تعليم الكتاب المقدس عن الخلاص و المكافآت ؟</a:t>
            </a:r>
            <a:endParaRPr lang="en-US" b="1"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9B70D-123D-474E-BF77-8E2F0E3D4DC7}"/>
              </a:ext>
            </a:extLst>
          </p:cNvPr>
          <p:cNvSpPr txBox="1"/>
          <p:nvPr/>
        </p:nvSpPr>
        <p:spPr>
          <a:xfrm>
            <a:off x="4718628" y="6893791"/>
            <a:ext cx="4445000" cy="230832"/>
          </a:xfrm>
          <a:prstGeom prst="rect">
            <a:avLst/>
          </a:prstGeom>
          <a:noFill/>
        </p:spPr>
        <p:txBody>
          <a:bodyPr wrap="square" rtlCol="0">
            <a:spAutoFit/>
          </a:bodyPr>
          <a:lstStyle/>
          <a:p>
            <a:pPr>
              <a:defRPr/>
            </a:pPr>
            <a:r>
              <a:rPr lang="en-US" sz="900">
                <a:solidFill>
                  <a:srgbClr val="000000"/>
                </a:solidFill>
                <a:latin typeface="Arial" panose="020B0604020202020204" pitchFamily="34" charset="0"/>
                <a:cs typeface="Arial" panose="020B0604020202020204" pitchFamily="34" charset="0"/>
                <a:hlinkClick r:id="rId3" tooltip="https://www.flickr.com/photos/61056899@N06/5751301741"/>
              </a:rPr>
              <a:t>This Photo</a:t>
            </a:r>
            <a:r>
              <a:rPr lang="en-US" sz="900">
                <a:solidFill>
                  <a:srgbClr val="000000"/>
                </a:solidFill>
                <a:latin typeface="Arial" panose="020B0604020202020204" pitchFamily="34" charset="0"/>
                <a:cs typeface="Arial" panose="020B0604020202020204" pitchFamily="34" charset="0"/>
              </a:rPr>
              <a:t> by Unknown Author is licensed under </a:t>
            </a:r>
            <a:r>
              <a:rPr lang="en-US" sz="900">
                <a:solidFill>
                  <a:srgbClr val="000000"/>
                </a:solidFill>
                <a:latin typeface="Arial" panose="020B0604020202020204" pitchFamily="34" charset="0"/>
                <a:cs typeface="Arial" panose="020B0604020202020204" pitchFamily="34" charset="0"/>
                <a:hlinkClick r:id="rId4" tooltip="https://creativecommons.org/licenses/by/3.0/"/>
              </a:rPr>
              <a:t>CC BY</a:t>
            </a:r>
            <a:endParaRPr lang="en-US" sz="9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37768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36" name="AutoShape 1044"/>
          <p:cNvSpPr>
            <a:spLocks noChangeArrowheads="1"/>
          </p:cNvSpPr>
          <p:nvPr/>
        </p:nvSpPr>
        <p:spPr bwMode="auto">
          <a:xfrm rot="5400000">
            <a:off x="596739" y="3548323"/>
            <a:ext cx="1702122" cy="1371600"/>
          </a:xfrm>
          <a:prstGeom prst="chevron">
            <a:avLst>
              <a:gd name="adj" fmla="val 31944"/>
            </a:avLst>
          </a:prstGeom>
          <a:solidFill>
            <a:srgbClr val="66FFCC"/>
          </a:solidFill>
          <a:ln w="38100" cap="sq">
            <a:solidFill>
              <a:schemeClr val="bg2"/>
            </a:solidFill>
            <a:miter lim="800000"/>
            <a:headEnd/>
            <a:tailEnd/>
          </a:ln>
        </p:spPr>
        <p:txBody>
          <a:bodyPr rot="10800000" vert="eaVert" wrap="none"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ar-JO" sz="2000" b="1" dirty="0">
                <a:solidFill>
                  <a:srgbClr val="000000"/>
                </a:solidFill>
                <a:latin typeface="Arial" panose="020B0604020202020204" pitchFamily="34" charset="0"/>
                <a:ea typeface="ＭＳ Ｐゴシック" charset="0"/>
                <a:cs typeface="Arial" panose="020B0604020202020204" pitchFamily="34" charset="0"/>
              </a:rPr>
              <a:t>الرمز</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lang="ar-JO" sz="2000" b="1" dirty="0">
                <a:solidFill>
                  <a:srgbClr val="000000"/>
                </a:solidFill>
                <a:latin typeface="Arial" panose="020B0604020202020204" pitchFamily="34" charset="0"/>
                <a:ea typeface="ＭＳ Ｐゴシック" charset="0"/>
                <a:cs typeface="Arial" panose="020B0604020202020204" pitchFamily="34" charset="0"/>
              </a:rPr>
              <a:t>المرموز إليه</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21218" name="Rectangle 1026"/>
          <p:cNvSpPr>
            <a:spLocks noGrp="1" noChangeArrowheads="1"/>
          </p:cNvSpPr>
          <p:nvPr>
            <p:ph type="ctrTitle"/>
          </p:nvPr>
        </p:nvSpPr>
        <p:spPr>
          <a:xfrm>
            <a:off x="0" y="0"/>
            <a:ext cx="6619875" cy="692696"/>
          </a:xfrm>
          <a:solidFill>
            <a:srgbClr val="006600"/>
          </a:solidFill>
          <a:effectLst>
            <a:outerShdw blurRad="63500" dist="35921" dir="2700000" algn="ctr" rotWithShape="0">
              <a:schemeClr val="bg2">
                <a:alpha val="74998"/>
              </a:schemeClr>
            </a:outerShdw>
          </a:effectLst>
        </p:spPr>
        <p:txBody>
          <a:bodyPr/>
          <a:lstStyle/>
          <a:p>
            <a:pPr algn="ctr">
              <a:defRPr/>
            </a:pPr>
            <a:r>
              <a:rPr kumimoji="1" lang="ar-JO" sz="3600" b="1" dirty="0">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الخلاص و التقديس</a:t>
            </a:r>
            <a:endParaRPr kumimoji="1" lang="en-US" sz="3600" dirty="0">
              <a:solidFill>
                <a:schemeClr val="tx1"/>
              </a:solidFill>
              <a:latin typeface="Arial" panose="020B0604020202020204" pitchFamily="34" charset="0"/>
              <a:ea typeface="ＭＳ Ｐゴシック" charset="0"/>
              <a:cs typeface="Arial" panose="020B0604020202020204" pitchFamily="34" charset="0"/>
            </a:endParaRPr>
          </a:p>
        </p:txBody>
      </p:sp>
      <p:sp>
        <p:nvSpPr>
          <p:cNvPr id="521220" name="Text Box 1028"/>
          <p:cNvSpPr txBox="1">
            <a:spLocks noChangeArrowheads="1"/>
          </p:cNvSpPr>
          <p:nvPr/>
        </p:nvSpPr>
        <p:spPr bwMode="auto">
          <a:xfrm>
            <a:off x="76200" y="2163763"/>
            <a:ext cx="595313" cy="427037"/>
          </a:xfrm>
          <a:prstGeom prst="rect">
            <a:avLst/>
          </a:prstGeom>
          <a:noFill/>
          <a:ln w="12700" cap="sq">
            <a:noFill/>
            <a:miter lim="800000"/>
            <a:headEnd/>
            <a:tailEnd/>
          </a:ln>
          <a:effectLst>
            <a:outerShdw blurRad="63500" dist="107763" dir="18900000" algn="ctr" rotWithShape="0">
              <a:schemeClr val="bg2"/>
            </a:outerShdw>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ع ق</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521221" name="Text Box 1029"/>
          <p:cNvSpPr txBox="1">
            <a:spLocks noChangeArrowheads="1"/>
          </p:cNvSpPr>
          <p:nvPr/>
        </p:nvSpPr>
        <p:spPr bwMode="auto">
          <a:xfrm>
            <a:off x="76200" y="5243513"/>
            <a:ext cx="595313" cy="427037"/>
          </a:xfrm>
          <a:prstGeom prst="rect">
            <a:avLst/>
          </a:prstGeom>
          <a:noFill/>
          <a:ln w="12700" cap="sq">
            <a:noFill/>
            <a:miter lim="800000"/>
            <a:headEnd/>
            <a:tailEnd/>
          </a:ln>
          <a:effectLst>
            <a:outerShdw blurRad="63500" dist="107763" dir="18900000" algn="ctr" rotWithShape="0">
              <a:schemeClr val="bg2"/>
            </a:outerShdw>
          </a:effectLst>
        </p:spPr>
        <p:txBody>
          <a:bodyPr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ع ج</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521222" name="Rectangle 1030"/>
          <p:cNvSpPr>
            <a:spLocks noChangeArrowheads="1"/>
          </p:cNvSpPr>
          <p:nvPr/>
        </p:nvSpPr>
        <p:spPr bwMode="auto">
          <a:xfrm>
            <a:off x="2433637" y="5157192"/>
            <a:ext cx="2282379" cy="5334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t"/>
          <a:lstStyle/>
          <a:p>
            <a:pPr marL="0" marR="0" lvl="0" indent="0" algn="ctr"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الخلاص</a:t>
            </a:r>
            <a:r>
              <a:rPr kumimoji="1" lang="en-US"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 </a:t>
            </a:r>
            <a:br>
              <a:rPr kumimoji="1" lang="en-US"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br>
            <a:r>
              <a:rPr kumimoji="1" lang="en-US"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a:t>
            </a:r>
            <a:r>
              <a:rPr kumimoji="1" lang="ar-JO" sz="2400" b="1" dirty="0">
                <a:solidFill>
                  <a:srgbClr val="FFFFFF"/>
                </a:solidFill>
                <a:latin typeface="Arial" panose="020B0604020202020204" pitchFamily="34" charset="0"/>
                <a:ea typeface="Times New Roman" pitchFamily="-111" charset="0"/>
                <a:cs typeface="Arial" panose="020B0604020202020204" pitchFamily="34" charset="0"/>
              </a:rPr>
              <a:t>1 كو 10: 1-4</a:t>
            </a:r>
            <a:r>
              <a:rPr kumimoji="1" lang="en-US"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a:t>
            </a:r>
          </a:p>
        </p:txBody>
      </p:sp>
      <p:sp>
        <p:nvSpPr>
          <p:cNvPr id="521223" name="Rectangle 1031"/>
          <p:cNvSpPr>
            <a:spLocks noChangeArrowheads="1"/>
          </p:cNvSpPr>
          <p:nvPr/>
        </p:nvSpPr>
        <p:spPr bwMode="auto">
          <a:xfrm>
            <a:off x="762000" y="836712"/>
            <a:ext cx="1544638" cy="990600"/>
          </a:xfrm>
          <a:prstGeom prst="rect">
            <a:avLst/>
          </a:prstGeom>
          <a:solidFill>
            <a:schemeClr val="bg2"/>
          </a:solidFill>
          <a:ln w="9525">
            <a:noFill/>
            <a:miter lim="800000"/>
            <a:headEnd/>
            <a:tailEnd/>
          </a:ln>
          <a:effectLst>
            <a:outerShdw blurRad="63500" dist="107763" dir="18900000" algn="ctr" rotWithShape="0">
              <a:schemeClr val="bg2">
                <a:alpha val="74998"/>
              </a:schemeClr>
            </a:outerShdw>
          </a:effectLst>
        </p:spPr>
        <p:txBody>
          <a:bodyPr anchor="ctr"/>
          <a:lstStyle/>
          <a:p>
            <a:pPr marL="0" marR="0" lvl="0" indent="0" algn="ctr"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ar-JO" sz="28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دور الإنسان</a:t>
            </a:r>
            <a:endParaRPr kumimoji="1" lang="en-US" sz="28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endParaRPr>
          </a:p>
        </p:txBody>
      </p:sp>
      <p:sp>
        <p:nvSpPr>
          <p:cNvPr id="521224" name="Rectangle 1032"/>
          <p:cNvSpPr>
            <a:spLocks noChangeArrowheads="1"/>
          </p:cNvSpPr>
          <p:nvPr/>
        </p:nvSpPr>
        <p:spPr bwMode="auto">
          <a:xfrm>
            <a:off x="2541588" y="836712"/>
            <a:ext cx="1985962" cy="990600"/>
          </a:xfrm>
          <a:prstGeom prst="rect">
            <a:avLst/>
          </a:prstGeom>
          <a:solidFill>
            <a:schemeClr val="bg2"/>
          </a:solidFill>
          <a:ln w="9525">
            <a:noFill/>
            <a:miter lim="800000"/>
            <a:headEnd/>
            <a:tailEnd/>
          </a:ln>
          <a:effectLst>
            <a:outerShdw blurRad="63500" dist="107763" dir="18900000" algn="ctr" rotWithShape="0">
              <a:schemeClr val="bg2">
                <a:alpha val="74998"/>
              </a:schemeClr>
            </a:outerShdw>
          </a:effectLst>
        </p:spPr>
        <p:txBody>
          <a:bodyPr anchor="ctr"/>
          <a:lstStyle/>
          <a:p>
            <a:pPr marL="0" marR="0" lvl="0" indent="0" algn="ctr"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ar-JO" sz="28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استجابة       الله</a:t>
            </a:r>
            <a:endParaRPr kumimoji="1" lang="en-US" sz="28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endParaRPr>
          </a:p>
        </p:txBody>
      </p:sp>
      <p:sp>
        <p:nvSpPr>
          <p:cNvPr id="521225" name="Rectangle 1033"/>
          <p:cNvSpPr>
            <a:spLocks noChangeArrowheads="1"/>
          </p:cNvSpPr>
          <p:nvPr/>
        </p:nvSpPr>
        <p:spPr bwMode="auto">
          <a:xfrm>
            <a:off x="762000" y="1827312"/>
            <a:ext cx="1865313" cy="17526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marL="0" marR="0" lvl="0" indent="0" algn="ctr"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الإيمان بالله كحمل الفصح المذبوح</a:t>
            </a:r>
            <a:endParaRPr kumimoji="1" lang="en-US"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endParaRPr>
          </a:p>
        </p:txBody>
      </p:sp>
      <p:sp>
        <p:nvSpPr>
          <p:cNvPr id="521226" name="Rectangle 1034"/>
          <p:cNvSpPr>
            <a:spLocks noChangeArrowheads="1"/>
          </p:cNvSpPr>
          <p:nvPr/>
        </p:nvSpPr>
        <p:spPr bwMode="auto">
          <a:xfrm>
            <a:off x="762000" y="5089202"/>
            <a:ext cx="1721768" cy="1796182"/>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marL="0" marR="0" lvl="0" indent="0" algn="ctr"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الإيمان بالمسيح كحمل الله</a:t>
            </a:r>
          </a:p>
          <a:p>
            <a:pPr marL="0" marR="0" lvl="0" indent="0" algn="ctr"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en-US"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a:t>
            </a: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1</a:t>
            </a:r>
            <a:r>
              <a:rPr kumimoji="1" lang="ar-JO" sz="2400" b="1" i="0" u="none" strike="noStrike" kern="1200" cap="none" spc="0" normalizeH="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 كو 5: 7</a:t>
            </a:r>
            <a:r>
              <a:rPr kumimoji="1" lang="en-US"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a:t>
            </a:r>
          </a:p>
        </p:txBody>
      </p:sp>
      <p:sp>
        <p:nvSpPr>
          <p:cNvPr id="521227" name="Rectangle 1035"/>
          <p:cNvSpPr>
            <a:spLocks noChangeArrowheads="1"/>
          </p:cNvSpPr>
          <p:nvPr/>
        </p:nvSpPr>
        <p:spPr bwMode="auto">
          <a:xfrm>
            <a:off x="4648200" y="1979712"/>
            <a:ext cx="1985963" cy="9906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marL="0" marR="0" lvl="0" indent="0" algn="ctr"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رحلة            كنعان</a:t>
            </a:r>
            <a:endParaRPr kumimoji="1" lang="en-US"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endParaRPr>
          </a:p>
        </p:txBody>
      </p:sp>
      <p:sp>
        <p:nvSpPr>
          <p:cNvPr id="521228" name="Rectangle 1036"/>
          <p:cNvSpPr>
            <a:spLocks noChangeArrowheads="1"/>
          </p:cNvSpPr>
          <p:nvPr/>
        </p:nvSpPr>
        <p:spPr bwMode="auto">
          <a:xfrm>
            <a:off x="4633912" y="5157192"/>
            <a:ext cx="2170335" cy="5334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t"/>
          <a:lstStyle/>
          <a:p>
            <a:pPr marL="0" marR="0" lvl="0" indent="0" algn="ctr"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النمو</a:t>
            </a:r>
            <a:br>
              <a:rPr kumimoji="1" lang="en-US"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br>
            <a:r>
              <a:rPr kumimoji="1" lang="en-US"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a:t>
            </a:r>
            <a:r>
              <a:rPr kumimoji="1" lang="ar-JO" sz="2400" b="1" dirty="0">
                <a:solidFill>
                  <a:srgbClr val="FFFFFF"/>
                </a:solidFill>
                <a:latin typeface="Arial" panose="020B0604020202020204" pitchFamily="34" charset="0"/>
                <a:ea typeface="Times New Roman" pitchFamily="-111" charset="0"/>
                <a:cs typeface="Arial" panose="020B0604020202020204" pitchFamily="34" charset="0"/>
              </a:rPr>
              <a:t>1 كو 10: 5</a:t>
            </a:r>
            <a:r>
              <a:rPr kumimoji="1" lang="en-US"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a:t>
            </a:r>
          </a:p>
        </p:txBody>
      </p:sp>
      <p:sp>
        <p:nvSpPr>
          <p:cNvPr id="521229" name="Rectangle 1037"/>
          <p:cNvSpPr>
            <a:spLocks noChangeArrowheads="1"/>
          </p:cNvSpPr>
          <p:nvPr/>
        </p:nvSpPr>
        <p:spPr bwMode="auto">
          <a:xfrm>
            <a:off x="4724400" y="836712"/>
            <a:ext cx="1985963" cy="990600"/>
          </a:xfrm>
          <a:prstGeom prst="rect">
            <a:avLst/>
          </a:prstGeom>
          <a:solidFill>
            <a:schemeClr val="bg2"/>
          </a:solidFill>
          <a:ln w="9525">
            <a:noFill/>
            <a:miter lim="800000"/>
            <a:headEnd/>
            <a:tailEnd/>
          </a:ln>
          <a:effectLst>
            <a:outerShdw blurRad="63500" dist="107763" dir="18900000" algn="ctr" rotWithShape="0">
              <a:schemeClr val="bg2">
                <a:alpha val="74998"/>
              </a:schemeClr>
            </a:outerShdw>
          </a:effectLst>
        </p:spPr>
        <p:txBody>
          <a:bodyPr anchor="ctr"/>
          <a:lstStyle/>
          <a:p>
            <a:pPr marL="0" marR="0" lvl="0" indent="0" algn="ctr"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ar-JO" sz="28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حياة       الإيمان</a:t>
            </a:r>
            <a:endParaRPr kumimoji="1" lang="en-US" sz="28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endParaRPr>
          </a:p>
        </p:txBody>
      </p:sp>
      <p:sp>
        <p:nvSpPr>
          <p:cNvPr id="521230" name="Rectangle 1038"/>
          <p:cNvSpPr>
            <a:spLocks noChangeArrowheads="1"/>
          </p:cNvSpPr>
          <p:nvPr/>
        </p:nvSpPr>
        <p:spPr bwMode="auto">
          <a:xfrm>
            <a:off x="2433638" y="6127750"/>
            <a:ext cx="2382837" cy="6858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marL="0" marR="0" lvl="0" indent="0" algn="ctr"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التقديس المقامي</a:t>
            </a:r>
            <a:endParaRPr kumimoji="1" lang="en-US"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endParaRPr>
          </a:p>
        </p:txBody>
      </p:sp>
      <p:sp>
        <p:nvSpPr>
          <p:cNvPr id="521231" name="Rectangle 1039"/>
          <p:cNvSpPr>
            <a:spLocks noChangeArrowheads="1"/>
          </p:cNvSpPr>
          <p:nvPr/>
        </p:nvSpPr>
        <p:spPr bwMode="auto">
          <a:xfrm>
            <a:off x="4648200" y="6127750"/>
            <a:ext cx="2382838" cy="6858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marL="0" marR="0" lvl="0" indent="0" algn="ctr"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التقديس التدريجي</a:t>
            </a:r>
            <a:endParaRPr kumimoji="1" lang="en-US"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endParaRPr>
          </a:p>
        </p:txBody>
      </p:sp>
      <p:sp>
        <p:nvSpPr>
          <p:cNvPr id="521232" name="Rectangle 1040"/>
          <p:cNvSpPr>
            <a:spLocks noChangeArrowheads="1"/>
          </p:cNvSpPr>
          <p:nvPr/>
        </p:nvSpPr>
        <p:spPr bwMode="auto">
          <a:xfrm>
            <a:off x="6853238" y="1979712"/>
            <a:ext cx="2290762" cy="9906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ctr"/>
          <a:lstStyle/>
          <a:p>
            <a:pPr marL="0" marR="0" lvl="0" indent="0" algn="ctr"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الذبائح</a:t>
            </a:r>
            <a:br>
              <a:rPr kumimoji="1" lang="en-US"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br>
            <a:r>
              <a:rPr kumimoji="1" lang="en-US"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a:t>
            </a:r>
            <a:r>
              <a:rPr kumimoji="1" lang="ar-JO" sz="2400" b="1" dirty="0">
                <a:solidFill>
                  <a:srgbClr val="FFFFFF"/>
                </a:solidFill>
                <a:latin typeface="Arial" panose="020B0604020202020204" pitchFamily="34" charset="0"/>
                <a:ea typeface="Times New Roman" pitchFamily="-111" charset="0"/>
                <a:cs typeface="Arial" panose="020B0604020202020204" pitchFamily="34" charset="0"/>
              </a:rPr>
              <a:t>الخطية، الإثم</a:t>
            </a:r>
            <a:r>
              <a:rPr kumimoji="1" lang="en-US"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a:t>
            </a:r>
          </a:p>
        </p:txBody>
      </p:sp>
      <p:sp>
        <p:nvSpPr>
          <p:cNvPr id="521233" name="Rectangle 1041"/>
          <p:cNvSpPr>
            <a:spLocks noChangeArrowheads="1"/>
          </p:cNvSpPr>
          <p:nvPr/>
        </p:nvSpPr>
        <p:spPr bwMode="auto">
          <a:xfrm>
            <a:off x="6853238" y="5157192"/>
            <a:ext cx="2290762" cy="838200"/>
          </a:xfrm>
          <a:prstGeom prst="rect">
            <a:avLst/>
          </a:prstGeom>
          <a:noFill/>
          <a:ln w="9525">
            <a:noFill/>
            <a:miter lim="800000"/>
            <a:headEnd/>
            <a:tailEnd/>
          </a:ln>
          <a:effectLst>
            <a:outerShdw blurRad="63500" dist="107763" dir="18900000" algn="ctr" rotWithShape="0">
              <a:schemeClr val="bg2">
                <a:alpha val="74998"/>
              </a:schemeClr>
            </a:outerShdw>
          </a:effectLst>
        </p:spPr>
        <p:txBody>
          <a:bodyPr anchor="t"/>
          <a:lstStyle/>
          <a:p>
            <a:pPr marL="0" marR="0" lvl="0" indent="0" algn="ctr"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الإعتراف</a:t>
            </a:r>
            <a:br>
              <a:rPr kumimoji="1" lang="en-US"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br>
            <a:r>
              <a:rPr kumimoji="1" lang="en-US"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a:t>
            </a:r>
            <a:r>
              <a:rPr kumimoji="1" lang="ar-JO" sz="2400" b="1" dirty="0">
                <a:solidFill>
                  <a:srgbClr val="FFFFFF"/>
                </a:solidFill>
                <a:latin typeface="Arial" panose="020B0604020202020204" pitchFamily="34" charset="0"/>
                <a:ea typeface="Times New Roman" pitchFamily="-111" charset="0"/>
                <a:cs typeface="Arial" panose="020B0604020202020204" pitchFamily="34" charset="0"/>
              </a:rPr>
              <a:t>1 يو 1: 9</a:t>
            </a:r>
            <a:r>
              <a:rPr kumimoji="1" lang="en-US"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a:t>
            </a:r>
          </a:p>
        </p:txBody>
      </p:sp>
      <p:sp>
        <p:nvSpPr>
          <p:cNvPr id="521234" name="Rectangle 1042"/>
          <p:cNvSpPr>
            <a:spLocks noChangeArrowheads="1"/>
          </p:cNvSpPr>
          <p:nvPr/>
        </p:nvSpPr>
        <p:spPr bwMode="auto">
          <a:xfrm>
            <a:off x="6929438" y="836712"/>
            <a:ext cx="2214562" cy="990600"/>
          </a:xfrm>
          <a:prstGeom prst="rect">
            <a:avLst/>
          </a:prstGeom>
          <a:solidFill>
            <a:schemeClr val="bg2"/>
          </a:solidFill>
          <a:ln w="9525">
            <a:noFill/>
            <a:miter lim="800000"/>
            <a:headEnd/>
            <a:tailEnd/>
          </a:ln>
          <a:effectLst>
            <a:outerShdw blurRad="63500" dist="107763" dir="18900000" algn="ctr" rotWithShape="0">
              <a:schemeClr val="bg2">
                <a:alpha val="74998"/>
              </a:schemeClr>
            </a:outerShdw>
          </a:effectLst>
        </p:spPr>
        <p:txBody>
          <a:bodyPr anchor="ctr"/>
          <a:lstStyle/>
          <a:p>
            <a:pPr marL="0" marR="0" lvl="0" indent="0" algn="ctr"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ar-JO" sz="28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الشركة   المستردة</a:t>
            </a:r>
            <a:endParaRPr kumimoji="1" lang="en-US" sz="28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endParaRPr>
          </a:p>
        </p:txBody>
      </p:sp>
      <p:sp>
        <p:nvSpPr>
          <p:cNvPr id="521238" name="AutoShape 1046"/>
          <p:cNvSpPr>
            <a:spLocks noChangeArrowheads="1"/>
          </p:cNvSpPr>
          <p:nvPr/>
        </p:nvSpPr>
        <p:spPr bwMode="auto">
          <a:xfrm rot="5400000">
            <a:off x="2603339" y="3548323"/>
            <a:ext cx="1702122" cy="1371600"/>
          </a:xfrm>
          <a:prstGeom prst="chevron">
            <a:avLst>
              <a:gd name="adj" fmla="val 31944"/>
            </a:avLst>
          </a:prstGeom>
          <a:solidFill>
            <a:srgbClr val="66FFCC"/>
          </a:solidFill>
          <a:ln w="38100" cap="sq">
            <a:solidFill>
              <a:schemeClr val="bg2"/>
            </a:solidFill>
            <a:miter lim="800000"/>
            <a:headEnd/>
            <a:tailEnd/>
          </a:ln>
        </p:spPr>
        <p:txBody>
          <a:bodyPr rot="10800000" vert="eaVert" wrap="none"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ar-JO" sz="2000" b="1" dirty="0">
                <a:solidFill>
                  <a:srgbClr val="000000"/>
                </a:solidFill>
                <a:latin typeface="Arial" panose="020B0604020202020204" pitchFamily="34" charset="0"/>
                <a:ea typeface="ＭＳ Ｐゴシック" charset="0"/>
                <a:cs typeface="Arial" panose="020B0604020202020204" pitchFamily="34" charset="0"/>
              </a:rPr>
              <a:t>الرمز</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lang="ar-JO" sz="2000" b="1" noProof="0" dirty="0">
                <a:solidFill>
                  <a:srgbClr val="000000"/>
                </a:solidFill>
                <a:latin typeface="Arial" panose="020B0604020202020204" pitchFamily="34" charset="0"/>
                <a:ea typeface="ＭＳ Ｐゴシック" charset="0"/>
                <a:cs typeface="Arial" panose="020B0604020202020204" pitchFamily="34" charset="0"/>
              </a:rPr>
              <a:t>المرموز إليه</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21239" name="AutoShape 1047"/>
          <p:cNvSpPr>
            <a:spLocks noChangeArrowheads="1"/>
          </p:cNvSpPr>
          <p:nvPr/>
        </p:nvSpPr>
        <p:spPr bwMode="auto">
          <a:xfrm rot="5400000">
            <a:off x="4609939" y="3548323"/>
            <a:ext cx="1702122" cy="1371600"/>
          </a:xfrm>
          <a:prstGeom prst="chevron">
            <a:avLst>
              <a:gd name="adj" fmla="val 31944"/>
            </a:avLst>
          </a:prstGeom>
          <a:solidFill>
            <a:srgbClr val="66FFCC"/>
          </a:solidFill>
          <a:ln w="38100" cap="sq">
            <a:solidFill>
              <a:schemeClr val="bg2"/>
            </a:solidFill>
            <a:miter lim="800000"/>
            <a:headEnd/>
            <a:tailEnd/>
          </a:ln>
        </p:spPr>
        <p:txBody>
          <a:bodyPr rot="10800000" vert="eaVert" wrap="none"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ar-JO" sz="2000" b="1" noProof="0" dirty="0">
                <a:solidFill>
                  <a:srgbClr val="000000"/>
                </a:solidFill>
                <a:latin typeface="Arial" panose="020B0604020202020204" pitchFamily="34" charset="0"/>
                <a:ea typeface="ＭＳ Ｐゴシック" charset="0"/>
                <a:cs typeface="Arial" panose="020B0604020202020204" pitchFamily="34" charset="0"/>
              </a:rPr>
              <a:t>الرمز</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lang="ar-JO" sz="2000" b="1" dirty="0">
                <a:solidFill>
                  <a:srgbClr val="000000"/>
                </a:solidFill>
                <a:latin typeface="Arial" panose="020B0604020202020204" pitchFamily="34" charset="0"/>
                <a:ea typeface="ＭＳ Ｐゴシック" charset="0"/>
                <a:cs typeface="Arial" panose="020B0604020202020204" pitchFamily="34" charset="0"/>
              </a:rPr>
              <a:t>المرموز إليه</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21240" name="AutoShape 1048"/>
          <p:cNvSpPr>
            <a:spLocks noChangeArrowheads="1"/>
          </p:cNvSpPr>
          <p:nvPr/>
        </p:nvSpPr>
        <p:spPr bwMode="auto">
          <a:xfrm rot="5400000">
            <a:off x="6616539" y="3548323"/>
            <a:ext cx="1702122" cy="1371600"/>
          </a:xfrm>
          <a:prstGeom prst="chevron">
            <a:avLst>
              <a:gd name="adj" fmla="val 31944"/>
            </a:avLst>
          </a:prstGeom>
          <a:solidFill>
            <a:srgbClr val="66FFCC"/>
          </a:solidFill>
          <a:ln w="38100" cap="sq">
            <a:solidFill>
              <a:schemeClr val="bg2"/>
            </a:solidFill>
            <a:miter lim="800000"/>
            <a:headEnd/>
            <a:tailEnd/>
          </a:ln>
        </p:spPr>
        <p:txBody>
          <a:bodyPr rot="10800000" vert="eaVert" wrap="none"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ar-JO" sz="2000" b="1" dirty="0">
                <a:solidFill>
                  <a:srgbClr val="000000"/>
                </a:solidFill>
                <a:latin typeface="Arial" panose="020B0604020202020204" pitchFamily="34" charset="0"/>
                <a:ea typeface="ＭＳ Ｐゴシック" charset="0"/>
                <a:cs typeface="Arial" panose="020B0604020202020204" pitchFamily="34" charset="0"/>
              </a:rPr>
              <a:t>الرمز</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lang="ar-JO" sz="2000" b="1" dirty="0">
                <a:solidFill>
                  <a:srgbClr val="000000"/>
                </a:solidFill>
                <a:latin typeface="Arial" panose="020B0604020202020204" pitchFamily="34" charset="0"/>
                <a:ea typeface="ＭＳ Ｐゴシック" charset="0"/>
                <a:cs typeface="Arial" panose="020B0604020202020204" pitchFamily="34" charset="0"/>
              </a:rPr>
              <a:t>المرموز إليه</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3" name="Text Box 1045"/>
          <p:cNvSpPr txBox="1">
            <a:spLocks noChangeArrowheads="1"/>
          </p:cNvSpPr>
          <p:nvPr/>
        </p:nvSpPr>
        <p:spPr bwMode="auto">
          <a:xfrm>
            <a:off x="8398551" y="74097"/>
            <a:ext cx="586699" cy="369332"/>
          </a:xfrm>
          <a:prstGeom prst="rect">
            <a:avLst/>
          </a:prstGeom>
          <a:noFill/>
          <a:ln w="12700" cap="sq">
            <a:noFill/>
            <a:miter lim="800000"/>
            <a:headEnd/>
            <a:tailEnd/>
          </a:ln>
          <a:effectLst/>
        </p:spPr>
        <p:txBody>
          <a:bodyPr wrap="none"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121أ</a:t>
            </a:r>
            <a:endParaRPr kumimoji="0" lang="en-US" sz="18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endParaRPr>
          </a:p>
        </p:txBody>
      </p:sp>
      <p:sp>
        <p:nvSpPr>
          <p:cNvPr id="24" name="Rectangle 1033"/>
          <p:cNvSpPr>
            <a:spLocks noChangeArrowheads="1"/>
          </p:cNvSpPr>
          <p:nvPr/>
        </p:nvSpPr>
        <p:spPr bwMode="auto">
          <a:xfrm>
            <a:off x="2627313" y="2122587"/>
            <a:ext cx="1600200" cy="576263"/>
          </a:xfrm>
          <a:prstGeom prst="rect">
            <a:avLst/>
          </a:prstGeom>
          <a:noFill/>
          <a:ln w="9525">
            <a:noFill/>
            <a:miter lim="800000"/>
            <a:headEnd/>
            <a:tailEnd/>
          </a:ln>
          <a:effectLst>
            <a:outerShdw blurRad="63500" dist="107763" dir="18900000" algn="ctr" rotWithShape="0">
              <a:schemeClr val="bg2">
                <a:alpha val="74998"/>
              </a:schemeClr>
            </a:outerShdw>
          </a:effectLst>
        </p:spPr>
        <p:txBody>
          <a:bodyPr/>
          <a:lstStyle/>
          <a:p>
            <a:pPr marL="0" marR="0" lvl="0" indent="0" algn="ctr" defTabSz="914400" rtl="0" eaLnBrk="0" fontAlgn="base" latinLnBrk="0" hangingPunct="0">
              <a:lnSpc>
                <a:spcPct val="90000"/>
              </a:lnSpc>
              <a:spcBef>
                <a:spcPct val="20000"/>
              </a:spcBef>
              <a:spcAft>
                <a:spcPct val="0"/>
              </a:spcAft>
              <a:buClrTx/>
              <a:buSzPct val="80000"/>
              <a:buFont typeface="Wingdings" pitchFamily="-111" charset="2"/>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الخروج</a:t>
            </a:r>
            <a:endParaRPr kumimoji="1" lang="en-US" sz="24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endParaRPr>
          </a:p>
        </p:txBody>
      </p:sp>
    </p:spTree>
    <p:extLst>
      <p:ext uri="{BB962C8B-B14F-4D97-AF65-F5344CB8AC3E}">
        <p14:creationId xmlns:p14="http://schemas.microsoft.com/office/powerpoint/2010/main" val="7073138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21225"/>
                                        </p:tgtEl>
                                        <p:attrNameLst>
                                          <p:attrName>style.visibility</p:attrName>
                                        </p:attrNameLst>
                                      </p:cBhvr>
                                      <p:to>
                                        <p:strVal val="visible"/>
                                      </p:to>
                                    </p:set>
                                    <p:anim calcmode="lin" valueType="num">
                                      <p:cBhvr>
                                        <p:cTn id="7" dur="500" fill="hold"/>
                                        <p:tgtEl>
                                          <p:spTgt spid="52122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2122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2122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21225"/>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21227"/>
                                        </p:tgtEl>
                                        <p:attrNameLst>
                                          <p:attrName>style.visibility</p:attrName>
                                        </p:attrNameLst>
                                      </p:cBhvr>
                                      <p:to>
                                        <p:strVal val="visible"/>
                                      </p:to>
                                    </p:set>
                                    <p:anim calcmode="lin" valueType="num">
                                      <p:cBhvr>
                                        <p:cTn id="23" dur="500" fill="hold"/>
                                        <p:tgtEl>
                                          <p:spTgt spid="521227"/>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21227"/>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21227"/>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2122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521226"/>
                                        </p:tgtEl>
                                        <p:attrNameLst>
                                          <p:attrName>style.visibility</p:attrName>
                                        </p:attrNameLst>
                                      </p:cBhvr>
                                      <p:to>
                                        <p:strVal val="visible"/>
                                      </p:to>
                                    </p:set>
                                    <p:anim calcmode="lin" valueType="num">
                                      <p:cBhvr>
                                        <p:cTn id="31" dur="500" fill="hold"/>
                                        <p:tgtEl>
                                          <p:spTgt spid="521226"/>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21226"/>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21226"/>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21226"/>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521222"/>
                                        </p:tgtEl>
                                        <p:attrNameLst>
                                          <p:attrName>style.visibility</p:attrName>
                                        </p:attrNameLst>
                                      </p:cBhvr>
                                      <p:to>
                                        <p:strVal val="visible"/>
                                      </p:to>
                                    </p:set>
                                    <p:anim calcmode="lin" valueType="num">
                                      <p:cBhvr>
                                        <p:cTn id="39" dur="500" fill="hold"/>
                                        <p:tgtEl>
                                          <p:spTgt spid="521222"/>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521222"/>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521222"/>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521222"/>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521228"/>
                                        </p:tgtEl>
                                        <p:attrNameLst>
                                          <p:attrName>style.visibility</p:attrName>
                                        </p:attrNameLst>
                                      </p:cBhvr>
                                      <p:to>
                                        <p:strVal val="visible"/>
                                      </p:to>
                                    </p:set>
                                    <p:anim calcmode="lin" valueType="num">
                                      <p:cBhvr>
                                        <p:cTn id="47" dur="500" fill="hold"/>
                                        <p:tgtEl>
                                          <p:spTgt spid="521228"/>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521228"/>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521228"/>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521228"/>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521230"/>
                                        </p:tgtEl>
                                        <p:attrNameLst>
                                          <p:attrName>style.visibility</p:attrName>
                                        </p:attrNameLst>
                                      </p:cBhvr>
                                      <p:to>
                                        <p:strVal val="visible"/>
                                      </p:to>
                                    </p:set>
                                    <p:anim calcmode="lin" valueType="num">
                                      <p:cBhvr>
                                        <p:cTn id="55" dur="500" fill="hold"/>
                                        <p:tgtEl>
                                          <p:spTgt spid="521230"/>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521230"/>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521230"/>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521230"/>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521231"/>
                                        </p:tgtEl>
                                        <p:attrNameLst>
                                          <p:attrName>style.visibility</p:attrName>
                                        </p:attrNameLst>
                                      </p:cBhvr>
                                      <p:to>
                                        <p:strVal val="visible"/>
                                      </p:to>
                                    </p:set>
                                    <p:anim calcmode="lin" valueType="num">
                                      <p:cBhvr>
                                        <p:cTn id="63" dur="500" fill="hold"/>
                                        <p:tgtEl>
                                          <p:spTgt spid="521231"/>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521231"/>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521231"/>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521231"/>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521232"/>
                                        </p:tgtEl>
                                        <p:attrNameLst>
                                          <p:attrName>style.visibility</p:attrName>
                                        </p:attrNameLst>
                                      </p:cBhvr>
                                      <p:to>
                                        <p:strVal val="visible"/>
                                      </p:to>
                                    </p:set>
                                    <p:anim calcmode="lin" valueType="num">
                                      <p:cBhvr>
                                        <p:cTn id="71" dur="500" fill="hold"/>
                                        <p:tgtEl>
                                          <p:spTgt spid="521232"/>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521232"/>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521232"/>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521232"/>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9" presetClass="entr" presetSubtype="0" accel="100000" fill="hold" grpId="0" nodeType="clickEffect">
                                  <p:stCondLst>
                                    <p:cond delay="0"/>
                                  </p:stCondLst>
                                  <p:childTnLst>
                                    <p:set>
                                      <p:cBhvr>
                                        <p:cTn id="78" dur="1" fill="hold">
                                          <p:stCondLst>
                                            <p:cond delay="0"/>
                                          </p:stCondLst>
                                        </p:cTn>
                                        <p:tgtEl>
                                          <p:spTgt spid="521233"/>
                                        </p:tgtEl>
                                        <p:attrNameLst>
                                          <p:attrName>style.visibility</p:attrName>
                                        </p:attrNameLst>
                                      </p:cBhvr>
                                      <p:to>
                                        <p:strVal val="visible"/>
                                      </p:to>
                                    </p:set>
                                    <p:anim calcmode="lin" valueType="num">
                                      <p:cBhvr>
                                        <p:cTn id="79" dur="500" fill="hold"/>
                                        <p:tgtEl>
                                          <p:spTgt spid="521233"/>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521233"/>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521233"/>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521233"/>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521236"/>
                                        </p:tgtEl>
                                        <p:attrNameLst>
                                          <p:attrName>style.visibility</p:attrName>
                                        </p:attrNameLst>
                                      </p:cBhvr>
                                      <p:to>
                                        <p:strVal val="visible"/>
                                      </p:to>
                                    </p:set>
                                    <p:animEffect transition="in" filter="wipe(up)">
                                      <p:cBhvr>
                                        <p:cTn id="87" dur="500"/>
                                        <p:tgtEl>
                                          <p:spTgt spid="521236"/>
                                        </p:tgtEl>
                                      </p:cBhvr>
                                    </p:animEffect>
                                  </p:childTnLst>
                                </p:cTn>
                              </p:par>
                            </p:childTnLst>
                          </p:cTn>
                        </p:par>
                        <p:par>
                          <p:cTn id="88" fill="hold" nodeType="afterGroup">
                            <p:stCondLst>
                              <p:cond delay="500"/>
                            </p:stCondLst>
                            <p:childTnLst>
                              <p:par>
                                <p:cTn id="89" presetID="22" presetClass="entr" presetSubtype="1" fill="hold" grpId="0" nodeType="afterEffect">
                                  <p:stCondLst>
                                    <p:cond delay="0"/>
                                  </p:stCondLst>
                                  <p:childTnLst>
                                    <p:set>
                                      <p:cBhvr>
                                        <p:cTn id="90" dur="1" fill="hold">
                                          <p:stCondLst>
                                            <p:cond delay="0"/>
                                          </p:stCondLst>
                                        </p:cTn>
                                        <p:tgtEl>
                                          <p:spTgt spid="521238"/>
                                        </p:tgtEl>
                                        <p:attrNameLst>
                                          <p:attrName>style.visibility</p:attrName>
                                        </p:attrNameLst>
                                      </p:cBhvr>
                                      <p:to>
                                        <p:strVal val="visible"/>
                                      </p:to>
                                    </p:set>
                                    <p:animEffect transition="in" filter="wipe(up)">
                                      <p:cBhvr>
                                        <p:cTn id="91" dur="500"/>
                                        <p:tgtEl>
                                          <p:spTgt spid="521238"/>
                                        </p:tgtEl>
                                      </p:cBhvr>
                                    </p:animEffect>
                                  </p:childTnLst>
                                </p:cTn>
                              </p:par>
                            </p:childTnLst>
                          </p:cTn>
                        </p:par>
                        <p:par>
                          <p:cTn id="92" fill="hold" nodeType="afterGroup">
                            <p:stCondLst>
                              <p:cond delay="1000"/>
                            </p:stCondLst>
                            <p:childTnLst>
                              <p:par>
                                <p:cTn id="93" presetID="22" presetClass="entr" presetSubtype="1" fill="hold" grpId="0" nodeType="afterEffect">
                                  <p:stCondLst>
                                    <p:cond delay="0"/>
                                  </p:stCondLst>
                                  <p:childTnLst>
                                    <p:set>
                                      <p:cBhvr>
                                        <p:cTn id="94" dur="1" fill="hold">
                                          <p:stCondLst>
                                            <p:cond delay="0"/>
                                          </p:stCondLst>
                                        </p:cTn>
                                        <p:tgtEl>
                                          <p:spTgt spid="521239"/>
                                        </p:tgtEl>
                                        <p:attrNameLst>
                                          <p:attrName>style.visibility</p:attrName>
                                        </p:attrNameLst>
                                      </p:cBhvr>
                                      <p:to>
                                        <p:strVal val="visible"/>
                                      </p:to>
                                    </p:set>
                                    <p:animEffect transition="in" filter="wipe(up)">
                                      <p:cBhvr>
                                        <p:cTn id="95" dur="500"/>
                                        <p:tgtEl>
                                          <p:spTgt spid="521239"/>
                                        </p:tgtEl>
                                      </p:cBhvr>
                                    </p:animEffect>
                                  </p:childTnLst>
                                </p:cTn>
                              </p:par>
                            </p:childTnLst>
                          </p:cTn>
                        </p:par>
                        <p:par>
                          <p:cTn id="96" fill="hold" nodeType="afterGroup">
                            <p:stCondLst>
                              <p:cond delay="1500"/>
                            </p:stCondLst>
                            <p:childTnLst>
                              <p:par>
                                <p:cTn id="97" presetID="22" presetClass="entr" presetSubtype="1" fill="hold" grpId="0" nodeType="afterEffect">
                                  <p:stCondLst>
                                    <p:cond delay="0"/>
                                  </p:stCondLst>
                                  <p:childTnLst>
                                    <p:set>
                                      <p:cBhvr>
                                        <p:cTn id="98" dur="1" fill="hold">
                                          <p:stCondLst>
                                            <p:cond delay="0"/>
                                          </p:stCondLst>
                                        </p:cTn>
                                        <p:tgtEl>
                                          <p:spTgt spid="521240"/>
                                        </p:tgtEl>
                                        <p:attrNameLst>
                                          <p:attrName>style.visibility</p:attrName>
                                        </p:attrNameLst>
                                      </p:cBhvr>
                                      <p:to>
                                        <p:strVal val="visible"/>
                                      </p:to>
                                    </p:set>
                                    <p:animEffect transition="in" filter="wipe(up)">
                                      <p:cBhvr>
                                        <p:cTn id="99" dur="500"/>
                                        <p:tgtEl>
                                          <p:spTgt spid="521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36" grpId="0" animBg="1"/>
      <p:bldP spid="521222" grpId="0"/>
      <p:bldP spid="521225" grpId="0"/>
      <p:bldP spid="521226" grpId="0"/>
      <p:bldP spid="521227" grpId="0"/>
      <p:bldP spid="521228" grpId="0"/>
      <p:bldP spid="521230" grpId="0"/>
      <p:bldP spid="521231" grpId="0"/>
      <p:bldP spid="521232" grpId="0"/>
      <p:bldP spid="521233" grpId="0"/>
      <p:bldP spid="521238" grpId="0" animBg="1"/>
      <p:bldP spid="521239" grpId="0" animBg="1"/>
      <p:bldP spid="521240" grpId="0" animBg="1"/>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bg1"/>
            </a:gs>
            <a:gs pos="36000">
              <a:srgbClr val="800000"/>
            </a:gs>
          </a:gsLst>
          <a:lin ang="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t="19596" b="25309"/>
          <a:stretch/>
        </p:blipFill>
        <p:spPr>
          <a:xfrm rot="5400000">
            <a:off x="-2017577" y="1996615"/>
            <a:ext cx="6895413" cy="2827356"/>
          </a:xfrm>
          <a:prstGeom prst="rect">
            <a:avLst/>
          </a:prstGeom>
        </p:spPr>
      </p:pic>
      <p:sp>
        <p:nvSpPr>
          <p:cNvPr id="518147" name="Rectangle 1027"/>
          <p:cNvSpPr>
            <a:spLocks noGrp="1" noRot="1" noChangeArrowheads="1"/>
          </p:cNvSpPr>
          <p:nvPr>
            <p:ph type="title"/>
          </p:nvPr>
        </p:nvSpPr>
        <p:spPr>
          <a:xfrm>
            <a:off x="2555776" y="116632"/>
            <a:ext cx="5624736" cy="914400"/>
          </a:xfrm>
          <a:solidFill>
            <a:schemeClr val="accent1">
              <a:lumMod val="20000"/>
              <a:lumOff val="80000"/>
            </a:schemeClr>
          </a:solidFill>
        </p:spPr>
        <p:txBody>
          <a:bodyPr/>
          <a:lstStyle/>
          <a:p>
            <a:pPr eaLnBrk="1" hangingPunct="1">
              <a:defRPr/>
            </a:pPr>
            <a:r>
              <a:rPr kumimoji="1" lang="ar-JO" sz="3600" b="1" dirty="0">
                <a:solidFill>
                  <a:schemeClr val="tx1"/>
                </a:solidFill>
                <a:latin typeface="Arial" panose="020B0604020202020204" pitchFamily="34" charset="0"/>
                <a:ea typeface="ＭＳ Ｐゴシック" charset="0"/>
                <a:cs typeface="Arial" panose="020B0604020202020204" pitchFamily="34" charset="0"/>
              </a:rPr>
              <a:t>غفران الخطية في العهد القديم</a:t>
            </a:r>
            <a:endParaRPr kumimoji="1" lang="en-US" sz="36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6" name="Rectangle 1027"/>
          <p:cNvSpPr txBox="1">
            <a:spLocks noRot="1" noChangeArrowheads="1"/>
          </p:cNvSpPr>
          <p:nvPr/>
        </p:nvSpPr>
        <p:spPr bwMode="auto">
          <a:xfrm>
            <a:off x="3059832" y="1340768"/>
            <a:ext cx="6084168"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قناة = </a:t>
            </a:r>
            <a:r>
              <a:rPr kumimoji="1" lang="ar-JO"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العلاقة</a:t>
            </a: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مع الله</a:t>
            </a: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(لا تتغيّر أبدًا)</a:t>
            </a:r>
            <a:endParaRPr kumimoji="1"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7" name="Rectangle 1027"/>
          <p:cNvSpPr txBox="1">
            <a:spLocks noRot="1" noChangeArrowheads="1"/>
          </p:cNvSpPr>
          <p:nvPr/>
        </p:nvSpPr>
        <p:spPr bwMode="auto">
          <a:xfrm>
            <a:off x="3059832" y="2960948"/>
            <a:ext cx="6084168"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عائق = </a:t>
            </a:r>
            <a:r>
              <a:rPr kumimoji="1" lang="ar-JO"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الشركة</a:t>
            </a: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مع الله</a:t>
            </a: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(تعوقها الخطيئة)</a:t>
            </a:r>
            <a:endParaRPr kumimoji="1"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8" name="Rectangle 1027"/>
          <p:cNvSpPr txBox="1">
            <a:spLocks noRot="1" noChangeArrowheads="1"/>
          </p:cNvSpPr>
          <p:nvPr/>
        </p:nvSpPr>
        <p:spPr bwMode="auto">
          <a:xfrm>
            <a:off x="3059832" y="4581128"/>
            <a:ext cx="6084168" cy="2088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الذبائح = </a:t>
            </a:r>
            <a:r>
              <a:rPr kumimoji="1" lang="ar-JO"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الإعتراف</a:t>
            </a: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بالخطية</a:t>
            </a: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(الخطية مغفورة لاستعادة الشركة </a:t>
            </a: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لكن العلاقة لم تكن مهددة أبدًا) </a:t>
            </a:r>
            <a:endParaRPr kumimoji="1"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4" name="Left Arrow 3"/>
          <p:cNvSpPr/>
          <p:nvPr/>
        </p:nvSpPr>
        <p:spPr bwMode="auto">
          <a:xfrm>
            <a:off x="1986322" y="1556792"/>
            <a:ext cx="857486" cy="432048"/>
          </a:xfrm>
          <a:prstGeom prst="leftArrow">
            <a:avLst/>
          </a:prstGeom>
          <a:solidFill>
            <a:srgbClr val="241F1F"/>
          </a:solidFill>
          <a:ln w="38100" cap="sq"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Times New Roman" pitchFamily="-108" charset="0"/>
              <a:cs typeface="Arial" panose="020B0604020202020204" pitchFamily="34" charset="0"/>
            </a:endParaRPr>
          </a:p>
        </p:txBody>
      </p:sp>
      <p:sp>
        <p:nvSpPr>
          <p:cNvPr id="5" name="Freeform 4"/>
          <p:cNvSpPr/>
          <p:nvPr/>
        </p:nvSpPr>
        <p:spPr>
          <a:xfrm>
            <a:off x="1159852" y="3145599"/>
            <a:ext cx="594224" cy="427327"/>
          </a:xfrm>
          <a:custGeom>
            <a:avLst/>
            <a:gdLst>
              <a:gd name="connsiteX0" fmla="*/ 0 w 594224"/>
              <a:gd name="connsiteY0" fmla="*/ 154313 h 427327"/>
              <a:gd name="connsiteX1" fmla="*/ 59347 w 594224"/>
              <a:gd name="connsiteY1" fmla="*/ 201793 h 427327"/>
              <a:gd name="connsiteX2" fmla="*/ 83087 w 594224"/>
              <a:gd name="connsiteY2" fmla="*/ 178053 h 427327"/>
              <a:gd name="connsiteX3" fmla="*/ 118695 w 594224"/>
              <a:gd name="connsiteY3" fmla="*/ 166183 h 427327"/>
              <a:gd name="connsiteX4" fmla="*/ 201782 w 594224"/>
              <a:gd name="connsiteY4" fmla="*/ 142443 h 427327"/>
              <a:gd name="connsiteX5" fmla="*/ 272999 w 594224"/>
              <a:gd name="connsiteY5" fmla="*/ 154313 h 427327"/>
              <a:gd name="connsiteX6" fmla="*/ 284869 w 594224"/>
              <a:gd name="connsiteY6" fmla="*/ 189923 h 427327"/>
              <a:gd name="connsiteX7" fmla="*/ 237391 w 594224"/>
              <a:gd name="connsiteY7" fmla="*/ 284885 h 427327"/>
              <a:gd name="connsiteX8" fmla="*/ 320477 w 594224"/>
              <a:gd name="connsiteY8" fmla="*/ 379846 h 427327"/>
              <a:gd name="connsiteX9" fmla="*/ 439173 w 594224"/>
              <a:gd name="connsiteY9" fmla="*/ 367976 h 427327"/>
              <a:gd name="connsiteX10" fmla="*/ 462912 w 594224"/>
              <a:gd name="connsiteY10" fmla="*/ 320495 h 427327"/>
              <a:gd name="connsiteX11" fmla="*/ 534129 w 594224"/>
              <a:gd name="connsiteY11" fmla="*/ 296755 h 427327"/>
              <a:gd name="connsiteX12" fmla="*/ 557868 w 594224"/>
              <a:gd name="connsiteY12" fmla="*/ 154313 h 427327"/>
              <a:gd name="connsiteX13" fmla="*/ 581607 w 594224"/>
              <a:gd name="connsiteY13" fmla="*/ 130572 h 427327"/>
              <a:gd name="connsiteX14" fmla="*/ 569738 w 594224"/>
              <a:gd name="connsiteY14" fmla="*/ 213664 h 427327"/>
              <a:gd name="connsiteX15" fmla="*/ 522260 w 594224"/>
              <a:gd name="connsiteY15" fmla="*/ 225534 h 427327"/>
              <a:gd name="connsiteX16" fmla="*/ 439173 w 594224"/>
              <a:gd name="connsiteY16" fmla="*/ 213664 h 427327"/>
              <a:gd name="connsiteX17" fmla="*/ 427303 w 594224"/>
              <a:gd name="connsiteY17" fmla="*/ 166183 h 427327"/>
              <a:gd name="connsiteX18" fmla="*/ 367956 w 594224"/>
              <a:gd name="connsiteY18" fmla="*/ 106832 h 427327"/>
              <a:gd name="connsiteX19" fmla="*/ 344216 w 594224"/>
              <a:gd name="connsiteY19" fmla="*/ 142443 h 427327"/>
              <a:gd name="connsiteX20" fmla="*/ 332347 w 594224"/>
              <a:gd name="connsiteY20" fmla="*/ 189923 h 427327"/>
              <a:gd name="connsiteX21" fmla="*/ 296738 w 594224"/>
              <a:gd name="connsiteY21" fmla="*/ 201793 h 427327"/>
              <a:gd name="connsiteX22" fmla="*/ 201782 w 594224"/>
              <a:gd name="connsiteY22" fmla="*/ 189923 h 427327"/>
              <a:gd name="connsiteX23" fmla="*/ 166173 w 594224"/>
              <a:gd name="connsiteY23" fmla="*/ 201793 h 427327"/>
              <a:gd name="connsiteX24" fmla="*/ 154304 w 594224"/>
              <a:gd name="connsiteY24" fmla="*/ 154313 h 427327"/>
              <a:gd name="connsiteX25" fmla="*/ 130565 w 594224"/>
              <a:gd name="connsiteY25" fmla="*/ 130572 h 427327"/>
              <a:gd name="connsiteX26" fmla="*/ 130565 w 594224"/>
              <a:gd name="connsiteY26" fmla="*/ 284885 h 427327"/>
              <a:gd name="connsiteX27" fmla="*/ 178043 w 594224"/>
              <a:gd name="connsiteY27" fmla="*/ 308625 h 427327"/>
              <a:gd name="connsiteX28" fmla="*/ 213651 w 594224"/>
              <a:gd name="connsiteY28" fmla="*/ 344236 h 427327"/>
              <a:gd name="connsiteX29" fmla="*/ 261130 w 594224"/>
              <a:gd name="connsiteY29" fmla="*/ 332366 h 427327"/>
              <a:gd name="connsiteX30" fmla="*/ 427303 w 594224"/>
              <a:gd name="connsiteY30" fmla="*/ 320495 h 427327"/>
              <a:gd name="connsiteX31" fmla="*/ 451042 w 594224"/>
              <a:gd name="connsiteY31" fmla="*/ 284885 h 427327"/>
              <a:gd name="connsiteX32" fmla="*/ 439173 w 594224"/>
              <a:gd name="connsiteY32" fmla="*/ 142443 h 427327"/>
              <a:gd name="connsiteX33" fmla="*/ 534129 w 594224"/>
              <a:gd name="connsiteY33" fmla="*/ 166183 h 427327"/>
              <a:gd name="connsiteX34" fmla="*/ 498521 w 594224"/>
              <a:gd name="connsiteY34" fmla="*/ 59351 h 427327"/>
              <a:gd name="connsiteX35" fmla="*/ 391695 w 594224"/>
              <a:gd name="connsiteY35" fmla="*/ 0 h 427327"/>
              <a:gd name="connsiteX36" fmla="*/ 332347 w 594224"/>
              <a:gd name="connsiteY36" fmla="*/ 11870 h 427327"/>
              <a:gd name="connsiteX37" fmla="*/ 308608 w 594224"/>
              <a:gd name="connsiteY37" fmla="*/ 47481 h 427327"/>
              <a:gd name="connsiteX38" fmla="*/ 272999 w 594224"/>
              <a:gd name="connsiteY38" fmla="*/ 59351 h 427327"/>
              <a:gd name="connsiteX39" fmla="*/ 249260 w 594224"/>
              <a:gd name="connsiteY39" fmla="*/ 83092 h 427327"/>
              <a:gd name="connsiteX40" fmla="*/ 213651 w 594224"/>
              <a:gd name="connsiteY40" fmla="*/ 94962 h 427327"/>
              <a:gd name="connsiteX41" fmla="*/ 201782 w 594224"/>
              <a:gd name="connsiteY41" fmla="*/ 130572 h 427327"/>
              <a:gd name="connsiteX42" fmla="*/ 189912 w 594224"/>
              <a:gd name="connsiteY42" fmla="*/ 308625 h 427327"/>
              <a:gd name="connsiteX43" fmla="*/ 94956 w 594224"/>
              <a:gd name="connsiteY43" fmla="*/ 296755 h 427327"/>
              <a:gd name="connsiteX44" fmla="*/ 83087 w 594224"/>
              <a:gd name="connsiteY44" fmla="*/ 261144 h 427327"/>
              <a:gd name="connsiteX45" fmla="*/ 166173 w 594224"/>
              <a:gd name="connsiteY45" fmla="*/ 344236 h 427327"/>
              <a:gd name="connsiteX46" fmla="*/ 237391 w 594224"/>
              <a:gd name="connsiteY46" fmla="*/ 379846 h 427327"/>
              <a:gd name="connsiteX47" fmla="*/ 261130 w 594224"/>
              <a:gd name="connsiteY47" fmla="*/ 403587 h 427327"/>
              <a:gd name="connsiteX48" fmla="*/ 332347 w 594224"/>
              <a:gd name="connsiteY48" fmla="*/ 427327 h 427327"/>
              <a:gd name="connsiteX49" fmla="*/ 415434 w 594224"/>
              <a:gd name="connsiteY49" fmla="*/ 415457 h 427327"/>
              <a:gd name="connsiteX50" fmla="*/ 451042 w 594224"/>
              <a:gd name="connsiteY50" fmla="*/ 379846 h 427327"/>
              <a:gd name="connsiteX51" fmla="*/ 462912 w 594224"/>
              <a:gd name="connsiteY51" fmla="*/ 273015 h 42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94224" h="427327">
                <a:moveTo>
                  <a:pt x="0" y="154313"/>
                </a:moveTo>
                <a:cubicBezTo>
                  <a:pt x="19782" y="170140"/>
                  <a:pt x="34988" y="194833"/>
                  <a:pt x="59347" y="201793"/>
                </a:cubicBezTo>
                <a:cubicBezTo>
                  <a:pt x="70108" y="204868"/>
                  <a:pt x="73491" y="183811"/>
                  <a:pt x="83087" y="178053"/>
                </a:cubicBezTo>
                <a:cubicBezTo>
                  <a:pt x="93815" y="171616"/>
                  <a:pt x="106665" y="169620"/>
                  <a:pt x="118695" y="166183"/>
                </a:cubicBezTo>
                <a:cubicBezTo>
                  <a:pt x="223031" y="136371"/>
                  <a:pt x="116398" y="170905"/>
                  <a:pt x="201782" y="142443"/>
                </a:cubicBezTo>
                <a:cubicBezTo>
                  <a:pt x="225521" y="146400"/>
                  <a:pt x="252104" y="142372"/>
                  <a:pt x="272999" y="154313"/>
                </a:cubicBezTo>
                <a:cubicBezTo>
                  <a:pt x="283862" y="160521"/>
                  <a:pt x="284869" y="177411"/>
                  <a:pt x="284869" y="189923"/>
                </a:cubicBezTo>
                <a:cubicBezTo>
                  <a:pt x="284869" y="280854"/>
                  <a:pt x="293442" y="266200"/>
                  <a:pt x="237391" y="284885"/>
                </a:cubicBezTo>
                <a:cubicBezTo>
                  <a:pt x="292782" y="367976"/>
                  <a:pt x="261129" y="340279"/>
                  <a:pt x="320477" y="379846"/>
                </a:cubicBezTo>
                <a:cubicBezTo>
                  <a:pt x="360042" y="375889"/>
                  <a:pt x="402469" y="383270"/>
                  <a:pt x="439173" y="367976"/>
                </a:cubicBezTo>
                <a:cubicBezTo>
                  <a:pt x="455507" y="361170"/>
                  <a:pt x="448756" y="331112"/>
                  <a:pt x="462912" y="320495"/>
                </a:cubicBezTo>
                <a:cubicBezTo>
                  <a:pt x="482930" y="305481"/>
                  <a:pt x="534129" y="296755"/>
                  <a:pt x="534129" y="296755"/>
                </a:cubicBezTo>
                <a:cubicBezTo>
                  <a:pt x="535097" y="289977"/>
                  <a:pt x="550431" y="171667"/>
                  <a:pt x="557868" y="154313"/>
                </a:cubicBezTo>
                <a:cubicBezTo>
                  <a:pt x="562276" y="144027"/>
                  <a:pt x="573694" y="138486"/>
                  <a:pt x="581607" y="130572"/>
                </a:cubicBezTo>
                <a:cubicBezTo>
                  <a:pt x="592759" y="164030"/>
                  <a:pt x="608001" y="181777"/>
                  <a:pt x="569738" y="213664"/>
                </a:cubicBezTo>
                <a:cubicBezTo>
                  <a:pt x="557206" y="224108"/>
                  <a:pt x="538086" y="221577"/>
                  <a:pt x="522260" y="225534"/>
                </a:cubicBezTo>
                <a:cubicBezTo>
                  <a:pt x="494564" y="221577"/>
                  <a:pt x="462897" y="228492"/>
                  <a:pt x="439173" y="213664"/>
                </a:cubicBezTo>
                <a:cubicBezTo>
                  <a:pt x="425339" y="205017"/>
                  <a:pt x="433729" y="181178"/>
                  <a:pt x="427303" y="166183"/>
                </a:cubicBezTo>
                <a:cubicBezTo>
                  <a:pt x="411477" y="129253"/>
                  <a:pt x="399609" y="127935"/>
                  <a:pt x="367956" y="106832"/>
                </a:cubicBezTo>
                <a:cubicBezTo>
                  <a:pt x="360043" y="118702"/>
                  <a:pt x="349836" y="129330"/>
                  <a:pt x="344216" y="142443"/>
                </a:cubicBezTo>
                <a:cubicBezTo>
                  <a:pt x="337790" y="157438"/>
                  <a:pt x="342538" y="177184"/>
                  <a:pt x="332347" y="189923"/>
                </a:cubicBezTo>
                <a:cubicBezTo>
                  <a:pt x="324531" y="199693"/>
                  <a:pt x="308608" y="197836"/>
                  <a:pt x="296738" y="201793"/>
                </a:cubicBezTo>
                <a:cubicBezTo>
                  <a:pt x="265086" y="197836"/>
                  <a:pt x="233680" y="189923"/>
                  <a:pt x="201782" y="189923"/>
                </a:cubicBezTo>
                <a:cubicBezTo>
                  <a:pt x="189270" y="189923"/>
                  <a:pt x="176182" y="209300"/>
                  <a:pt x="166173" y="201793"/>
                </a:cubicBezTo>
                <a:cubicBezTo>
                  <a:pt x="153122" y="192005"/>
                  <a:pt x="161599" y="168905"/>
                  <a:pt x="154304" y="154313"/>
                </a:cubicBezTo>
                <a:cubicBezTo>
                  <a:pt x="149299" y="144303"/>
                  <a:pt x="138478" y="138486"/>
                  <a:pt x="130565" y="130572"/>
                </a:cubicBezTo>
                <a:cubicBezTo>
                  <a:pt x="111929" y="186483"/>
                  <a:pt x="98992" y="209107"/>
                  <a:pt x="130565" y="284885"/>
                </a:cubicBezTo>
                <a:cubicBezTo>
                  <a:pt x="137370" y="301218"/>
                  <a:pt x="162217" y="300712"/>
                  <a:pt x="178043" y="308625"/>
                </a:cubicBezTo>
                <a:cubicBezTo>
                  <a:pt x="189912" y="320495"/>
                  <a:pt x="197510" y="339624"/>
                  <a:pt x="213651" y="344236"/>
                </a:cubicBezTo>
                <a:cubicBezTo>
                  <a:pt x="229337" y="348718"/>
                  <a:pt x="244916" y="334168"/>
                  <a:pt x="261130" y="332366"/>
                </a:cubicBezTo>
                <a:cubicBezTo>
                  <a:pt x="316322" y="326233"/>
                  <a:pt x="371912" y="324452"/>
                  <a:pt x="427303" y="320495"/>
                </a:cubicBezTo>
                <a:cubicBezTo>
                  <a:pt x="435216" y="308625"/>
                  <a:pt x="450093" y="299119"/>
                  <a:pt x="451042" y="284885"/>
                </a:cubicBezTo>
                <a:cubicBezTo>
                  <a:pt x="454211" y="237345"/>
                  <a:pt x="411851" y="181476"/>
                  <a:pt x="439173" y="142443"/>
                </a:cubicBezTo>
                <a:cubicBezTo>
                  <a:pt x="457882" y="115714"/>
                  <a:pt x="502477" y="158270"/>
                  <a:pt x="534129" y="166183"/>
                </a:cubicBezTo>
                <a:cubicBezTo>
                  <a:pt x="522260" y="130572"/>
                  <a:pt x="519886" y="90214"/>
                  <a:pt x="498521" y="59351"/>
                </a:cubicBezTo>
                <a:cubicBezTo>
                  <a:pt x="474033" y="23977"/>
                  <a:pt x="429314" y="12540"/>
                  <a:pt x="391695" y="0"/>
                </a:cubicBezTo>
                <a:cubicBezTo>
                  <a:pt x="371912" y="3957"/>
                  <a:pt x="349863" y="1860"/>
                  <a:pt x="332347" y="11870"/>
                </a:cubicBezTo>
                <a:cubicBezTo>
                  <a:pt x="319961" y="18948"/>
                  <a:pt x="319748" y="38569"/>
                  <a:pt x="308608" y="47481"/>
                </a:cubicBezTo>
                <a:cubicBezTo>
                  <a:pt x="298838" y="55297"/>
                  <a:pt x="284869" y="55394"/>
                  <a:pt x="272999" y="59351"/>
                </a:cubicBezTo>
                <a:cubicBezTo>
                  <a:pt x="265086" y="67265"/>
                  <a:pt x="258856" y="77334"/>
                  <a:pt x="249260" y="83092"/>
                </a:cubicBezTo>
                <a:cubicBezTo>
                  <a:pt x="238531" y="89530"/>
                  <a:pt x="222498" y="86115"/>
                  <a:pt x="213651" y="94962"/>
                </a:cubicBezTo>
                <a:cubicBezTo>
                  <a:pt x="204804" y="103809"/>
                  <a:pt x="205738" y="118702"/>
                  <a:pt x="201782" y="130572"/>
                </a:cubicBezTo>
                <a:cubicBezTo>
                  <a:pt x="197825" y="189923"/>
                  <a:pt x="222076" y="258589"/>
                  <a:pt x="189912" y="308625"/>
                </a:cubicBezTo>
                <a:cubicBezTo>
                  <a:pt x="172663" y="335458"/>
                  <a:pt x="124105" y="309711"/>
                  <a:pt x="94956" y="296755"/>
                </a:cubicBezTo>
                <a:cubicBezTo>
                  <a:pt x="83522" y="291673"/>
                  <a:pt x="72676" y="254203"/>
                  <a:pt x="83087" y="261144"/>
                </a:cubicBezTo>
                <a:cubicBezTo>
                  <a:pt x="115677" y="282872"/>
                  <a:pt x="129015" y="331850"/>
                  <a:pt x="166173" y="344236"/>
                </a:cubicBezTo>
                <a:cubicBezTo>
                  <a:pt x="203782" y="356773"/>
                  <a:pt x="204522" y="353549"/>
                  <a:pt x="237391" y="379846"/>
                </a:cubicBezTo>
                <a:cubicBezTo>
                  <a:pt x="246130" y="386837"/>
                  <a:pt x="251120" y="398582"/>
                  <a:pt x="261130" y="403587"/>
                </a:cubicBezTo>
                <a:cubicBezTo>
                  <a:pt x="283511" y="414778"/>
                  <a:pt x="332347" y="427327"/>
                  <a:pt x="332347" y="427327"/>
                </a:cubicBezTo>
                <a:cubicBezTo>
                  <a:pt x="360043" y="423370"/>
                  <a:pt x="389458" y="425848"/>
                  <a:pt x="415434" y="415457"/>
                </a:cubicBezTo>
                <a:cubicBezTo>
                  <a:pt x="431020" y="409222"/>
                  <a:pt x="441731" y="393813"/>
                  <a:pt x="451042" y="379846"/>
                </a:cubicBezTo>
                <a:cubicBezTo>
                  <a:pt x="470419" y="350778"/>
                  <a:pt x="462912" y="301601"/>
                  <a:pt x="462912" y="273015"/>
                </a:cubicBezTo>
              </a:path>
            </a:pathLst>
          </a:custGeom>
          <a:ln w="57150" cmpd="sng">
            <a:solidFill>
              <a:schemeClr val="tx1"/>
            </a:solidFill>
          </a:ln>
        </p:spPr>
        <p:txBody>
          <a:bodyPr vert="horz" wrap="square" lIns="0" tIns="0" rIns="0" bIns="0" numCol="1" rtlCol="0" anchor="ctr" anchorCtr="1"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Times New Roman" pitchFamily="-108" charset="0"/>
              <a:cs typeface="Arial" panose="020B0604020202020204" pitchFamily="34" charset="0"/>
            </a:endParaRPr>
          </a:p>
        </p:txBody>
      </p:sp>
      <p:sp>
        <p:nvSpPr>
          <p:cNvPr id="12" name="Left Arrow 11"/>
          <p:cNvSpPr/>
          <p:nvPr/>
        </p:nvSpPr>
        <p:spPr bwMode="auto">
          <a:xfrm>
            <a:off x="1986322" y="3140968"/>
            <a:ext cx="857486" cy="432048"/>
          </a:xfrm>
          <a:prstGeom prst="leftArrow">
            <a:avLst/>
          </a:prstGeom>
          <a:solidFill>
            <a:srgbClr val="241F1F"/>
          </a:solidFill>
          <a:ln w="38100" cap="sq"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Times New Roman" pitchFamily="-108" charset="0"/>
              <a:cs typeface="Arial" panose="020B0604020202020204" pitchFamily="34" charset="0"/>
            </a:endParaRPr>
          </a:p>
        </p:txBody>
      </p:sp>
      <p:sp>
        <p:nvSpPr>
          <p:cNvPr id="13" name="Left Arrow 12"/>
          <p:cNvSpPr/>
          <p:nvPr/>
        </p:nvSpPr>
        <p:spPr bwMode="auto">
          <a:xfrm>
            <a:off x="1986322" y="4725144"/>
            <a:ext cx="857486" cy="432048"/>
          </a:xfrm>
          <a:prstGeom prst="leftArrow">
            <a:avLst/>
          </a:prstGeom>
          <a:solidFill>
            <a:srgbClr val="241F1F"/>
          </a:solidFill>
          <a:ln w="38100" cap="sq"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Times New Roman" pitchFamily="-108" charset="0"/>
              <a:cs typeface="Arial" panose="020B0604020202020204" pitchFamily="34" charset="0"/>
            </a:endParaRPr>
          </a:p>
        </p:txBody>
      </p:sp>
      <p:sp>
        <p:nvSpPr>
          <p:cNvPr id="14" name="Rectangle 1027"/>
          <p:cNvSpPr txBox="1">
            <a:spLocks noRot="1" noChangeArrowheads="1"/>
          </p:cNvSpPr>
          <p:nvPr/>
        </p:nvSpPr>
        <p:spPr bwMode="auto">
          <a:xfrm>
            <a:off x="0" y="2780928"/>
            <a:ext cx="1187624"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ar-JO"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الخطيئة</a:t>
            </a:r>
            <a:endParaRPr kumimoji="1" 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5" name="Text Box 1045"/>
          <p:cNvSpPr txBox="1">
            <a:spLocks noChangeArrowheads="1"/>
          </p:cNvSpPr>
          <p:nvPr/>
        </p:nvSpPr>
        <p:spPr bwMode="auto">
          <a:xfrm>
            <a:off x="8265502" y="179348"/>
            <a:ext cx="719748" cy="369332"/>
          </a:xfrm>
          <a:prstGeom prst="rect">
            <a:avLst/>
          </a:prstGeom>
          <a:noFill/>
          <a:ln w="12700" cap="sq">
            <a:noFill/>
            <a:miter lim="800000"/>
            <a:headEnd/>
            <a:tailEnd/>
          </a:ln>
          <a:effectLst/>
        </p:spPr>
        <p:txBody>
          <a:bodyPr wrap="none"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121ب</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634545"/>
      </p:ext>
    </p:extLst>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1"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1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500"/>
                                        <p:tgtEl>
                                          <p:spTgt spid="12"/>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14"/>
                                        </p:tgtEl>
                                        <p:attrNameLst>
                                          <p:attrName>ppt_x</p:attrName>
                                        </p:attrNameLst>
                                      </p:cBhvr>
                                      <p:tavLst>
                                        <p:tav tm="0">
                                          <p:val>
                                            <p:strVal val="ppt_x"/>
                                          </p:val>
                                        </p:tav>
                                        <p:tav tm="100000">
                                          <p:val>
                                            <p:strVal val="ppt_x"/>
                                          </p:val>
                                        </p:tav>
                                      </p:tavLst>
                                    </p:anim>
                                    <p:anim calcmode="lin" valueType="num">
                                      <p:cBhvr additive="base">
                                        <p:cTn id="35" dur="500"/>
                                        <p:tgtEl>
                                          <p:spTgt spid="14"/>
                                        </p:tgtEl>
                                        <p:attrNameLst>
                                          <p:attrName>ppt_y</p:attrName>
                                        </p:attrNameLst>
                                      </p:cBhvr>
                                      <p:tavLst>
                                        <p:tav tm="0">
                                          <p:val>
                                            <p:strVal val="ppt_y"/>
                                          </p:val>
                                        </p:tav>
                                        <p:tav tm="100000">
                                          <p:val>
                                            <p:strVal val="1+ppt_h/2"/>
                                          </p:val>
                                        </p:tav>
                                      </p:tavLst>
                                    </p:anim>
                                    <p:set>
                                      <p:cBhvr>
                                        <p:cTn id="36" dur="1" fill="hold">
                                          <p:stCondLst>
                                            <p:cond delay="499"/>
                                          </p:stCondLst>
                                        </p:cTn>
                                        <p:tgtEl>
                                          <p:spTgt spid="14"/>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5"/>
                                        </p:tgtEl>
                                        <p:attrNameLst>
                                          <p:attrName>ppt_x</p:attrName>
                                        </p:attrNameLst>
                                      </p:cBhvr>
                                      <p:tavLst>
                                        <p:tav tm="0">
                                          <p:val>
                                            <p:strVal val="ppt_x"/>
                                          </p:val>
                                        </p:tav>
                                        <p:tav tm="100000">
                                          <p:val>
                                            <p:strVal val="ppt_x"/>
                                          </p:val>
                                        </p:tav>
                                      </p:tavLst>
                                    </p:anim>
                                    <p:anim calcmode="lin" valueType="num">
                                      <p:cBhvr additive="base">
                                        <p:cTn id="39" dur="500"/>
                                        <p:tgtEl>
                                          <p:spTgt spid="5"/>
                                        </p:tgtEl>
                                        <p:attrNameLst>
                                          <p:attrName>ppt_y</p:attrName>
                                        </p:attrNameLst>
                                      </p:cBhvr>
                                      <p:tavLst>
                                        <p:tav tm="0">
                                          <p:val>
                                            <p:strVal val="ppt_y"/>
                                          </p:val>
                                        </p:tav>
                                        <p:tav tm="100000">
                                          <p:val>
                                            <p:strVal val="1+ppt_h/2"/>
                                          </p:val>
                                        </p:tav>
                                      </p:tavLst>
                                    </p:anim>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right)">
                                      <p:cBhvr>
                                        <p:cTn id="45" dur="500"/>
                                        <p:tgtEl>
                                          <p:spTgt spid="13"/>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4" grpId="0" animBg="1"/>
      <p:bldP spid="5" grpId="0" animBg="1"/>
      <p:bldP spid="5" grpId="1" animBg="1"/>
      <p:bldP spid="12" grpId="0" animBg="1"/>
      <p:bldP spid="13" grpId="0" animBg="1"/>
      <p:bldP spid="14" grpId="0"/>
      <p:bldP spid="14"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bg1"/>
            </a:gs>
            <a:gs pos="36000">
              <a:schemeClr val="accent6">
                <a:lumMod val="75000"/>
              </a:schemeClr>
            </a:gs>
          </a:gsLst>
          <a:lin ang="0" scaled="1"/>
          <a:tileRect/>
        </a:gra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4"/>
          <a:srcRect t="19596" b="25309"/>
          <a:stretch/>
        </p:blipFill>
        <p:spPr>
          <a:xfrm rot="5400000">
            <a:off x="-2017577" y="1996615"/>
            <a:ext cx="6895413" cy="2827356"/>
          </a:xfrm>
          <a:prstGeom prst="rect">
            <a:avLst/>
          </a:prstGeom>
        </p:spPr>
      </p:pic>
      <p:sp>
        <p:nvSpPr>
          <p:cNvPr id="518147" name="Rectangle 1027"/>
          <p:cNvSpPr>
            <a:spLocks noGrp="1" noRot="1" noChangeArrowheads="1"/>
          </p:cNvSpPr>
          <p:nvPr>
            <p:ph type="title"/>
          </p:nvPr>
        </p:nvSpPr>
        <p:spPr>
          <a:xfrm>
            <a:off x="2555776" y="116632"/>
            <a:ext cx="5624736" cy="914400"/>
          </a:xfrm>
          <a:solidFill>
            <a:schemeClr val="accent1">
              <a:lumMod val="20000"/>
              <a:lumOff val="80000"/>
            </a:schemeClr>
          </a:solidFill>
        </p:spPr>
        <p:txBody>
          <a:bodyPr/>
          <a:lstStyle/>
          <a:p>
            <a:pPr eaLnBrk="1" hangingPunct="1">
              <a:defRPr/>
            </a:pPr>
            <a:r>
              <a:rPr kumimoji="1" lang="ar-JO" sz="3600" b="1" dirty="0">
                <a:solidFill>
                  <a:schemeClr val="tx1"/>
                </a:solidFill>
                <a:latin typeface="Arial" panose="020B0604020202020204" pitchFamily="34" charset="0"/>
                <a:ea typeface="ＭＳ Ｐゴシック" charset="0"/>
                <a:cs typeface="Arial" panose="020B0604020202020204" pitchFamily="34" charset="0"/>
              </a:rPr>
              <a:t>غفران الخطية في العهد الجديد</a:t>
            </a:r>
            <a:endParaRPr kumimoji="1" lang="en-US" sz="36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6" name="Rectangle 1027"/>
          <p:cNvSpPr txBox="1">
            <a:spLocks noRot="1" noChangeArrowheads="1"/>
          </p:cNvSpPr>
          <p:nvPr/>
        </p:nvSpPr>
        <p:spPr bwMode="auto">
          <a:xfrm>
            <a:off x="3059832" y="1340768"/>
            <a:ext cx="6084168"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قناة = </a:t>
            </a:r>
            <a:r>
              <a:rPr kumimoji="1" lang="ar-JO"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العلاقة</a:t>
            </a: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مع الله</a:t>
            </a: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(لا تتغيّر أبدًا)</a:t>
            </a:r>
            <a:endParaRPr kumimoji="1"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7" name="Rectangle 1027"/>
          <p:cNvSpPr txBox="1">
            <a:spLocks noRot="1" noChangeArrowheads="1"/>
          </p:cNvSpPr>
          <p:nvPr/>
        </p:nvSpPr>
        <p:spPr bwMode="auto">
          <a:xfrm>
            <a:off x="3059832" y="2960948"/>
            <a:ext cx="6084168"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عائق = </a:t>
            </a:r>
            <a:r>
              <a:rPr kumimoji="1" lang="ar-JO"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الشركة</a:t>
            </a: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مع الله</a:t>
            </a: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(تعوقها الخطيئة)</a:t>
            </a:r>
            <a:endParaRPr kumimoji="1"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8" name="Rectangle 1027"/>
          <p:cNvSpPr txBox="1">
            <a:spLocks noRot="1" noChangeArrowheads="1"/>
          </p:cNvSpPr>
          <p:nvPr/>
        </p:nvSpPr>
        <p:spPr bwMode="auto">
          <a:xfrm>
            <a:off x="3059832" y="4581128"/>
            <a:ext cx="6084168" cy="2088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فداء المسيح = الأساس </a:t>
            </a:r>
            <a:r>
              <a:rPr kumimoji="1" lang="ar-JO"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الاعتراف</a:t>
            </a: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بالخطية، (تغفر الخطية</a:t>
            </a: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لاستعادة الشركة </a:t>
            </a: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ولكن العلاقة لم </a:t>
            </a: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تتعرض أبدًا للتهديد). </a:t>
            </a:r>
            <a:endParaRPr kumimoji="1"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4" name="Left Arrow 3"/>
          <p:cNvSpPr/>
          <p:nvPr/>
        </p:nvSpPr>
        <p:spPr bwMode="auto">
          <a:xfrm>
            <a:off x="1986322" y="1556792"/>
            <a:ext cx="857486" cy="432048"/>
          </a:xfrm>
          <a:prstGeom prst="leftArrow">
            <a:avLst/>
          </a:prstGeom>
          <a:solidFill>
            <a:srgbClr val="000090"/>
          </a:solidFill>
          <a:ln w="38100" cap="sq"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Times New Roman" pitchFamily="-108" charset="0"/>
              <a:cs typeface="Arial" panose="020B0604020202020204" pitchFamily="34" charset="0"/>
            </a:endParaRPr>
          </a:p>
        </p:txBody>
      </p:sp>
      <p:sp>
        <p:nvSpPr>
          <p:cNvPr id="5" name="Freeform 4"/>
          <p:cNvSpPr/>
          <p:nvPr/>
        </p:nvSpPr>
        <p:spPr>
          <a:xfrm>
            <a:off x="1241257" y="3145599"/>
            <a:ext cx="594224" cy="427327"/>
          </a:xfrm>
          <a:custGeom>
            <a:avLst/>
            <a:gdLst>
              <a:gd name="connsiteX0" fmla="*/ 0 w 594224"/>
              <a:gd name="connsiteY0" fmla="*/ 154313 h 427327"/>
              <a:gd name="connsiteX1" fmla="*/ 59347 w 594224"/>
              <a:gd name="connsiteY1" fmla="*/ 201793 h 427327"/>
              <a:gd name="connsiteX2" fmla="*/ 83087 w 594224"/>
              <a:gd name="connsiteY2" fmla="*/ 178053 h 427327"/>
              <a:gd name="connsiteX3" fmla="*/ 118695 w 594224"/>
              <a:gd name="connsiteY3" fmla="*/ 166183 h 427327"/>
              <a:gd name="connsiteX4" fmla="*/ 201782 w 594224"/>
              <a:gd name="connsiteY4" fmla="*/ 142443 h 427327"/>
              <a:gd name="connsiteX5" fmla="*/ 272999 w 594224"/>
              <a:gd name="connsiteY5" fmla="*/ 154313 h 427327"/>
              <a:gd name="connsiteX6" fmla="*/ 284869 w 594224"/>
              <a:gd name="connsiteY6" fmla="*/ 189923 h 427327"/>
              <a:gd name="connsiteX7" fmla="*/ 237391 w 594224"/>
              <a:gd name="connsiteY7" fmla="*/ 284885 h 427327"/>
              <a:gd name="connsiteX8" fmla="*/ 320477 w 594224"/>
              <a:gd name="connsiteY8" fmla="*/ 379846 h 427327"/>
              <a:gd name="connsiteX9" fmla="*/ 439173 w 594224"/>
              <a:gd name="connsiteY9" fmla="*/ 367976 h 427327"/>
              <a:gd name="connsiteX10" fmla="*/ 462912 w 594224"/>
              <a:gd name="connsiteY10" fmla="*/ 320495 h 427327"/>
              <a:gd name="connsiteX11" fmla="*/ 534129 w 594224"/>
              <a:gd name="connsiteY11" fmla="*/ 296755 h 427327"/>
              <a:gd name="connsiteX12" fmla="*/ 557868 w 594224"/>
              <a:gd name="connsiteY12" fmla="*/ 154313 h 427327"/>
              <a:gd name="connsiteX13" fmla="*/ 581607 w 594224"/>
              <a:gd name="connsiteY13" fmla="*/ 130572 h 427327"/>
              <a:gd name="connsiteX14" fmla="*/ 569738 w 594224"/>
              <a:gd name="connsiteY14" fmla="*/ 213664 h 427327"/>
              <a:gd name="connsiteX15" fmla="*/ 522260 w 594224"/>
              <a:gd name="connsiteY15" fmla="*/ 225534 h 427327"/>
              <a:gd name="connsiteX16" fmla="*/ 439173 w 594224"/>
              <a:gd name="connsiteY16" fmla="*/ 213664 h 427327"/>
              <a:gd name="connsiteX17" fmla="*/ 427303 w 594224"/>
              <a:gd name="connsiteY17" fmla="*/ 166183 h 427327"/>
              <a:gd name="connsiteX18" fmla="*/ 367956 w 594224"/>
              <a:gd name="connsiteY18" fmla="*/ 106832 h 427327"/>
              <a:gd name="connsiteX19" fmla="*/ 344216 w 594224"/>
              <a:gd name="connsiteY19" fmla="*/ 142443 h 427327"/>
              <a:gd name="connsiteX20" fmla="*/ 332347 w 594224"/>
              <a:gd name="connsiteY20" fmla="*/ 189923 h 427327"/>
              <a:gd name="connsiteX21" fmla="*/ 296738 w 594224"/>
              <a:gd name="connsiteY21" fmla="*/ 201793 h 427327"/>
              <a:gd name="connsiteX22" fmla="*/ 201782 w 594224"/>
              <a:gd name="connsiteY22" fmla="*/ 189923 h 427327"/>
              <a:gd name="connsiteX23" fmla="*/ 166173 w 594224"/>
              <a:gd name="connsiteY23" fmla="*/ 201793 h 427327"/>
              <a:gd name="connsiteX24" fmla="*/ 154304 w 594224"/>
              <a:gd name="connsiteY24" fmla="*/ 154313 h 427327"/>
              <a:gd name="connsiteX25" fmla="*/ 130565 w 594224"/>
              <a:gd name="connsiteY25" fmla="*/ 130572 h 427327"/>
              <a:gd name="connsiteX26" fmla="*/ 130565 w 594224"/>
              <a:gd name="connsiteY26" fmla="*/ 284885 h 427327"/>
              <a:gd name="connsiteX27" fmla="*/ 178043 w 594224"/>
              <a:gd name="connsiteY27" fmla="*/ 308625 h 427327"/>
              <a:gd name="connsiteX28" fmla="*/ 213651 w 594224"/>
              <a:gd name="connsiteY28" fmla="*/ 344236 h 427327"/>
              <a:gd name="connsiteX29" fmla="*/ 261130 w 594224"/>
              <a:gd name="connsiteY29" fmla="*/ 332366 h 427327"/>
              <a:gd name="connsiteX30" fmla="*/ 427303 w 594224"/>
              <a:gd name="connsiteY30" fmla="*/ 320495 h 427327"/>
              <a:gd name="connsiteX31" fmla="*/ 451042 w 594224"/>
              <a:gd name="connsiteY31" fmla="*/ 284885 h 427327"/>
              <a:gd name="connsiteX32" fmla="*/ 439173 w 594224"/>
              <a:gd name="connsiteY32" fmla="*/ 142443 h 427327"/>
              <a:gd name="connsiteX33" fmla="*/ 534129 w 594224"/>
              <a:gd name="connsiteY33" fmla="*/ 166183 h 427327"/>
              <a:gd name="connsiteX34" fmla="*/ 498521 w 594224"/>
              <a:gd name="connsiteY34" fmla="*/ 59351 h 427327"/>
              <a:gd name="connsiteX35" fmla="*/ 391695 w 594224"/>
              <a:gd name="connsiteY35" fmla="*/ 0 h 427327"/>
              <a:gd name="connsiteX36" fmla="*/ 332347 w 594224"/>
              <a:gd name="connsiteY36" fmla="*/ 11870 h 427327"/>
              <a:gd name="connsiteX37" fmla="*/ 308608 w 594224"/>
              <a:gd name="connsiteY37" fmla="*/ 47481 h 427327"/>
              <a:gd name="connsiteX38" fmla="*/ 272999 w 594224"/>
              <a:gd name="connsiteY38" fmla="*/ 59351 h 427327"/>
              <a:gd name="connsiteX39" fmla="*/ 249260 w 594224"/>
              <a:gd name="connsiteY39" fmla="*/ 83092 h 427327"/>
              <a:gd name="connsiteX40" fmla="*/ 213651 w 594224"/>
              <a:gd name="connsiteY40" fmla="*/ 94962 h 427327"/>
              <a:gd name="connsiteX41" fmla="*/ 201782 w 594224"/>
              <a:gd name="connsiteY41" fmla="*/ 130572 h 427327"/>
              <a:gd name="connsiteX42" fmla="*/ 189912 w 594224"/>
              <a:gd name="connsiteY42" fmla="*/ 308625 h 427327"/>
              <a:gd name="connsiteX43" fmla="*/ 94956 w 594224"/>
              <a:gd name="connsiteY43" fmla="*/ 296755 h 427327"/>
              <a:gd name="connsiteX44" fmla="*/ 83087 w 594224"/>
              <a:gd name="connsiteY44" fmla="*/ 261144 h 427327"/>
              <a:gd name="connsiteX45" fmla="*/ 166173 w 594224"/>
              <a:gd name="connsiteY45" fmla="*/ 344236 h 427327"/>
              <a:gd name="connsiteX46" fmla="*/ 237391 w 594224"/>
              <a:gd name="connsiteY46" fmla="*/ 379846 h 427327"/>
              <a:gd name="connsiteX47" fmla="*/ 261130 w 594224"/>
              <a:gd name="connsiteY47" fmla="*/ 403587 h 427327"/>
              <a:gd name="connsiteX48" fmla="*/ 332347 w 594224"/>
              <a:gd name="connsiteY48" fmla="*/ 427327 h 427327"/>
              <a:gd name="connsiteX49" fmla="*/ 415434 w 594224"/>
              <a:gd name="connsiteY49" fmla="*/ 415457 h 427327"/>
              <a:gd name="connsiteX50" fmla="*/ 451042 w 594224"/>
              <a:gd name="connsiteY50" fmla="*/ 379846 h 427327"/>
              <a:gd name="connsiteX51" fmla="*/ 462912 w 594224"/>
              <a:gd name="connsiteY51" fmla="*/ 273015 h 42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94224" h="427327">
                <a:moveTo>
                  <a:pt x="0" y="154313"/>
                </a:moveTo>
                <a:cubicBezTo>
                  <a:pt x="19782" y="170140"/>
                  <a:pt x="34988" y="194833"/>
                  <a:pt x="59347" y="201793"/>
                </a:cubicBezTo>
                <a:cubicBezTo>
                  <a:pt x="70108" y="204868"/>
                  <a:pt x="73491" y="183811"/>
                  <a:pt x="83087" y="178053"/>
                </a:cubicBezTo>
                <a:cubicBezTo>
                  <a:pt x="93815" y="171616"/>
                  <a:pt x="106665" y="169620"/>
                  <a:pt x="118695" y="166183"/>
                </a:cubicBezTo>
                <a:cubicBezTo>
                  <a:pt x="223031" y="136371"/>
                  <a:pt x="116398" y="170905"/>
                  <a:pt x="201782" y="142443"/>
                </a:cubicBezTo>
                <a:cubicBezTo>
                  <a:pt x="225521" y="146400"/>
                  <a:pt x="252104" y="142372"/>
                  <a:pt x="272999" y="154313"/>
                </a:cubicBezTo>
                <a:cubicBezTo>
                  <a:pt x="283862" y="160521"/>
                  <a:pt x="284869" y="177411"/>
                  <a:pt x="284869" y="189923"/>
                </a:cubicBezTo>
                <a:cubicBezTo>
                  <a:pt x="284869" y="280854"/>
                  <a:pt x="293442" y="266200"/>
                  <a:pt x="237391" y="284885"/>
                </a:cubicBezTo>
                <a:cubicBezTo>
                  <a:pt x="292782" y="367976"/>
                  <a:pt x="261129" y="340279"/>
                  <a:pt x="320477" y="379846"/>
                </a:cubicBezTo>
                <a:cubicBezTo>
                  <a:pt x="360042" y="375889"/>
                  <a:pt x="402469" y="383270"/>
                  <a:pt x="439173" y="367976"/>
                </a:cubicBezTo>
                <a:cubicBezTo>
                  <a:pt x="455507" y="361170"/>
                  <a:pt x="448756" y="331112"/>
                  <a:pt x="462912" y="320495"/>
                </a:cubicBezTo>
                <a:cubicBezTo>
                  <a:pt x="482930" y="305481"/>
                  <a:pt x="534129" y="296755"/>
                  <a:pt x="534129" y="296755"/>
                </a:cubicBezTo>
                <a:cubicBezTo>
                  <a:pt x="535097" y="289977"/>
                  <a:pt x="550431" y="171667"/>
                  <a:pt x="557868" y="154313"/>
                </a:cubicBezTo>
                <a:cubicBezTo>
                  <a:pt x="562276" y="144027"/>
                  <a:pt x="573694" y="138486"/>
                  <a:pt x="581607" y="130572"/>
                </a:cubicBezTo>
                <a:cubicBezTo>
                  <a:pt x="592759" y="164030"/>
                  <a:pt x="608001" y="181777"/>
                  <a:pt x="569738" y="213664"/>
                </a:cubicBezTo>
                <a:cubicBezTo>
                  <a:pt x="557206" y="224108"/>
                  <a:pt x="538086" y="221577"/>
                  <a:pt x="522260" y="225534"/>
                </a:cubicBezTo>
                <a:cubicBezTo>
                  <a:pt x="494564" y="221577"/>
                  <a:pt x="462897" y="228492"/>
                  <a:pt x="439173" y="213664"/>
                </a:cubicBezTo>
                <a:cubicBezTo>
                  <a:pt x="425339" y="205017"/>
                  <a:pt x="433729" y="181178"/>
                  <a:pt x="427303" y="166183"/>
                </a:cubicBezTo>
                <a:cubicBezTo>
                  <a:pt x="411477" y="129253"/>
                  <a:pt x="399609" y="127935"/>
                  <a:pt x="367956" y="106832"/>
                </a:cubicBezTo>
                <a:cubicBezTo>
                  <a:pt x="360043" y="118702"/>
                  <a:pt x="349836" y="129330"/>
                  <a:pt x="344216" y="142443"/>
                </a:cubicBezTo>
                <a:cubicBezTo>
                  <a:pt x="337790" y="157438"/>
                  <a:pt x="342538" y="177184"/>
                  <a:pt x="332347" y="189923"/>
                </a:cubicBezTo>
                <a:cubicBezTo>
                  <a:pt x="324531" y="199693"/>
                  <a:pt x="308608" y="197836"/>
                  <a:pt x="296738" y="201793"/>
                </a:cubicBezTo>
                <a:cubicBezTo>
                  <a:pt x="265086" y="197836"/>
                  <a:pt x="233680" y="189923"/>
                  <a:pt x="201782" y="189923"/>
                </a:cubicBezTo>
                <a:cubicBezTo>
                  <a:pt x="189270" y="189923"/>
                  <a:pt x="176182" y="209300"/>
                  <a:pt x="166173" y="201793"/>
                </a:cubicBezTo>
                <a:cubicBezTo>
                  <a:pt x="153122" y="192005"/>
                  <a:pt x="161599" y="168905"/>
                  <a:pt x="154304" y="154313"/>
                </a:cubicBezTo>
                <a:cubicBezTo>
                  <a:pt x="149299" y="144303"/>
                  <a:pt x="138478" y="138486"/>
                  <a:pt x="130565" y="130572"/>
                </a:cubicBezTo>
                <a:cubicBezTo>
                  <a:pt x="111929" y="186483"/>
                  <a:pt x="98992" y="209107"/>
                  <a:pt x="130565" y="284885"/>
                </a:cubicBezTo>
                <a:cubicBezTo>
                  <a:pt x="137370" y="301218"/>
                  <a:pt x="162217" y="300712"/>
                  <a:pt x="178043" y="308625"/>
                </a:cubicBezTo>
                <a:cubicBezTo>
                  <a:pt x="189912" y="320495"/>
                  <a:pt x="197510" y="339624"/>
                  <a:pt x="213651" y="344236"/>
                </a:cubicBezTo>
                <a:cubicBezTo>
                  <a:pt x="229337" y="348718"/>
                  <a:pt x="244916" y="334168"/>
                  <a:pt x="261130" y="332366"/>
                </a:cubicBezTo>
                <a:cubicBezTo>
                  <a:pt x="316322" y="326233"/>
                  <a:pt x="371912" y="324452"/>
                  <a:pt x="427303" y="320495"/>
                </a:cubicBezTo>
                <a:cubicBezTo>
                  <a:pt x="435216" y="308625"/>
                  <a:pt x="450093" y="299119"/>
                  <a:pt x="451042" y="284885"/>
                </a:cubicBezTo>
                <a:cubicBezTo>
                  <a:pt x="454211" y="237345"/>
                  <a:pt x="411851" y="181476"/>
                  <a:pt x="439173" y="142443"/>
                </a:cubicBezTo>
                <a:cubicBezTo>
                  <a:pt x="457882" y="115714"/>
                  <a:pt x="502477" y="158270"/>
                  <a:pt x="534129" y="166183"/>
                </a:cubicBezTo>
                <a:cubicBezTo>
                  <a:pt x="522260" y="130572"/>
                  <a:pt x="519886" y="90214"/>
                  <a:pt x="498521" y="59351"/>
                </a:cubicBezTo>
                <a:cubicBezTo>
                  <a:pt x="474033" y="23977"/>
                  <a:pt x="429314" y="12540"/>
                  <a:pt x="391695" y="0"/>
                </a:cubicBezTo>
                <a:cubicBezTo>
                  <a:pt x="371912" y="3957"/>
                  <a:pt x="349863" y="1860"/>
                  <a:pt x="332347" y="11870"/>
                </a:cubicBezTo>
                <a:cubicBezTo>
                  <a:pt x="319961" y="18948"/>
                  <a:pt x="319748" y="38569"/>
                  <a:pt x="308608" y="47481"/>
                </a:cubicBezTo>
                <a:cubicBezTo>
                  <a:pt x="298838" y="55297"/>
                  <a:pt x="284869" y="55394"/>
                  <a:pt x="272999" y="59351"/>
                </a:cubicBezTo>
                <a:cubicBezTo>
                  <a:pt x="265086" y="67265"/>
                  <a:pt x="258856" y="77334"/>
                  <a:pt x="249260" y="83092"/>
                </a:cubicBezTo>
                <a:cubicBezTo>
                  <a:pt x="238531" y="89530"/>
                  <a:pt x="222498" y="86115"/>
                  <a:pt x="213651" y="94962"/>
                </a:cubicBezTo>
                <a:cubicBezTo>
                  <a:pt x="204804" y="103809"/>
                  <a:pt x="205738" y="118702"/>
                  <a:pt x="201782" y="130572"/>
                </a:cubicBezTo>
                <a:cubicBezTo>
                  <a:pt x="197825" y="189923"/>
                  <a:pt x="222076" y="258589"/>
                  <a:pt x="189912" y="308625"/>
                </a:cubicBezTo>
                <a:cubicBezTo>
                  <a:pt x="172663" y="335458"/>
                  <a:pt x="124105" y="309711"/>
                  <a:pt x="94956" y="296755"/>
                </a:cubicBezTo>
                <a:cubicBezTo>
                  <a:pt x="83522" y="291673"/>
                  <a:pt x="72676" y="254203"/>
                  <a:pt x="83087" y="261144"/>
                </a:cubicBezTo>
                <a:cubicBezTo>
                  <a:pt x="115677" y="282872"/>
                  <a:pt x="129015" y="331850"/>
                  <a:pt x="166173" y="344236"/>
                </a:cubicBezTo>
                <a:cubicBezTo>
                  <a:pt x="203782" y="356773"/>
                  <a:pt x="204522" y="353549"/>
                  <a:pt x="237391" y="379846"/>
                </a:cubicBezTo>
                <a:cubicBezTo>
                  <a:pt x="246130" y="386837"/>
                  <a:pt x="251120" y="398582"/>
                  <a:pt x="261130" y="403587"/>
                </a:cubicBezTo>
                <a:cubicBezTo>
                  <a:pt x="283511" y="414778"/>
                  <a:pt x="332347" y="427327"/>
                  <a:pt x="332347" y="427327"/>
                </a:cubicBezTo>
                <a:cubicBezTo>
                  <a:pt x="360043" y="423370"/>
                  <a:pt x="389458" y="425848"/>
                  <a:pt x="415434" y="415457"/>
                </a:cubicBezTo>
                <a:cubicBezTo>
                  <a:pt x="431020" y="409222"/>
                  <a:pt x="441731" y="393813"/>
                  <a:pt x="451042" y="379846"/>
                </a:cubicBezTo>
                <a:cubicBezTo>
                  <a:pt x="470419" y="350778"/>
                  <a:pt x="462912" y="301601"/>
                  <a:pt x="462912" y="273015"/>
                </a:cubicBezTo>
              </a:path>
            </a:pathLst>
          </a:custGeom>
          <a:ln w="57150" cmpd="sng">
            <a:solidFill>
              <a:srgbClr val="000000"/>
            </a:solidFill>
          </a:ln>
        </p:spPr>
        <p:txBody>
          <a:bodyPr vert="horz" wrap="square" lIns="0" tIns="0" rIns="0" bIns="0" numCol="1" rtlCol="0" anchor="ctr" anchorCtr="1"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Times New Roman" pitchFamily="-108" charset="0"/>
              <a:cs typeface="Arial" panose="020B0604020202020204" pitchFamily="34" charset="0"/>
            </a:endParaRPr>
          </a:p>
        </p:txBody>
      </p:sp>
      <p:sp>
        <p:nvSpPr>
          <p:cNvPr id="12" name="Left Arrow 11"/>
          <p:cNvSpPr/>
          <p:nvPr/>
        </p:nvSpPr>
        <p:spPr bwMode="auto">
          <a:xfrm>
            <a:off x="1986322" y="3140968"/>
            <a:ext cx="857486" cy="432048"/>
          </a:xfrm>
          <a:prstGeom prst="leftArrow">
            <a:avLst/>
          </a:prstGeom>
          <a:solidFill>
            <a:srgbClr val="000090"/>
          </a:solidFill>
          <a:ln w="38100" cap="sq"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Times New Roman" pitchFamily="-108" charset="0"/>
              <a:cs typeface="Arial" panose="020B0604020202020204" pitchFamily="34" charset="0"/>
            </a:endParaRPr>
          </a:p>
        </p:txBody>
      </p:sp>
      <p:sp>
        <p:nvSpPr>
          <p:cNvPr id="13" name="Left Arrow 12"/>
          <p:cNvSpPr/>
          <p:nvPr/>
        </p:nvSpPr>
        <p:spPr bwMode="auto">
          <a:xfrm>
            <a:off x="1986322" y="4725144"/>
            <a:ext cx="857486" cy="432048"/>
          </a:xfrm>
          <a:prstGeom prst="leftArrow">
            <a:avLst/>
          </a:prstGeom>
          <a:solidFill>
            <a:srgbClr val="000090"/>
          </a:solidFill>
          <a:ln w="38100" cap="sq"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Times New Roman" pitchFamily="-108" charset="0"/>
              <a:cs typeface="Arial" panose="020B0604020202020204" pitchFamily="34" charset="0"/>
            </a:endParaRPr>
          </a:p>
        </p:txBody>
      </p:sp>
      <p:sp>
        <p:nvSpPr>
          <p:cNvPr id="14" name="Rectangle 1027"/>
          <p:cNvSpPr txBox="1">
            <a:spLocks noRot="1" noChangeArrowheads="1"/>
          </p:cNvSpPr>
          <p:nvPr/>
        </p:nvSpPr>
        <p:spPr bwMode="auto">
          <a:xfrm>
            <a:off x="0" y="2780928"/>
            <a:ext cx="1187624"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ar-JO"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الخطيئة</a:t>
            </a:r>
            <a:endParaRPr kumimoji="1" 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5" name="Rectangle 1027"/>
          <p:cNvSpPr txBox="1">
            <a:spLocks noRot="1" noChangeArrowheads="1"/>
          </p:cNvSpPr>
          <p:nvPr/>
        </p:nvSpPr>
        <p:spPr bwMode="auto">
          <a:xfrm>
            <a:off x="2876308" y="1988840"/>
            <a:ext cx="4932040" cy="3312368"/>
          </a:xfrm>
          <a:prstGeom prst="rect">
            <a:avLst/>
          </a:prstGeom>
          <a:solidFill>
            <a:schemeClr val="tx1"/>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"إِنِ ٱعْتَرَفْنَا بِخَطَايَانَا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فَهُوَ أَمِينٌ وَعَادِلٌ،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حَتَّى يَغْفِرَ لَنَا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خَطَايَانَا وَيُطَهِّرَنَا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مِنْ كُلِّ إِثْمٍ."</a:t>
            </a:r>
            <a:br>
              <a:rPr kumimoji="1"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1" lang="ar-JO"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(1 يو 1: 9)</a:t>
            </a:r>
            <a:endParaRPr kumimoji="1"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6" name="Text Box 1045"/>
          <p:cNvSpPr txBox="1">
            <a:spLocks noChangeArrowheads="1"/>
          </p:cNvSpPr>
          <p:nvPr/>
        </p:nvSpPr>
        <p:spPr bwMode="auto">
          <a:xfrm>
            <a:off x="8265501" y="179348"/>
            <a:ext cx="719749" cy="369332"/>
          </a:xfrm>
          <a:prstGeom prst="rect">
            <a:avLst/>
          </a:prstGeom>
          <a:noFill/>
          <a:ln w="12700" cap="sq">
            <a:noFill/>
            <a:miter lim="800000"/>
            <a:headEnd/>
            <a:tailEnd/>
          </a:ln>
          <a:effectLst/>
        </p:spPr>
        <p:txBody>
          <a:bodyPr wrap="none" lIns="0" tIns="0" rIns="0" bIns="0" anchor="ctr" anchorCtr="1">
            <a:spAutoFit/>
          </a:bodyPr>
          <a:lstStyle>
            <a:lvl1pPr>
              <a:defRPr sz="1400">
                <a:solidFill>
                  <a:srgbClr val="000000"/>
                </a:solidFill>
                <a:latin typeface="Arial Narrow" charset="0"/>
                <a:ea typeface="ＭＳ Ｐゴシック" charset="0"/>
                <a:cs typeface="Times New Roman" charset="0"/>
              </a:defRPr>
            </a:lvl1pPr>
            <a:lvl2pPr marL="37931725" indent="-37474525">
              <a:defRPr sz="1400">
                <a:solidFill>
                  <a:srgbClr val="000000"/>
                </a:solidFill>
                <a:latin typeface="Arial Narrow" charset="0"/>
                <a:ea typeface="Times New Roman" charset="0"/>
                <a:cs typeface="Times New Roman" charset="0"/>
              </a:defRPr>
            </a:lvl2pPr>
            <a:lvl3pPr>
              <a:defRPr sz="1400">
                <a:solidFill>
                  <a:srgbClr val="000000"/>
                </a:solidFill>
                <a:latin typeface="Arial Narrow" charset="0"/>
                <a:ea typeface="Times New Roman" charset="0"/>
                <a:cs typeface="Times New Roman" charset="0"/>
              </a:defRPr>
            </a:lvl3pPr>
            <a:lvl4pPr>
              <a:defRPr sz="1400">
                <a:solidFill>
                  <a:srgbClr val="000000"/>
                </a:solidFill>
                <a:latin typeface="Arial Narrow" charset="0"/>
                <a:ea typeface="Times New Roman" charset="0"/>
                <a:cs typeface="Times New Roman" charset="0"/>
              </a:defRPr>
            </a:lvl4pPr>
            <a:lvl5pPr>
              <a:defRPr sz="1400">
                <a:solidFill>
                  <a:srgbClr val="000000"/>
                </a:solidFill>
                <a:latin typeface="Arial Narrow" charset="0"/>
                <a:ea typeface="Times New Roman" charset="0"/>
                <a:cs typeface="Times New Roman" charset="0"/>
              </a:defRPr>
            </a:lvl5pPr>
            <a:lvl6pPr marL="457200"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914400"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1371600"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1828800"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121ب</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0730726"/>
      </p:ext>
    </p:extLst>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1"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1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500"/>
                                        <p:tgtEl>
                                          <p:spTgt spid="12"/>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14"/>
                                        </p:tgtEl>
                                        <p:attrNameLst>
                                          <p:attrName>ppt_x</p:attrName>
                                        </p:attrNameLst>
                                      </p:cBhvr>
                                      <p:tavLst>
                                        <p:tav tm="0">
                                          <p:val>
                                            <p:strVal val="ppt_x"/>
                                          </p:val>
                                        </p:tav>
                                        <p:tav tm="100000">
                                          <p:val>
                                            <p:strVal val="ppt_x"/>
                                          </p:val>
                                        </p:tav>
                                      </p:tavLst>
                                    </p:anim>
                                    <p:anim calcmode="lin" valueType="num">
                                      <p:cBhvr additive="base">
                                        <p:cTn id="35" dur="500"/>
                                        <p:tgtEl>
                                          <p:spTgt spid="14"/>
                                        </p:tgtEl>
                                        <p:attrNameLst>
                                          <p:attrName>ppt_y</p:attrName>
                                        </p:attrNameLst>
                                      </p:cBhvr>
                                      <p:tavLst>
                                        <p:tav tm="0">
                                          <p:val>
                                            <p:strVal val="ppt_y"/>
                                          </p:val>
                                        </p:tav>
                                        <p:tav tm="100000">
                                          <p:val>
                                            <p:strVal val="1+ppt_h/2"/>
                                          </p:val>
                                        </p:tav>
                                      </p:tavLst>
                                    </p:anim>
                                    <p:set>
                                      <p:cBhvr>
                                        <p:cTn id="36" dur="1" fill="hold">
                                          <p:stCondLst>
                                            <p:cond delay="499"/>
                                          </p:stCondLst>
                                        </p:cTn>
                                        <p:tgtEl>
                                          <p:spTgt spid="14"/>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5"/>
                                        </p:tgtEl>
                                        <p:attrNameLst>
                                          <p:attrName>ppt_x</p:attrName>
                                        </p:attrNameLst>
                                      </p:cBhvr>
                                      <p:tavLst>
                                        <p:tav tm="0">
                                          <p:val>
                                            <p:strVal val="ppt_x"/>
                                          </p:val>
                                        </p:tav>
                                        <p:tav tm="100000">
                                          <p:val>
                                            <p:strVal val="ppt_x"/>
                                          </p:val>
                                        </p:tav>
                                      </p:tavLst>
                                    </p:anim>
                                    <p:anim calcmode="lin" valueType="num">
                                      <p:cBhvr additive="base">
                                        <p:cTn id="39" dur="500"/>
                                        <p:tgtEl>
                                          <p:spTgt spid="5"/>
                                        </p:tgtEl>
                                        <p:attrNameLst>
                                          <p:attrName>ppt_y</p:attrName>
                                        </p:attrNameLst>
                                      </p:cBhvr>
                                      <p:tavLst>
                                        <p:tav tm="0">
                                          <p:val>
                                            <p:strVal val="ppt_y"/>
                                          </p:val>
                                        </p:tav>
                                        <p:tav tm="100000">
                                          <p:val>
                                            <p:strVal val="1+ppt_h/2"/>
                                          </p:val>
                                        </p:tav>
                                      </p:tavLst>
                                    </p:anim>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right)">
                                      <p:cBhvr>
                                        <p:cTn id="45" dur="500"/>
                                        <p:tgtEl>
                                          <p:spTgt spid="13"/>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4" grpId="0" animBg="1"/>
      <p:bldP spid="5" grpId="0" animBg="1"/>
      <p:bldP spid="5" grpId="1" animBg="1"/>
      <p:bldP spid="12" grpId="0" animBg="1"/>
      <p:bldP spid="13" grpId="0" animBg="1"/>
      <p:bldP spid="14" grpId="0"/>
      <p:bldP spid="14" grpId="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8937"/>
            <a:ext cx="9144000" cy="769349"/>
          </a:xfrm>
          <a:effectLst>
            <a:outerShdw blurRad="63500" dist="35921" dir="2700000" algn="ctr" rotWithShape="0">
              <a:schemeClr val="tx2">
                <a:alpha val="74998"/>
              </a:schemeClr>
            </a:outerShdw>
          </a:effectLst>
        </p:spPr>
        <p:txBody>
          <a:bodyPr/>
          <a:lstStyle/>
          <a:p>
            <a:pPr>
              <a:defRPr/>
            </a:pPr>
            <a:r>
              <a:rPr lang="ar-JO" sz="5400" b="1" dirty="0">
                <a:effectLst>
                  <a:glow rad="127000">
                    <a:schemeClr val="tx1"/>
                  </a:glow>
                </a:effectLst>
                <a:latin typeface="Arial" panose="020B0604020202020204" pitchFamily="34" charset="0"/>
                <a:ea typeface="ＭＳ Ｐゴシック" charset="0"/>
                <a:cs typeface="Arial" panose="020B0604020202020204" pitchFamily="34" charset="0"/>
              </a:rPr>
              <a:t>الميراث في العهد القديم</a:t>
            </a:r>
            <a:endParaRPr lang="en-US" sz="54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979452" y="1273416"/>
            <a:ext cx="7023801" cy="4916661"/>
          </a:xfrm>
          <a:prstGeom prst="rect">
            <a:avLst/>
          </a:prstGeom>
        </p:spPr>
      </p:pic>
    </p:spTree>
    <p:extLst>
      <p:ext uri="{BB962C8B-B14F-4D97-AF65-F5344CB8AC3E}">
        <p14:creationId xmlns:p14="http://schemas.microsoft.com/office/powerpoint/2010/main" val="3308606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8937"/>
            <a:ext cx="9144000" cy="1876845"/>
          </a:xfrm>
          <a:effectLst>
            <a:outerShdw blurRad="63500" dist="35921" dir="2700000" algn="ctr" rotWithShape="0">
              <a:schemeClr val="tx2">
                <a:alpha val="74998"/>
              </a:schemeClr>
            </a:outerShdw>
          </a:effectLst>
        </p:spPr>
        <p:txBody>
          <a:bodyPr anchor="t"/>
          <a:lstStyle/>
          <a:p>
            <a:pPr>
              <a:defRPr/>
            </a:pPr>
            <a:r>
              <a:rPr lang="ar-JO" b="1" dirty="0">
                <a:effectLst>
                  <a:glow rad="127000">
                    <a:schemeClr val="tx1"/>
                  </a:glow>
                </a:effectLst>
                <a:latin typeface="Arial" panose="020B0604020202020204" pitchFamily="34" charset="0"/>
                <a:ea typeface="ＭＳ Ｐゴシック" charset="0"/>
                <a:cs typeface="Arial" panose="020B0604020202020204" pitchFamily="34" charset="0"/>
              </a:rPr>
              <a:t>3. الميراث في العهد القديم يشمل كل من الخلاص و المكافآت</a:t>
            </a:r>
            <a:endParaRPr lang="en-US"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pic>
        <p:nvPicPr>
          <p:cNvPr id="1026" name="Picture 2" descr="Is Salvation a Reward or a Gift? Yes.">
            <a:extLst>
              <a:ext uri="{FF2B5EF4-FFF2-40B4-BE49-F238E27FC236}">
                <a16:creationId xmlns:a16="http://schemas.microsoft.com/office/drawing/2014/main" id="{B8F8DB20-AE60-9E4A-9F0B-EE5ECF42D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60682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723"/>
            <a:ext cx="9144000" cy="6853277"/>
          </a:xfrm>
          <a:prstGeom prst="rect">
            <a:avLst/>
          </a:prstGeom>
        </p:spPr>
      </p:pic>
      <p:sp>
        <p:nvSpPr>
          <p:cNvPr id="111618" name="Rectangle 2"/>
          <p:cNvSpPr>
            <a:spLocks noGrp="1" noChangeArrowheads="1"/>
          </p:cNvSpPr>
          <p:nvPr>
            <p:ph type="ctrTitle"/>
          </p:nvPr>
        </p:nvSpPr>
        <p:spPr>
          <a:xfrm>
            <a:off x="4897799" y="543669"/>
            <a:ext cx="4144601" cy="6309608"/>
          </a:xfrm>
        </p:spPr>
        <p:txBody>
          <a:bodyPr/>
          <a:lstStyle/>
          <a:p>
            <a:r>
              <a:rPr lang="ar-JO" sz="6000" b="1" i="1" dirty="0">
                <a:solidFill>
                  <a:srgbClr val="FFFFFF"/>
                </a:solidFill>
                <a:effectLst>
                  <a:glow rad="177800">
                    <a:srgbClr val="000000"/>
                  </a:glow>
                </a:effectLst>
                <a:latin typeface="Arial" panose="020B0604020202020204" pitchFamily="34" charset="0"/>
                <a:ea typeface="ＭＳ Ｐゴシック" charset="0"/>
                <a:cs typeface="Arial" panose="020B0604020202020204" pitchFamily="34" charset="0"/>
              </a:rPr>
              <a:t>الحكم المستقبلي للملوك الخدام</a:t>
            </a:r>
            <a:endParaRPr lang="en-US" sz="6000" b="1" i="1" dirty="0">
              <a:solidFill>
                <a:srgbClr val="FFFFFF"/>
              </a:solidFill>
              <a:effectLst>
                <a:glow rad="177800">
                  <a:srgbClr val="000000"/>
                </a:glow>
              </a:effectLst>
              <a:latin typeface="Arial" panose="020B0604020202020204" pitchFamily="34" charset="0"/>
              <a:ea typeface="ＭＳ Ｐゴシック" charset="0"/>
              <a:cs typeface="Arial" panose="020B0604020202020204" pitchFamily="34" charset="0"/>
            </a:endParaRPr>
          </a:p>
        </p:txBody>
      </p:sp>
      <p:grpSp>
        <p:nvGrpSpPr>
          <p:cNvPr id="4" name="Group 3"/>
          <p:cNvGrpSpPr/>
          <p:nvPr/>
        </p:nvGrpSpPr>
        <p:grpSpPr>
          <a:xfrm>
            <a:off x="0" y="226863"/>
            <a:ext cx="4860517" cy="7092247"/>
            <a:chOff x="-12213" y="-73480"/>
            <a:chExt cx="4860517" cy="7092247"/>
          </a:xfrm>
        </p:grpSpPr>
        <p:pic>
          <p:nvPicPr>
            <p:cNvPr id="3" name="Picture 2"/>
            <p:cNvPicPr>
              <a:picLocks noChangeAspect="1"/>
            </p:cNvPicPr>
            <p:nvPr/>
          </p:nvPicPr>
          <p:blipFill>
            <a:blip r:embed="rId4"/>
            <a:stretch>
              <a:fillRect/>
            </a:stretch>
          </p:blipFill>
          <p:spPr>
            <a:xfrm>
              <a:off x="-12213" y="-73480"/>
              <a:ext cx="4860517" cy="7092247"/>
            </a:xfrm>
            <a:prstGeom prst="rect">
              <a:avLst/>
            </a:prstGeom>
          </p:spPr>
        </p:pic>
        <p:sp>
          <p:nvSpPr>
            <p:cNvPr id="7" name="Rectangle 2"/>
            <p:cNvSpPr txBox="1">
              <a:spLocks noChangeArrowheads="1"/>
            </p:cNvSpPr>
            <p:nvPr/>
          </p:nvSpPr>
          <p:spPr bwMode="auto">
            <a:xfrm>
              <a:off x="-12213" y="3181433"/>
              <a:ext cx="4860517" cy="1119159"/>
            </a:xfrm>
            <a:prstGeom prst="rect">
              <a:avLst/>
            </a:prstGeom>
            <a:solidFill>
              <a:schemeClr val="tx2"/>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ea typeface="ＭＳ Ｐゴシック" charset="0"/>
                  <a:cs typeface="Arial" panose="020B0604020202020204" pitchFamily="34" charset="0"/>
                </a:rPr>
                <a:t>المصير النهائي</a:t>
              </a:r>
              <a:endParaRPr kumimoji="0" lang="en-US" sz="4800" b="1" i="0"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8" name="Rectangle 2"/>
            <p:cNvSpPr txBox="1">
              <a:spLocks noChangeArrowheads="1"/>
            </p:cNvSpPr>
            <p:nvPr/>
          </p:nvSpPr>
          <p:spPr bwMode="auto">
            <a:xfrm>
              <a:off x="0" y="5817003"/>
              <a:ext cx="4848304" cy="76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ea typeface="ＭＳ Ｐゴシック" charset="0"/>
                  <a:cs typeface="Arial" panose="020B0604020202020204" pitchFamily="34" charset="0"/>
                </a:rPr>
                <a:t>جوزيف ديلو</a:t>
              </a:r>
              <a:endParaRPr kumimoji="0" lang="en-US" sz="3200" b="1" i="1"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6" name="Rectangle 2"/>
            <p:cNvSpPr txBox="1">
              <a:spLocks noChangeArrowheads="1"/>
            </p:cNvSpPr>
            <p:nvPr/>
          </p:nvSpPr>
          <p:spPr bwMode="auto">
            <a:xfrm>
              <a:off x="0" y="4225142"/>
              <a:ext cx="4848304" cy="1282634"/>
            </a:xfrm>
            <a:prstGeom prst="rect">
              <a:avLst/>
            </a:prstGeom>
            <a:solidFill>
              <a:srgbClr val="000000"/>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800" b="1" i="1"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ea typeface="ＭＳ Ｐゴシック" charset="0"/>
                  <a:cs typeface="Arial" panose="020B0604020202020204" pitchFamily="34" charset="0"/>
                </a:rPr>
                <a:t>الحكم المستقبلي للملوك الخدام</a:t>
              </a:r>
              <a:endParaRPr kumimoji="0" lang="en-US" sz="2800" b="1" i="1" u="none" strike="noStrike" kern="1200" cap="none" spc="0" normalizeH="0" baseline="0" noProof="0" dirty="0">
                <a:ln>
                  <a:noFill/>
                </a:ln>
                <a:solidFill>
                  <a:srgbClr val="FFFFFF"/>
                </a:solidFill>
                <a:effectLst>
                  <a:glow rad="177800">
                    <a:srgbClr val="000000"/>
                  </a:glow>
                </a:effectLst>
                <a:uLnTx/>
                <a:uFillTx/>
                <a:latin typeface="Arial" panose="020B0604020202020204" pitchFamily="34" charset="0"/>
                <a:ea typeface="ＭＳ Ｐゴシック" charset="0"/>
                <a:cs typeface="Arial" panose="020B0604020202020204" pitchFamily="34" charset="0"/>
              </a:endParaRPr>
            </a:p>
          </p:txBody>
        </p:sp>
      </p:grpSp>
      <p:sp>
        <p:nvSpPr>
          <p:cNvPr id="9" name="Rectangle 2"/>
          <p:cNvSpPr txBox="1">
            <a:spLocks noChangeArrowheads="1"/>
          </p:cNvSpPr>
          <p:nvPr/>
        </p:nvSpPr>
        <p:spPr bwMode="auto">
          <a:xfrm>
            <a:off x="0" y="0"/>
            <a:ext cx="9144000" cy="692696"/>
          </a:xfrm>
          <a:prstGeom prst="rect">
            <a:avLst/>
          </a:prstGeom>
          <a:gradFill flip="none" rotWithShape="1">
            <a:gsLst>
              <a:gs pos="0">
                <a:srgbClr val="800000"/>
              </a:gs>
              <a:gs pos="100000">
                <a:schemeClr val="tx1"/>
              </a:gs>
            </a:gsLst>
            <a:path path="rect">
              <a:fillToRect l="50000" t="50000" r="50000" b="50000"/>
            </a:path>
            <a:tileRect/>
          </a:gradFill>
          <a:ln w="9525">
            <a:noFill/>
            <a:miter lim="800000"/>
            <a:headEnd/>
            <a:tailEnd/>
          </a:ln>
          <a:effectLst/>
        </p:spPr>
        <p:txBody>
          <a:bodyPr vert="horz" wrap="square" lIns="91435" tIns="45718" rIns="91435" bIns="45718" numCol="1" anchor="ctr" anchorCtr="1" compatLnSpc="1">
            <a:prstTxWarp prst="textNoShape">
              <a:avLst/>
            </a:prstTxWarp>
          </a:bodyPr>
          <a:lst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5pPr>
            <a:lvl6pPr marL="457177" algn="ctr" rtl="0" fontAlgn="base">
              <a:spcBef>
                <a:spcPct val="0"/>
              </a:spcBef>
              <a:spcAft>
                <a:spcPct val="0"/>
              </a:spcAft>
              <a:defRPr sz="4200">
                <a:solidFill>
                  <a:schemeClr val="tx2"/>
                </a:solidFill>
                <a:effectLst>
                  <a:outerShdw blurRad="38100" dist="38100" dir="2700000" algn="tl">
                    <a:srgbClr val="000000"/>
                  </a:outerShdw>
                </a:effectLst>
                <a:latin typeface="Tahoma" pitchFamily="-111" charset="-52"/>
              </a:defRPr>
            </a:lvl6pPr>
            <a:lvl7pPr marL="914353" algn="ctr" rtl="0" fontAlgn="base">
              <a:spcBef>
                <a:spcPct val="0"/>
              </a:spcBef>
              <a:spcAft>
                <a:spcPct val="0"/>
              </a:spcAft>
              <a:defRPr sz="4200">
                <a:solidFill>
                  <a:schemeClr val="tx2"/>
                </a:solidFill>
                <a:effectLst>
                  <a:outerShdw blurRad="38100" dist="38100" dir="2700000" algn="tl">
                    <a:srgbClr val="000000"/>
                  </a:outerShdw>
                </a:effectLst>
                <a:latin typeface="Tahoma" pitchFamily="-111" charset="-52"/>
              </a:defRPr>
            </a:lvl7pPr>
            <a:lvl8pPr marL="1371530" algn="ctr" rtl="0" fontAlgn="base">
              <a:spcBef>
                <a:spcPct val="0"/>
              </a:spcBef>
              <a:spcAft>
                <a:spcPct val="0"/>
              </a:spcAft>
              <a:defRPr sz="4200">
                <a:solidFill>
                  <a:schemeClr val="tx2"/>
                </a:solidFill>
                <a:effectLst>
                  <a:outerShdw blurRad="38100" dist="38100" dir="2700000" algn="tl">
                    <a:srgbClr val="000000"/>
                  </a:outerShdw>
                </a:effectLst>
                <a:latin typeface="Tahoma" pitchFamily="-111" charset="-52"/>
              </a:defRPr>
            </a:lvl8pPr>
            <a:lvl9pPr marL="1828706" algn="ctr" rtl="0" fontAlgn="base">
              <a:spcBef>
                <a:spcPct val="0"/>
              </a:spcBef>
              <a:spcAft>
                <a:spcPct val="0"/>
              </a:spcAft>
              <a:defRPr sz="4200">
                <a:solidFill>
                  <a:schemeClr val="tx2"/>
                </a:solidFill>
                <a:effectLst>
                  <a:outerShdw blurRad="38100" dist="38100" dir="2700000" algn="tl">
                    <a:srgbClr val="000000"/>
                  </a:outerShdw>
                </a:effectLst>
                <a:latin typeface="Tahoma" pitchFamily="-111" charset="-5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جودي ديلو هو المؤلف الرئيسي لنظرة الشركاء</a:t>
            </a:r>
            <a:endPar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63796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fade">
                                      <p:cBhvr>
                                        <p:cTn id="7" dur="1000"/>
                                        <p:tgtEl>
                                          <p:spTgt spid="111618"/>
                                        </p:tgtEl>
                                      </p:cBhvr>
                                    </p:animEffect>
                                    <p:anim calcmode="lin" valueType="num">
                                      <p:cBhvr>
                                        <p:cTn id="8" dur="1000" fill="hold"/>
                                        <p:tgtEl>
                                          <p:spTgt spid="111618"/>
                                        </p:tgtEl>
                                        <p:attrNameLst>
                                          <p:attrName>ppt_x</p:attrName>
                                        </p:attrNameLst>
                                      </p:cBhvr>
                                      <p:tavLst>
                                        <p:tav tm="0">
                                          <p:val>
                                            <p:strVal val="#ppt_x"/>
                                          </p:val>
                                        </p:tav>
                                        <p:tav tm="100000">
                                          <p:val>
                                            <p:strVal val="#ppt_x"/>
                                          </p:val>
                                        </p:tav>
                                      </p:tavLst>
                                    </p:anim>
                                    <p:anim calcmode="lin" valueType="num">
                                      <p:cBhvr>
                                        <p:cTn id="9" dur="900" decel="100000" fill="hold"/>
                                        <p:tgtEl>
                                          <p:spTgt spid="1116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16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0.70"/>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3169"/>
            <a:ext cx="9144000" cy="769349"/>
          </a:xfrm>
          <a:solidFill>
            <a:srgbClr val="800000"/>
          </a:solidFill>
          <a:effectLst>
            <a:outerShdw blurRad="63500" dist="35921" dir="2700000" algn="ctr" rotWithShape="0">
              <a:schemeClr val="tx2">
                <a:alpha val="74998"/>
              </a:schemeClr>
            </a:outerShdw>
          </a:effectLst>
        </p:spPr>
        <p:txBody>
          <a:bodyPr/>
          <a:lstStyle/>
          <a:p>
            <a:pPr>
              <a:defRPr/>
            </a:pPr>
            <a:r>
              <a:rPr lang="ar-JO" sz="4800" b="1" dirty="0">
                <a:effectLst>
                  <a:glow rad="127000">
                    <a:schemeClr val="tx1"/>
                  </a:glow>
                </a:effectLst>
                <a:latin typeface="Arial" charset="0"/>
                <a:ea typeface="ＭＳ Ｐゴシック" charset="0"/>
                <a:cs typeface="ＭＳ Ｐゴシック" charset="0"/>
              </a:rPr>
              <a:t>الميراث في العهد القديم</a:t>
            </a:r>
            <a:endParaRPr lang="en-US" sz="4800" b="1" dirty="0">
              <a:effectLst>
                <a:glow rad="127000">
                  <a:schemeClr val="tx1"/>
                </a:glow>
              </a:effectLst>
              <a:latin typeface="Arial" charset="0"/>
              <a:ea typeface="ＭＳ Ｐゴシック" charset="0"/>
              <a:cs typeface="ＭＳ Ｐゴシック" charset="0"/>
            </a:endParaRPr>
          </a:p>
        </p:txBody>
      </p:sp>
      <p:sp>
        <p:nvSpPr>
          <p:cNvPr id="3" name="Rectangle 2"/>
          <p:cNvSpPr txBox="1">
            <a:spLocks noChangeArrowheads="1"/>
          </p:cNvSpPr>
          <p:nvPr/>
        </p:nvSpPr>
        <p:spPr bwMode="auto">
          <a:xfrm>
            <a:off x="0" y="1147360"/>
            <a:ext cx="9144000" cy="474522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401638" indent="-392113" algn="r" rtl="1"/>
            <a:r>
              <a:rPr lang="ar-JO" sz="3600" b="1" dirty="0"/>
              <a:t>1. يوجد فرق بين ميراث أرض كنعان و العيش هناك، الأول يتحدث عن الإمتلاك و الثاني عن مجرد الإقامة</a:t>
            </a:r>
            <a:endParaRPr lang="en-US" sz="3600" b="1" dirty="0"/>
          </a:p>
          <a:p>
            <a:pPr marL="401638" indent="-392113" algn="r" rtl="1"/>
            <a:endParaRPr lang="en-SG" sz="3600" b="1" dirty="0"/>
          </a:p>
          <a:p>
            <a:pPr marL="401638" indent="-392113" algn="r" rtl="1"/>
            <a:r>
              <a:rPr lang="ar-JO" sz="3600" b="1" dirty="0"/>
              <a:t>2. بينما حصلت إسرائيل على وعد الميراث كأمة فإن شرط التمتع بحق ميراثهم لأرض كنعان كان الإيمان، الطاعة و تتميم المهمة . الوعد بالرغم من أنه وعد وطني فقد تم تطبيقه فقط على البقية المؤمنة المطيعة . </a:t>
            </a:r>
            <a:endParaRPr lang="en-SG" sz="3600" b="1" dirty="0"/>
          </a:p>
        </p:txBody>
      </p:sp>
      <p:sp>
        <p:nvSpPr>
          <p:cNvPr id="4" name="Text Box 5"/>
          <p:cNvSpPr txBox="1">
            <a:spLocks noChangeArrowheads="1"/>
          </p:cNvSpPr>
          <p:nvPr/>
        </p:nvSpPr>
        <p:spPr bwMode="auto">
          <a:xfrm>
            <a:off x="-23813" y="6327381"/>
            <a:ext cx="9228216" cy="484851"/>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ar-JO" sz="2000" b="1" kern="0" dirty="0">
                <a:solidFill>
                  <a:srgbClr val="FFFFFF"/>
                </a:solidFill>
                <a:effectLst>
                  <a:outerShdw blurRad="38100" dist="38100" dir="2700000" algn="tl">
                    <a:srgbClr val="000000"/>
                  </a:outerShdw>
                </a:effectLst>
                <a:latin typeface="Arial"/>
                <a:cs typeface="Arial"/>
              </a:rPr>
              <a:t>جوزيف ديلو، المصير النهائي، 56</a:t>
            </a:r>
            <a:endParaRPr lang="en-US" sz="2000" b="1" kern="0" dirty="0">
              <a:solidFill>
                <a:srgbClr val="FFFFFF"/>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2860655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3169"/>
            <a:ext cx="9144000" cy="769349"/>
          </a:xfrm>
          <a:solidFill>
            <a:srgbClr val="800000"/>
          </a:solidFill>
          <a:effectLst>
            <a:outerShdw blurRad="63500" dist="35921" dir="2700000" algn="ctr" rotWithShape="0">
              <a:schemeClr val="tx2">
                <a:alpha val="74998"/>
              </a:schemeClr>
            </a:outerShdw>
          </a:effectLst>
        </p:spPr>
        <p:txBody>
          <a:bodyPr/>
          <a:lstStyle/>
          <a:p>
            <a:pPr>
              <a:defRPr/>
            </a:pPr>
            <a:r>
              <a:rPr lang="ar-JO" sz="4800" b="1" dirty="0">
                <a:effectLst>
                  <a:glow rad="127000">
                    <a:schemeClr val="tx1"/>
                  </a:glow>
                </a:effectLst>
                <a:latin typeface="Arial" charset="0"/>
                <a:ea typeface="ＭＳ Ｐゴシック" charset="0"/>
                <a:cs typeface="ＭＳ Ｐゴシック" charset="0"/>
              </a:rPr>
              <a:t>الميراث في العهد القديم</a:t>
            </a:r>
            <a:endParaRPr lang="en-US" sz="4800" b="1" dirty="0">
              <a:effectLst>
                <a:glow rad="127000">
                  <a:schemeClr val="tx1"/>
                </a:glow>
              </a:effectLst>
              <a:latin typeface="Arial" charset="0"/>
              <a:ea typeface="ＭＳ Ｐゴシック" charset="0"/>
              <a:cs typeface="ＭＳ Ｐゴシック" charset="0"/>
            </a:endParaRPr>
          </a:p>
        </p:txBody>
      </p:sp>
      <p:sp>
        <p:nvSpPr>
          <p:cNvPr id="3" name="Rectangle 2"/>
          <p:cNvSpPr txBox="1">
            <a:spLocks noChangeArrowheads="1"/>
          </p:cNvSpPr>
          <p:nvPr/>
        </p:nvSpPr>
        <p:spPr bwMode="auto">
          <a:xfrm>
            <a:off x="0" y="1147360"/>
            <a:ext cx="9144000" cy="474522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a:defRPr lang="en-US"/>
            </a:defPPr>
            <a:lvl1pPr marL="401638" indent="-392113" algn="r" rtl="1" eaLnBrk="0" fontAlgn="base" hangingPunct="0">
              <a:spcBef>
                <a:spcPct val="0"/>
              </a:spcBef>
              <a:spcAft>
                <a:spcPct val="0"/>
              </a:spcAft>
              <a:defRPr sz="2800" b="1">
                <a:solidFill>
                  <a:schemeClr val="bg1"/>
                </a:solidFill>
                <a:latin typeface="Arial"/>
                <a:ea typeface="ＭＳ Ｐゴシック" pitchFamily="-108" charset="-128"/>
                <a:cs typeface="Arial"/>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ar-JO" sz="3600" dirty="0"/>
              <a:t> 3. الميراث لا يجب أن يُعادل بالسماء بل بشيء بالإضافة إلى السماء، موعود به لأولئك المؤمنين الذين يطيعون الرب بأمانة</a:t>
            </a:r>
            <a:endParaRPr lang="en-US" sz="3600" dirty="0"/>
          </a:p>
          <a:p>
            <a:endParaRPr lang="en-US" sz="3600" dirty="0"/>
          </a:p>
          <a:p>
            <a:r>
              <a:rPr lang="ar-JO" sz="3600" dirty="0"/>
              <a:t>4. مثلما فقد مؤمنو العهد القديم ميراثهم الأرضي من خلال العصيان ، يمكننا أيضًا أن نخسر مكافأتنا المستقبلية (الميراث) بفشل مماثل . ومع ذلك فإن فقدان الميراث لا يعني فقدان الخلاص .</a:t>
            </a:r>
            <a:endParaRPr lang="en-SG" sz="3600" dirty="0"/>
          </a:p>
        </p:txBody>
      </p:sp>
      <p:sp>
        <p:nvSpPr>
          <p:cNvPr id="4" name="Text Box 5"/>
          <p:cNvSpPr txBox="1">
            <a:spLocks noChangeArrowheads="1"/>
          </p:cNvSpPr>
          <p:nvPr/>
        </p:nvSpPr>
        <p:spPr bwMode="auto">
          <a:xfrm>
            <a:off x="-23813" y="6327381"/>
            <a:ext cx="9228216" cy="484851"/>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ar-JO" sz="2000" b="1" kern="0" dirty="0">
                <a:solidFill>
                  <a:srgbClr val="FFFFFF"/>
                </a:solidFill>
                <a:effectLst>
                  <a:outerShdw blurRad="38100" dist="38100" dir="2700000" algn="tl">
                    <a:srgbClr val="000000"/>
                  </a:outerShdw>
                </a:effectLst>
                <a:latin typeface="Arial"/>
                <a:cs typeface="Arial"/>
              </a:rPr>
              <a:t>جوزيف ديلو، المصير النهائي، 56</a:t>
            </a:r>
            <a:endParaRPr lang="en-US" sz="2000" b="1" kern="0" dirty="0">
              <a:solidFill>
                <a:srgbClr val="FFFFFF"/>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1996331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3169"/>
            <a:ext cx="9144000" cy="769349"/>
          </a:xfrm>
          <a:solidFill>
            <a:srgbClr val="800000"/>
          </a:solidFill>
          <a:effectLst>
            <a:outerShdw blurRad="63500" dist="35921" dir="2700000" algn="ctr" rotWithShape="0">
              <a:schemeClr val="tx2">
                <a:alpha val="74998"/>
              </a:schemeClr>
            </a:outerShdw>
          </a:effectLst>
        </p:spPr>
        <p:txBody>
          <a:bodyPr/>
          <a:lstStyle/>
          <a:p>
            <a:pPr>
              <a:defRPr/>
            </a:pPr>
            <a:r>
              <a:rPr lang="ar-JO" sz="4800" b="1" dirty="0">
                <a:effectLst>
                  <a:glow rad="127000">
                    <a:schemeClr val="tx1"/>
                  </a:glow>
                </a:effectLst>
                <a:latin typeface="Arial" charset="0"/>
                <a:ea typeface="ＭＳ Ｐゴシック" charset="0"/>
                <a:cs typeface="ＭＳ Ｐゴシック" charset="0"/>
              </a:rPr>
              <a:t>الميراث في العهد القديم</a:t>
            </a:r>
            <a:endParaRPr lang="en-US" sz="4800" b="1" dirty="0">
              <a:effectLst>
                <a:glow rad="127000">
                  <a:schemeClr val="tx1"/>
                </a:glow>
              </a:effectLst>
              <a:latin typeface="Arial" charset="0"/>
              <a:ea typeface="ＭＳ Ｐゴシック" charset="0"/>
              <a:cs typeface="ＭＳ Ｐゴシック" charset="0"/>
            </a:endParaRPr>
          </a:p>
        </p:txBody>
      </p:sp>
      <p:sp>
        <p:nvSpPr>
          <p:cNvPr id="3" name="Rectangle 2"/>
          <p:cNvSpPr txBox="1">
            <a:spLocks noChangeArrowheads="1"/>
          </p:cNvSpPr>
          <p:nvPr/>
        </p:nvSpPr>
        <p:spPr bwMode="auto">
          <a:xfrm>
            <a:off x="0" y="1147360"/>
            <a:ext cx="9144000" cy="474522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a:defRPr lang="en-US"/>
            </a:defPPr>
            <a:lvl1pPr marL="401638" indent="-392113" algn="r" rtl="1" eaLnBrk="0" fontAlgn="base" hangingPunct="0">
              <a:spcBef>
                <a:spcPct val="0"/>
              </a:spcBef>
              <a:spcAft>
                <a:spcPct val="0"/>
              </a:spcAft>
              <a:defRPr sz="2800" b="1">
                <a:solidFill>
                  <a:schemeClr val="bg1"/>
                </a:solidFill>
                <a:latin typeface="Arial"/>
                <a:ea typeface="ＭＳ Ｐゴシック" pitchFamily="-108" charset="-128"/>
                <a:cs typeface="Arial"/>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ar-JO" sz="3600" dirty="0"/>
              <a:t>5. تم التمتع بنوعين من الميراث في العهد القديم فجميع الإسرائيليين الذين آمنوا وبالتالي تجددوا كان الله هو ميراثهم لكن لم يرث جميعهم الأرض . هذا يمهد الطريق لمفهوم أن العهد الجديد قد يعلم أيضًا ميراثين نحن جميعًا ورثة الله لكننا لسنا جميعًا ورثة مشتركين مع المسيح ، ما لم نثابر حتى نهاية الحياة . يشير الأول إلى خلاصنا والآخر يشير إلى مكافأتنا.</a:t>
            </a:r>
            <a:endParaRPr lang="en-SG" sz="3600" dirty="0"/>
          </a:p>
        </p:txBody>
      </p:sp>
      <p:sp>
        <p:nvSpPr>
          <p:cNvPr id="4" name="Text Box 5"/>
          <p:cNvSpPr txBox="1">
            <a:spLocks noChangeArrowheads="1"/>
          </p:cNvSpPr>
          <p:nvPr/>
        </p:nvSpPr>
        <p:spPr bwMode="auto">
          <a:xfrm>
            <a:off x="-23813" y="6327381"/>
            <a:ext cx="9228216" cy="484851"/>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ar-JO" sz="2000" b="1" kern="0" dirty="0">
                <a:solidFill>
                  <a:srgbClr val="FFFFFF"/>
                </a:solidFill>
                <a:effectLst>
                  <a:outerShdw blurRad="38100" dist="38100" dir="2700000" algn="tl">
                    <a:srgbClr val="000000"/>
                  </a:outerShdw>
                </a:effectLst>
                <a:latin typeface="Arial"/>
                <a:cs typeface="Arial"/>
              </a:rPr>
              <a:t>جوزيف ديلو، المصير النهائي، 56</a:t>
            </a:r>
            <a:endParaRPr lang="en-US" sz="2000" b="1" kern="0" dirty="0">
              <a:solidFill>
                <a:srgbClr val="FFFFFF"/>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2715261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3169"/>
            <a:ext cx="9144000" cy="769349"/>
          </a:xfrm>
          <a:solidFill>
            <a:srgbClr val="800000"/>
          </a:solidFill>
          <a:effectLst>
            <a:outerShdw blurRad="63500" dist="35921" dir="2700000" algn="ctr" rotWithShape="0">
              <a:schemeClr val="tx2">
                <a:alpha val="74998"/>
              </a:schemeClr>
            </a:outerShdw>
          </a:effectLst>
        </p:spPr>
        <p:txBody>
          <a:bodyPr/>
          <a:lstStyle/>
          <a:p>
            <a:pPr>
              <a:defRPr/>
            </a:pPr>
            <a:r>
              <a:rPr lang="ar-JO" sz="4800" b="1" dirty="0">
                <a:effectLst>
                  <a:glow rad="127000">
                    <a:schemeClr val="tx1"/>
                  </a:glow>
                </a:effectLst>
                <a:latin typeface="Arial" charset="0"/>
                <a:ea typeface="ＭＳ Ｐゴシック" charset="0"/>
                <a:cs typeface="ＭＳ Ｐゴシック" charset="0"/>
              </a:rPr>
              <a:t>الميراث في العهد القديم</a:t>
            </a:r>
            <a:endParaRPr lang="en-US" sz="4800" b="1" dirty="0">
              <a:effectLst>
                <a:glow rad="127000">
                  <a:schemeClr val="tx1"/>
                </a:glow>
              </a:effectLst>
              <a:latin typeface="Arial" charset="0"/>
              <a:ea typeface="ＭＳ Ｐゴシック" charset="0"/>
              <a:cs typeface="ＭＳ Ｐゴシック" charset="0"/>
            </a:endParaRPr>
          </a:p>
        </p:txBody>
      </p:sp>
      <p:sp>
        <p:nvSpPr>
          <p:cNvPr id="3" name="Rectangle 2"/>
          <p:cNvSpPr txBox="1">
            <a:spLocks noChangeArrowheads="1"/>
          </p:cNvSpPr>
          <p:nvPr/>
        </p:nvSpPr>
        <p:spPr bwMode="auto">
          <a:xfrm>
            <a:off x="0" y="1147360"/>
            <a:ext cx="9144000" cy="474522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a:defRPr lang="en-US"/>
            </a:defPPr>
            <a:lvl1pPr marL="401638" indent="-392113" algn="r" rtl="1" eaLnBrk="0" fontAlgn="base" hangingPunct="0">
              <a:spcBef>
                <a:spcPct val="0"/>
              </a:spcBef>
              <a:spcAft>
                <a:spcPct val="0"/>
              </a:spcAft>
              <a:defRPr sz="2800" b="1">
                <a:solidFill>
                  <a:schemeClr val="bg1"/>
                </a:solidFill>
                <a:latin typeface="Arial"/>
                <a:ea typeface="ＭＳ Ｐゴシック" pitchFamily="-108" charset="-128"/>
                <a:cs typeface="Arial"/>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ar-JO" sz="3600" dirty="0"/>
              <a:t>6. كان كل ابن لإسرائيل وريثًا لله ووريثًا لكنعان بفضل الإيمان بالله الذي أدى إلى التجديد. ومع ذلك فإن المؤمنين في إسرائيل هم وحدهم الذين سيحافظون على مكانتهم كأبناء بكر ينالون بالفعل ما وُعد لهم كميراث</a:t>
            </a:r>
            <a:endParaRPr lang="en-SG" sz="3600" dirty="0"/>
          </a:p>
        </p:txBody>
      </p:sp>
      <p:sp>
        <p:nvSpPr>
          <p:cNvPr id="4" name="Text Box 5"/>
          <p:cNvSpPr txBox="1">
            <a:spLocks noChangeArrowheads="1"/>
          </p:cNvSpPr>
          <p:nvPr/>
        </p:nvSpPr>
        <p:spPr bwMode="auto">
          <a:xfrm>
            <a:off x="-23813" y="6327381"/>
            <a:ext cx="9228216" cy="484851"/>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ar-JO" sz="2000" b="1" kern="0" dirty="0">
                <a:solidFill>
                  <a:srgbClr val="FFFFFF"/>
                </a:solidFill>
                <a:effectLst>
                  <a:outerShdw blurRad="38100" dist="38100" dir="2700000" algn="tl">
                    <a:srgbClr val="000000"/>
                  </a:outerShdw>
                </a:effectLst>
                <a:latin typeface="Arial"/>
                <a:cs typeface="Arial"/>
              </a:rPr>
              <a:t>جوزيف ديلو، المصير النهائي، 56</a:t>
            </a:r>
            <a:endParaRPr lang="en-US" sz="2000" b="1" kern="0" dirty="0">
              <a:solidFill>
                <a:srgbClr val="FFFFFF"/>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3987615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00098" name="Rectangle 2"/>
          <p:cNvSpPr>
            <a:spLocks noGrp="1" noChangeArrowheads="1"/>
          </p:cNvSpPr>
          <p:nvPr>
            <p:ph type="ctrTitle"/>
          </p:nvPr>
        </p:nvSpPr>
        <p:spPr>
          <a:xfrm>
            <a:off x="0" y="49784"/>
            <a:ext cx="9144000" cy="1676400"/>
          </a:xfrm>
          <a:effectLst>
            <a:outerShdw blurRad="63500" dist="35921" dir="2700000" algn="ctr" rotWithShape="0">
              <a:schemeClr val="tx2">
                <a:alpha val="74998"/>
              </a:schemeClr>
            </a:outerShdw>
          </a:effectLst>
        </p:spPr>
        <p:txBody>
          <a:bodyPr anchor="t"/>
          <a:lstStyle/>
          <a:p>
            <a:pPr>
              <a:defRPr/>
            </a:pP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1. خلص الله إسرائيل من مصر و من الخطية من خلال الإيمان البسيط</a:t>
            </a:r>
            <a:endParaRPr lang="en-US" sz="48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pic>
        <p:nvPicPr>
          <p:cNvPr id="3" name="Picture 2" descr="TheNewVerse.News : PASSOVER IN PLAGUE-TIME">
            <a:extLst>
              <a:ext uri="{FF2B5EF4-FFF2-40B4-BE49-F238E27FC236}">
                <a16:creationId xmlns:a16="http://schemas.microsoft.com/office/drawing/2014/main" id="{75B48808-7378-6F47-B020-44BF5E53AA0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1859135"/>
            <a:ext cx="9143999" cy="4789714"/>
          </a:xfrm>
          <a:prstGeom prst="rect">
            <a:avLst/>
          </a:prstGeom>
        </p:spPr>
      </p:pic>
    </p:spTree>
    <p:extLst>
      <p:ext uri="{BB962C8B-B14F-4D97-AF65-F5344CB8AC3E}">
        <p14:creationId xmlns:p14="http://schemas.microsoft.com/office/powerpoint/2010/main" val="108938069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defRPr/>
            </a:pPr>
            <a:endParaRPr lang="en-US" sz="2400">
              <a:solidFill>
                <a:srgbClr val="000000"/>
              </a:solidFill>
              <a:latin typeface="Arial" panose="020B0604020202020204" pitchFamily="34" charset="0"/>
              <a:ea typeface="ＭＳ Ｐゴシック" charset="0"/>
              <a:cs typeface="Arial" panose="020B0604020202020204" pitchFamily="34" charset="0"/>
            </a:endParaRPr>
          </a:p>
        </p:txBody>
      </p:sp>
      <p:pic>
        <p:nvPicPr>
          <p:cNvPr id="4" name="Picture 3" descr="Epitome: Steadfastness and the Rewards for Faithfulness">
            <a:extLst>
              <a:ext uri="{FF2B5EF4-FFF2-40B4-BE49-F238E27FC236}">
                <a16:creationId xmlns:a16="http://schemas.microsoft.com/office/drawing/2014/main" id="{D634C4F5-FA39-A04C-9124-58FAC2FCCB8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771525"/>
            <a:ext cx="9144000" cy="6086475"/>
          </a:xfrm>
          <a:prstGeom prst="rect">
            <a:avLst/>
          </a:prstGeom>
        </p:spPr>
      </p:pic>
      <p:sp>
        <p:nvSpPr>
          <p:cNvPr id="900098" name="Rectangle 2"/>
          <p:cNvSpPr>
            <a:spLocks noGrp="1" noChangeArrowheads="1"/>
          </p:cNvSpPr>
          <p:nvPr>
            <p:ph type="ctrTitle"/>
          </p:nvPr>
        </p:nvSpPr>
        <p:spPr>
          <a:xfrm>
            <a:off x="0" y="49784"/>
            <a:ext cx="9144000" cy="1654325"/>
          </a:xfrm>
          <a:solidFill>
            <a:schemeClr val="tx1"/>
          </a:solidFill>
          <a:effectLst>
            <a:outerShdw blurRad="63500" dist="35921" dir="2700000" algn="ctr" rotWithShape="0">
              <a:schemeClr val="tx2">
                <a:alpha val="74998"/>
              </a:schemeClr>
            </a:outerShdw>
          </a:effectLst>
        </p:spPr>
        <p:txBody>
          <a:bodyPr anchor="t"/>
          <a:lstStyle/>
          <a:p>
            <a:pPr>
              <a:defRPr/>
            </a:pP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الخلاص بالإيمان لكن</a:t>
            </a:r>
            <a:b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b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المكافآت بالأعمال</a:t>
            </a:r>
            <a:endParaRPr lang="en-US" sz="48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8" name="Rectangle 2">
            <a:extLst>
              <a:ext uri="{FF2B5EF4-FFF2-40B4-BE49-F238E27FC236}">
                <a16:creationId xmlns:a16="http://schemas.microsoft.com/office/drawing/2014/main" id="{8FF032DB-AC0E-FA4B-8602-CC999AF44A98}"/>
              </a:ext>
            </a:extLst>
          </p:cNvPr>
          <p:cNvSpPr txBox="1">
            <a:spLocks noChangeArrowheads="1"/>
          </p:cNvSpPr>
          <p:nvPr/>
        </p:nvSpPr>
        <p:spPr bwMode="auto">
          <a:xfrm>
            <a:off x="-1" y="5777880"/>
            <a:ext cx="9143999" cy="1080120"/>
          </a:xfrm>
          <a:prstGeom prst="rect">
            <a:avLst/>
          </a:prstGeom>
          <a:solidFill>
            <a:schemeClr val="tx1"/>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4800" b="1">
                <a:solidFill>
                  <a:schemeClr val="bg1"/>
                </a:solidFill>
                <a:effectLst>
                  <a:glow rad="127000">
                    <a:schemeClr val="tx1"/>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ar-JO" dirty="0">
                <a:solidFill>
                  <a:srgbClr val="FFFFFF"/>
                </a:solidFill>
                <a:effectLst>
                  <a:glow rad="127000">
                    <a:srgbClr val="000000"/>
                  </a:glow>
                </a:effectLst>
                <a:latin typeface="Arial" panose="020B0604020202020204" pitchFamily="34" charset="0"/>
                <a:cs typeface="Arial" panose="020B0604020202020204" pitchFamily="34" charset="0"/>
              </a:rPr>
              <a:t>الفكرة الرئيسية</a:t>
            </a:r>
            <a:endParaRPr lang="en-US" dirty="0">
              <a:solidFill>
                <a:srgbClr val="FFFFFF"/>
              </a:solidFill>
              <a:effectLst>
                <a:glow rad="127000">
                  <a:srgbClr val="000000"/>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698851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676400"/>
          </a:xfrm>
          <a:effectLst>
            <a:outerShdw blurRad="63500" dist="35921" dir="2700000" algn="ctr" rotWithShape="0">
              <a:schemeClr val="tx2">
                <a:alpha val="74998"/>
              </a:schemeClr>
            </a:outerShdw>
          </a:effectLst>
        </p:spPr>
        <p:txBody>
          <a:bodyPr anchor="t"/>
          <a:lstStyle/>
          <a:p>
            <a:pPr>
              <a:defRPr/>
            </a:pP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1. خلص الله إسرائيل من مصر و من الخطية من خلال الإيمان البسيط</a:t>
            </a:r>
            <a:endParaRPr lang="en-US" sz="48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pic>
        <p:nvPicPr>
          <p:cNvPr id="3" name="Picture 2" descr="TheNewVerse.News : PASSOVER IN PLAGUE-TIME">
            <a:extLst>
              <a:ext uri="{FF2B5EF4-FFF2-40B4-BE49-F238E27FC236}">
                <a16:creationId xmlns:a16="http://schemas.microsoft.com/office/drawing/2014/main" id="{75B48808-7378-6F47-B020-44BF5E53AA0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1859135"/>
            <a:ext cx="9143999" cy="4789714"/>
          </a:xfrm>
          <a:prstGeom prst="rect">
            <a:avLst/>
          </a:prstGeom>
        </p:spPr>
      </p:pic>
    </p:spTree>
    <p:extLst>
      <p:ext uri="{BB962C8B-B14F-4D97-AF65-F5344CB8AC3E}">
        <p14:creationId xmlns:p14="http://schemas.microsoft.com/office/powerpoint/2010/main" val="127590720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900098" name="Rectangle 2"/>
          <p:cNvSpPr>
            <a:spLocks noGrp="1" noChangeArrowheads="1"/>
          </p:cNvSpPr>
          <p:nvPr>
            <p:ph type="ctrTitle"/>
          </p:nvPr>
        </p:nvSpPr>
        <p:spPr>
          <a:xfrm>
            <a:off x="0" y="32226"/>
            <a:ext cx="5974537" cy="6825773"/>
          </a:xfrm>
          <a:effectLst>
            <a:outerShdw blurRad="63500" dist="35921" dir="2700000" algn="ctr" rotWithShape="0">
              <a:schemeClr val="tx2">
                <a:alpha val="74998"/>
              </a:schemeClr>
            </a:outerShdw>
          </a:effectLst>
        </p:spPr>
        <p:txBody>
          <a:bodyPr/>
          <a:lstStyle/>
          <a:p>
            <a:pPr rtl="1">
              <a:defRPr/>
            </a:pPr>
            <a:r>
              <a:rPr lang="en-US" sz="4800" b="1" dirty="0">
                <a:effectLst>
                  <a:glow rad="127000">
                    <a:schemeClr val="tx1"/>
                  </a:glow>
                </a:effectLst>
                <a:latin typeface="Arial" panose="020B0604020202020204" pitchFamily="34" charset="0"/>
                <a:ea typeface="ＭＳ Ｐゴシック" charset="0"/>
                <a:cs typeface="Arial" panose="020B0604020202020204" pitchFamily="34" charset="0"/>
              </a:rPr>
              <a:t> .2 </a:t>
            </a: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يسوع هو خروجنا الجديد الذي يخلصنا </a:t>
            </a:r>
            <a:b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b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من الخطيئة كحمل فصحنا – وهذا يظهر</a:t>
            </a:r>
            <a:b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b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 قوته وعنايته . </a:t>
            </a:r>
            <a:endParaRPr lang="en-US" sz="48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70933922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8937"/>
            <a:ext cx="9144000" cy="1876845"/>
          </a:xfrm>
          <a:effectLst>
            <a:outerShdw blurRad="63500" dist="35921" dir="2700000" algn="ctr" rotWithShape="0">
              <a:schemeClr val="tx2">
                <a:alpha val="74998"/>
              </a:schemeClr>
            </a:outerShdw>
          </a:effectLst>
        </p:spPr>
        <p:txBody>
          <a:bodyPr anchor="t"/>
          <a:lstStyle/>
          <a:p>
            <a:pPr>
              <a:defRPr/>
            </a:pPr>
            <a:r>
              <a:rPr lang="ar-JO" b="1" dirty="0">
                <a:effectLst>
                  <a:glow rad="127000">
                    <a:schemeClr val="tx1"/>
                  </a:glow>
                </a:effectLst>
                <a:latin typeface="Arial" panose="020B0604020202020204" pitchFamily="34" charset="0"/>
                <a:ea typeface="ＭＳ Ｐゴシック" charset="0"/>
                <a:cs typeface="Arial" panose="020B0604020202020204" pitchFamily="34" charset="0"/>
              </a:rPr>
              <a:t>3. الميراث في العهد القديم يشمل كل من الخلاص و المكافآت</a:t>
            </a:r>
            <a:endParaRPr lang="en-US"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pic>
        <p:nvPicPr>
          <p:cNvPr id="1026" name="Picture 2" descr="Is Salvation a Reward or a Gift? Yes.">
            <a:extLst>
              <a:ext uri="{FF2B5EF4-FFF2-40B4-BE49-F238E27FC236}">
                <a16:creationId xmlns:a16="http://schemas.microsoft.com/office/drawing/2014/main" id="{B8F8DB20-AE60-9E4A-9F0B-EE5ECF42D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9245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pitome: The Resilience of All-Conquering Faith">
            <a:extLst>
              <a:ext uri="{FF2B5EF4-FFF2-40B4-BE49-F238E27FC236}">
                <a16:creationId xmlns:a16="http://schemas.microsoft.com/office/drawing/2014/main" id="{4F2E2508-D0CB-454E-A185-3A4661179A9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5422" b="6079"/>
          <a:stretch/>
        </p:blipFill>
        <p:spPr>
          <a:xfrm>
            <a:off x="318655" y="0"/>
            <a:ext cx="8451272"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346364" y="49784"/>
            <a:ext cx="8423563" cy="1086599"/>
          </a:xfrm>
          <a:effectLst>
            <a:outerShdw blurRad="63500" dist="35921" dir="2700000" algn="ctr" rotWithShape="0">
              <a:schemeClr val="tx2">
                <a:alpha val="74998"/>
              </a:schemeClr>
            </a:outerShdw>
          </a:effectLst>
        </p:spPr>
        <p:txBody>
          <a:bodyPr anchor="t"/>
          <a:lstStyle/>
          <a:p>
            <a:pPr>
              <a:defRPr/>
            </a:pPr>
            <a:r>
              <a:rPr lang="ar-JO" b="1" dirty="0"/>
              <a:t>كيف يمكنك المضي قدمًا بشكل أفضل في رحلتك الإيمانية؟</a:t>
            </a:r>
            <a:endParaRPr lang="en-US" b="1" dirty="0">
              <a:effectLst>
                <a:glow rad="127000">
                  <a:schemeClr val="tx1"/>
                </a:glow>
              </a:effectLst>
              <a:latin typeface="Arial" charset="0"/>
              <a:ea typeface="ＭＳ Ｐゴシック" charset="0"/>
              <a:cs typeface="ＭＳ Ｐゴシック" charset="0"/>
            </a:endParaRPr>
          </a:p>
        </p:txBody>
      </p:sp>
      <p:sp>
        <p:nvSpPr>
          <p:cNvPr id="5" name="TextBox 4">
            <a:extLst>
              <a:ext uri="{FF2B5EF4-FFF2-40B4-BE49-F238E27FC236}">
                <a16:creationId xmlns:a16="http://schemas.microsoft.com/office/drawing/2014/main" id="{A5DF3101-346D-7648-BD34-BC13BAD75646}"/>
              </a:ext>
            </a:extLst>
          </p:cNvPr>
          <p:cNvSpPr txBox="1"/>
          <p:nvPr/>
        </p:nvSpPr>
        <p:spPr>
          <a:xfrm>
            <a:off x="1293000" y="6858000"/>
            <a:ext cx="6858000" cy="230832"/>
          </a:xfrm>
          <a:prstGeom prst="rect">
            <a:avLst/>
          </a:prstGeom>
          <a:noFill/>
        </p:spPr>
        <p:txBody>
          <a:bodyPr wrap="square" rtlCol="0">
            <a:spAutoFit/>
          </a:bodyPr>
          <a:lstStyle/>
          <a:p>
            <a:r>
              <a:rPr lang="en-US" sz="900">
                <a:hlinkClick r:id="rId4" tooltip="https://epitemnein-epitomic.blogspot.com/2013/03/the-resilience-of-all-conquering-faith.html?m=0"/>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403800999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rtl="1" eaLnBrk="1" hangingPunct="1">
              <a:defRPr/>
            </a:pPr>
            <a:r>
              <a:rPr lang="en-US" sz="2800" b="1" dirty="0">
                <a:solidFill>
                  <a:srgbClr val="FFFFFF"/>
                </a:solidFill>
                <a:latin typeface="Arial" charset="0"/>
                <a:ea typeface="ＭＳ Ｐゴシック" charset="0"/>
                <a:cs typeface="Traditional Arabic" pitchFamily="2" charset="-78"/>
              </a:rPr>
              <a:t> </a:t>
            </a:r>
            <a:r>
              <a:rPr lang="ar-JO" sz="2800" b="1" dirty="0">
                <a:solidFill>
                  <a:srgbClr val="FFFFFF"/>
                </a:solidFill>
                <a:latin typeface="Arial" charset="0"/>
                <a:ea typeface="ＭＳ Ｐゴシック" charset="0"/>
                <a:cs typeface="Traditional Arabic" pitchFamily="2" charset="-78"/>
              </a:rPr>
              <a:t> </a:t>
            </a:r>
            <a:r>
              <a:rPr lang="ar-JO" sz="4000" b="1" dirty="0">
                <a:solidFill>
                  <a:srgbClr val="FFFFFF"/>
                </a:solidFill>
                <a:latin typeface="Arial" charset="0"/>
                <a:ea typeface="ＭＳ Ｐゴシック" charset="0"/>
                <a:cs typeface="Traditional Arabic" pitchFamily="2" charset="-78"/>
              </a:rPr>
              <a:t>الوعظ الموضوع </a:t>
            </a:r>
            <a:r>
              <a:rPr lang="en-US" sz="2800" b="1" dirty="0">
                <a:solidFill>
                  <a:srgbClr val="FFFFFF"/>
                </a:solidFill>
                <a:latin typeface="Arial" charset="0"/>
                <a:ea typeface="ＭＳ Ｐゴシック" charset="0"/>
                <a:cs typeface="Traditional Arabic" pitchFamily="2" charset="-78"/>
              </a:rPr>
              <a:t>BibleStudyDownloads.org  • </a:t>
            </a:r>
            <a:endParaRPr lang="en-US" sz="1050" b="1" dirty="0">
              <a:solidFill>
                <a:srgbClr val="FFFFFF"/>
              </a:solidFill>
              <a:latin typeface="Arial" charset="0"/>
              <a:ea typeface="ＭＳ Ｐゴシック" charset="0"/>
              <a:cs typeface="Traditional Arabic" pitchFamily="2" charset="-78"/>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احصلْ على هذا العرض التقديمي مجانًا!</a:t>
            </a:r>
            <a:endParaRPr kumimoji="0" lang="en-US" sz="11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259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67830956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5" name="Picture 2" descr="OMSSO02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19125"/>
            <a:ext cx="9144000" cy="570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2035" name="Rectangle 3"/>
          <p:cNvSpPr>
            <a:spLocks noGrp="1" noChangeArrowheads="1"/>
          </p:cNvSpPr>
          <p:nvPr>
            <p:ph type="title" idx="4294967295"/>
          </p:nvPr>
        </p:nvSpPr>
        <p:spPr>
          <a:xfrm>
            <a:off x="0" y="-76200"/>
            <a:ext cx="9144000" cy="685800"/>
          </a:xfrm>
          <a:solidFill>
            <a:schemeClr val="tx1"/>
          </a:solidFill>
          <a:effectLst>
            <a:outerShdw blurRad="63500" dist="107763" dir="2700000" algn="ctr" rotWithShape="0">
              <a:srgbClr val="000000">
                <a:alpha val="74998"/>
              </a:srgbClr>
            </a:outerShdw>
          </a:effectLst>
        </p:spPr>
        <p:txBody>
          <a:bodyPr/>
          <a:lstStyle/>
          <a:p>
            <a:pPr>
              <a:defRPr/>
            </a:pPr>
            <a:r>
              <a:rPr lang="ar-JO" sz="4000" dirty="0">
                <a:latin typeface="Arial" panose="020B0604020202020204" pitchFamily="34" charset="0"/>
                <a:cs typeface="Arial" panose="020B0604020202020204" pitchFamily="34" charset="0"/>
              </a:rPr>
              <a:t>اضطهد المصريون بني إسرائيل بلا رحمة</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702048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3" name="Picture 1" descr="Exod 1 Pharaoh.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93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a:xfrm>
            <a:off x="685800" y="76200"/>
            <a:ext cx="7772400" cy="1143000"/>
          </a:xfrm>
        </p:spPr>
        <p:txBody>
          <a:bodyPr/>
          <a:lstStyle/>
          <a:p>
            <a:pPr>
              <a:defRPr/>
            </a:pPr>
            <a:r>
              <a:rPr lang="ar-JO" dirty="0">
                <a:latin typeface="Arial" charset="0"/>
                <a:cs typeface="Arial"/>
              </a:rPr>
              <a:t>السلطة "المطلقة"</a:t>
            </a:r>
            <a:endParaRPr lang="en-US" dirty="0">
              <a:latin typeface="Arial" charset="0"/>
              <a:cs typeface="Arial"/>
            </a:endParaRPr>
          </a:p>
        </p:txBody>
      </p:sp>
    </p:spTree>
    <p:extLst>
      <p:ext uri="{BB962C8B-B14F-4D97-AF65-F5344CB8AC3E}">
        <p14:creationId xmlns:p14="http://schemas.microsoft.com/office/powerpoint/2010/main" val="29883302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7" name="Picture 1" descr="exodramses-boat.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94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p:txBody>
          <a:bodyPr/>
          <a:lstStyle/>
          <a:p>
            <a:pPr>
              <a:defRPr/>
            </a:pPr>
            <a:r>
              <a:rPr lang="ar-JO" dirty="0">
                <a:latin typeface="Arial" panose="020B0604020202020204" pitchFamily="34" charset="0"/>
                <a:cs typeface="Arial" panose="020B0604020202020204" pitchFamily="34" charset="0"/>
              </a:rPr>
              <a:t>من لديه قوّة أكبر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فرعون أم يهوه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9878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90"/>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defRPr/>
            </a:pPr>
            <a:endParaRPr lang="en-US" sz="2400">
              <a:solidFill>
                <a:srgbClr val="000000"/>
              </a:solidFill>
              <a:latin typeface="Arial" panose="020B0604020202020204" pitchFamily="34" charset="0"/>
              <a:ea typeface="ＭＳ Ｐゴシック" charset="0"/>
              <a:cs typeface="Arial" panose="020B0604020202020204" pitchFamily="34" charset="0"/>
            </a:endParaRPr>
          </a:p>
        </p:txBody>
      </p:sp>
      <p:sp>
        <p:nvSpPr>
          <p:cNvPr id="900098" name="Rectangle 2"/>
          <p:cNvSpPr>
            <a:spLocks noGrp="1" noChangeArrowheads="1"/>
          </p:cNvSpPr>
          <p:nvPr>
            <p:ph type="ctrTitle"/>
          </p:nvPr>
        </p:nvSpPr>
        <p:spPr>
          <a:xfrm>
            <a:off x="486696" y="1178945"/>
            <a:ext cx="8657303" cy="2100337"/>
          </a:xfrm>
          <a:effectLst>
            <a:outerShdw blurRad="63500" dist="35921" dir="2700000" algn="ctr" rotWithShape="0">
              <a:schemeClr val="tx2">
                <a:alpha val="74998"/>
              </a:schemeClr>
            </a:outerShdw>
          </a:effectLst>
        </p:spPr>
        <p:txBody>
          <a:bodyPr anchor="t"/>
          <a:lstStyle/>
          <a:p>
            <a:pPr marL="14288" indent="-14288" algn="r">
              <a:defRPr/>
            </a:pPr>
            <a:r>
              <a:rPr lang="ar-JO" b="1" dirty="0">
                <a:effectLst>
                  <a:glow rad="127000">
                    <a:schemeClr val="tx1"/>
                  </a:glow>
                </a:effectLst>
                <a:latin typeface="Arial" panose="020B0604020202020204" pitchFamily="34" charset="0"/>
                <a:ea typeface="ＭＳ Ｐゴシック" charset="0"/>
                <a:cs typeface="Arial" panose="020B0604020202020204" pitchFamily="34" charset="0"/>
              </a:rPr>
              <a:t>استخدم الله موسى ليحث فرعون على تحرير إسرائيل من العبودية ليظهر أن :</a:t>
            </a:r>
            <a:br>
              <a:rPr lang="en-US" b="1" dirty="0">
                <a:effectLst>
                  <a:glow rad="127000">
                    <a:schemeClr val="tx1"/>
                  </a:glow>
                </a:effectLst>
                <a:latin typeface="Arial" panose="020B0604020202020204" pitchFamily="34" charset="0"/>
                <a:ea typeface="ＭＳ Ｐゴシック" charset="0"/>
                <a:cs typeface="Arial" panose="020B0604020202020204" pitchFamily="34" charset="0"/>
              </a:rPr>
            </a:br>
            <a:r>
              <a:rPr lang="en-US" b="1" dirty="0">
                <a:effectLst>
                  <a:glow rad="127000">
                    <a:schemeClr val="tx1"/>
                  </a:glow>
                </a:effectLst>
                <a:latin typeface="Arial" panose="020B0604020202020204" pitchFamily="34" charset="0"/>
                <a:ea typeface="ＭＳ Ｐゴシック" charset="0"/>
                <a:cs typeface="Arial" panose="020B0604020202020204" pitchFamily="34" charset="0"/>
              </a:rPr>
              <a:t> </a:t>
            </a:r>
            <a:br>
              <a:rPr lang="en-US" b="1" dirty="0">
                <a:effectLst>
                  <a:glow rad="127000">
                    <a:schemeClr val="tx1"/>
                  </a:glow>
                </a:effectLst>
                <a:latin typeface="Arial" panose="020B0604020202020204" pitchFamily="34" charset="0"/>
                <a:ea typeface="ＭＳ Ｐゴシック" charset="0"/>
                <a:cs typeface="Arial" panose="020B0604020202020204" pitchFamily="34" charset="0"/>
              </a:rPr>
            </a:br>
            <a:endParaRPr lang="en-US"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4" name="Rectangle 2"/>
          <p:cNvSpPr txBox="1">
            <a:spLocks noChangeArrowheads="1"/>
          </p:cNvSpPr>
          <p:nvPr/>
        </p:nvSpPr>
        <p:spPr bwMode="auto">
          <a:xfrm>
            <a:off x="880307" y="2784144"/>
            <a:ext cx="8162674" cy="420372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620713" indent="-620713" algn="r" rtl="1">
              <a:defRPr/>
            </a:pPr>
            <a:r>
              <a:rPr lang="en-US" b="1"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rPr>
              <a:t>•	</a:t>
            </a:r>
            <a:r>
              <a:rPr lang="ar-JO" b="1"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rPr>
              <a:t>الرب </a:t>
            </a:r>
            <a:r>
              <a:rPr lang="ar-JO" b="1"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اهتم</a:t>
            </a:r>
            <a:r>
              <a:rPr lang="ar-JO" b="1"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rPr>
              <a:t> بهم</a:t>
            </a:r>
            <a:endParaRPr lang="en-US" b="1"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marL="620713" indent="-620713" algn="r" rtl="1">
              <a:defRPr/>
            </a:pPr>
            <a:r>
              <a:rPr lang="en-US" b="1"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rPr>
              <a:t>• 	</a:t>
            </a:r>
            <a:r>
              <a:rPr lang="ar-JO" b="1" dirty="0">
                <a:latin typeface="Arial" panose="020B0604020202020204" pitchFamily="34" charset="0"/>
                <a:cs typeface="Arial" panose="020B0604020202020204" pitchFamily="34" charset="0"/>
              </a:rPr>
              <a:t>كان </a:t>
            </a:r>
            <a:r>
              <a:rPr lang="ar-JO" b="1" dirty="0">
                <a:solidFill>
                  <a:srgbClr val="FFFF00"/>
                </a:solidFill>
                <a:latin typeface="Arial" panose="020B0604020202020204" pitchFamily="34" charset="0"/>
                <a:cs typeface="Arial" panose="020B0604020202020204" pitchFamily="34" charset="0"/>
              </a:rPr>
              <a:t>أمينًا</a:t>
            </a:r>
            <a:r>
              <a:rPr lang="ar-JO" b="1" dirty="0">
                <a:latin typeface="Arial" panose="020B0604020202020204" pitchFamily="34" charset="0"/>
                <a:cs typeface="Arial" panose="020B0604020202020204" pitchFamily="34" charset="0"/>
              </a:rPr>
              <a:t> للعهد الإبراهيمي كما كان صاحب </a:t>
            </a:r>
            <a:r>
              <a:rPr lang="ar-JO" b="1" dirty="0">
                <a:solidFill>
                  <a:srgbClr val="FFFF00"/>
                </a:solidFill>
                <a:latin typeface="Arial" panose="020B0604020202020204" pitchFamily="34" charset="0"/>
                <a:cs typeface="Arial" panose="020B0604020202020204" pitchFamily="34" charset="0"/>
              </a:rPr>
              <a:t>السيادة</a:t>
            </a:r>
            <a:r>
              <a:rPr lang="ar-JO" b="1" dirty="0">
                <a:latin typeface="Arial" panose="020B0604020202020204" pitchFamily="34" charset="0"/>
                <a:cs typeface="Arial" panose="020B0604020202020204" pitchFamily="34" charset="0"/>
              </a:rPr>
              <a:t> على آلهة مصر  </a:t>
            </a:r>
            <a:endParaRPr lang="en-US" b="1"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5" name="Rectangle 2"/>
          <p:cNvSpPr txBox="1">
            <a:spLocks noChangeArrowheads="1"/>
          </p:cNvSpPr>
          <p:nvPr/>
        </p:nvSpPr>
        <p:spPr bwMode="auto">
          <a:xfrm>
            <a:off x="0" y="-2179"/>
            <a:ext cx="9144000" cy="1084452"/>
          </a:xfrm>
          <a:prstGeom prst="rect">
            <a:avLst/>
          </a:prstGeom>
          <a:solidFill>
            <a:srgbClr val="000090"/>
          </a:solidFill>
          <a:ln>
            <a:noFill/>
          </a:ln>
          <a:effectLst>
            <a:outerShdw blurRad="63500" dist="35921" dir="2700000" algn="ctr" rotWithShape="0">
              <a:schemeClr val="tx2">
                <a:alpha val="74998"/>
              </a:schemeClr>
            </a:outerShdw>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808038" indent="-808038">
              <a:defRPr/>
            </a:pPr>
            <a:r>
              <a:rPr lang="ar-JO" b="1" i="1"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rPr>
              <a:t>النقطة المهمة في خروج 1-11</a:t>
            </a:r>
            <a:endParaRPr lang="en-US" b="1" i="1"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873950601"/>
      </p:ext>
    </p:extLst>
  </p:cSld>
  <p:clrMapOvr>
    <a:overrideClrMapping bg1="lt1" tx1="dk1" bg2="lt2" tx2="dk2" accent1="accent1" accent2="accent2" accent3="accent3" accent4="accent4" accent5="accent5" accent6="accent6" hlink="hlink" folHlink="folHlink"/>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2"/>
          <p:cNvSpPr>
            <a:spLocks noChangeArrowheads="1"/>
          </p:cNvSpPr>
          <p:nvPr/>
        </p:nvSpPr>
        <p:spPr bwMode="auto">
          <a:xfrm>
            <a:off x="6875463" y="0"/>
            <a:ext cx="2268537" cy="6858000"/>
          </a:xfrm>
          <a:prstGeom prst="rect">
            <a:avLst/>
          </a:prstGeom>
          <a:solidFill>
            <a:srgbClr val="000000"/>
          </a:solidFill>
          <a:ln>
            <a:noFill/>
          </a:ln>
          <a:extLst>
            <a:ext uri="{91240B29-F687-4f45-9708-019B960494DF}">
              <a14:hiddenLine xmlns="" xmlns:a14="http://schemas.microsoft.com/office/drawing/2010/main" w="12700" cap="sq">
                <a:solidFill>
                  <a:srgbClr val="000000"/>
                </a:solidFill>
                <a:round/>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pic>
        <p:nvPicPr>
          <p:cNvPr id="371714" name="Picture 1" descr="exodus-nasa-map-sinai.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0"/>
            <a:ext cx="6948488" cy="687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0232" name="Rectangle 8"/>
          <p:cNvSpPr>
            <a:spLocks noGrp="1" noChangeArrowheads="1"/>
          </p:cNvSpPr>
          <p:nvPr>
            <p:ph type="title" idx="4294967295"/>
          </p:nvPr>
        </p:nvSpPr>
        <p:spPr>
          <a:xfrm>
            <a:off x="6875463" y="2065338"/>
            <a:ext cx="2376487" cy="1323439"/>
          </a:xfrm>
          <a:effectLst>
            <a:outerShdw blurRad="63500" dist="38099" dir="2700000" algn="ctr" rotWithShape="0">
              <a:schemeClr val="tx1">
                <a:alpha val="74998"/>
              </a:schemeClr>
            </a:outerShdw>
          </a:effectLst>
        </p:spPr>
        <p:txBody>
          <a:bodyPr anchor="t">
            <a:spAutoFit/>
          </a:bodyPr>
          <a:lstStyle/>
          <a:p>
            <a:pPr eaLnBrk="1" hangingPunct="1">
              <a:spcBef>
                <a:spcPct val="50000"/>
              </a:spcBef>
              <a:defRPr/>
            </a:pPr>
            <a:r>
              <a:rPr kumimoji="0" lang="ar-JO" sz="4000" dirty="0">
                <a:solidFill>
                  <a:srgbClr val="FFFFFF"/>
                </a:solidFill>
                <a:effectLst/>
                <a:latin typeface="Arial" panose="020B0604020202020204" pitchFamily="34" charset="0"/>
                <a:ea typeface="ＭＳ Ｐゴシック" pitchFamily="-112" charset="-128"/>
                <a:cs typeface="Arial" panose="020B0604020202020204" pitchFamily="34" charset="0"/>
              </a:rPr>
              <a:t>خط سير</a:t>
            </a:r>
            <a:br>
              <a:rPr kumimoji="0" lang="ar-JO" sz="4000" dirty="0">
                <a:solidFill>
                  <a:srgbClr val="FFFFFF"/>
                </a:solidFill>
                <a:effectLst/>
                <a:latin typeface="Arial" panose="020B0604020202020204" pitchFamily="34" charset="0"/>
                <a:ea typeface="ＭＳ Ｐゴシック" pitchFamily="-112" charset="-128"/>
                <a:cs typeface="Arial" panose="020B0604020202020204" pitchFamily="34" charset="0"/>
              </a:rPr>
            </a:br>
            <a:r>
              <a:rPr kumimoji="0" lang="ar-JO" sz="4000" dirty="0">
                <a:solidFill>
                  <a:srgbClr val="FFFFFF"/>
                </a:solidFill>
                <a:effectLst/>
                <a:latin typeface="Arial" panose="020B0604020202020204" pitchFamily="34" charset="0"/>
                <a:ea typeface="ＭＳ Ｐゴシック" pitchFamily="-112" charset="-128"/>
                <a:cs typeface="Arial" panose="020B0604020202020204" pitchFamily="34" charset="0"/>
              </a:rPr>
              <a:t>رحلة الخروج</a:t>
            </a:r>
            <a:endParaRPr kumimoji="0" lang="en-US" sz="4000" dirty="0">
              <a:solidFill>
                <a:srgbClr val="FFFFFF"/>
              </a:solidFill>
              <a:effectLst/>
              <a:latin typeface="Arial" panose="020B0604020202020204" pitchFamily="34" charset="0"/>
              <a:ea typeface="ＭＳ Ｐゴシック" pitchFamily="-112" charset="-128"/>
              <a:cs typeface="Arial" panose="020B0604020202020204" pitchFamily="34" charset="0"/>
            </a:endParaRPr>
          </a:p>
        </p:txBody>
      </p:sp>
      <p:sp>
        <p:nvSpPr>
          <p:cNvPr id="9" name="Rectangle 8"/>
          <p:cNvSpPr txBox="1">
            <a:spLocks noChangeArrowheads="1"/>
          </p:cNvSpPr>
          <p:nvPr/>
        </p:nvSpPr>
        <p:spPr bwMode="auto">
          <a:xfrm>
            <a:off x="-31750" y="1844675"/>
            <a:ext cx="2732088"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جاسان</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0" name="Rectangle 8"/>
          <p:cNvSpPr txBox="1">
            <a:spLocks noChangeArrowheads="1"/>
          </p:cNvSpPr>
          <p:nvPr/>
        </p:nvSpPr>
        <p:spPr bwMode="auto">
          <a:xfrm>
            <a:off x="5127625" y="4367213"/>
            <a:ext cx="2155825"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1F7E9">
                    <a:lumMod val="10000"/>
                  </a:srgbClr>
                </a:solidFill>
                <a:effectLst/>
                <a:uLnTx/>
                <a:uFillTx/>
                <a:latin typeface="Arial" panose="020B0604020202020204" pitchFamily="34" charset="0"/>
                <a:ea typeface="ＭＳ Ｐゴシック" pitchFamily="-112" charset="-128"/>
                <a:cs typeface="Arial" panose="020B0604020202020204" pitchFamily="34" charset="0"/>
              </a:rPr>
              <a:t>مِديان</a:t>
            </a:r>
            <a:endParaRPr kumimoji="0" lang="en-US" sz="4000" b="1" i="0" u="none" strike="noStrike" kern="1200" cap="none" spc="0" normalizeH="0" baseline="0" noProof="0" dirty="0">
              <a:ln>
                <a:noFill/>
              </a:ln>
              <a:solidFill>
                <a:srgbClr val="F1F7E9">
                  <a:lumMod val="10000"/>
                </a:srgbClr>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 name="Rectangle 8"/>
          <p:cNvSpPr txBox="1">
            <a:spLocks noChangeArrowheads="1"/>
          </p:cNvSpPr>
          <p:nvPr/>
        </p:nvSpPr>
        <p:spPr bwMode="auto">
          <a:xfrm>
            <a:off x="2847975" y="3762375"/>
            <a:ext cx="2155825"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1F7E9">
                    <a:lumMod val="10000"/>
                  </a:srgbClr>
                </a:solidFill>
                <a:effectLst/>
                <a:uLnTx/>
                <a:uFillTx/>
                <a:latin typeface="Arial" panose="020B0604020202020204" pitchFamily="34" charset="0"/>
                <a:ea typeface="ＭＳ Ｐゴシック" pitchFamily="-112" charset="-128"/>
                <a:cs typeface="Arial" panose="020B0604020202020204" pitchFamily="34" charset="0"/>
              </a:rPr>
              <a:t>جبل</a:t>
            </a:r>
            <a:r>
              <a:rPr kumimoji="0" lang="ar-JO" sz="4000" b="1" i="0" u="none" strike="noStrike" kern="1200" cap="none" spc="0" normalizeH="0" noProof="0" dirty="0">
                <a:ln>
                  <a:noFill/>
                </a:ln>
                <a:solidFill>
                  <a:srgbClr val="F1F7E9">
                    <a:lumMod val="10000"/>
                  </a:srgbClr>
                </a:solidFill>
                <a:effectLst/>
                <a:uLnTx/>
                <a:uFillTx/>
                <a:latin typeface="Arial" panose="020B0604020202020204" pitchFamily="34" charset="0"/>
                <a:ea typeface="ＭＳ Ｐゴシック" pitchFamily="-112" charset="-128"/>
                <a:cs typeface="Arial" panose="020B0604020202020204" pitchFamily="34" charset="0"/>
              </a:rPr>
              <a:t>    </a:t>
            </a:r>
            <a:r>
              <a:rPr kumimoji="0" lang="ar-JO" sz="4000" b="1" i="0" u="none" strike="noStrike" kern="1200" cap="none" spc="0" normalizeH="0" baseline="0" noProof="0" dirty="0">
                <a:ln>
                  <a:noFill/>
                </a:ln>
                <a:solidFill>
                  <a:srgbClr val="F1F7E9">
                    <a:lumMod val="10000"/>
                  </a:srgbClr>
                </a:solidFill>
                <a:effectLst/>
                <a:uLnTx/>
                <a:uFillTx/>
                <a:latin typeface="Arial" panose="020B0604020202020204" pitchFamily="34" charset="0"/>
                <a:ea typeface="ＭＳ Ｐゴシック" pitchFamily="-112" charset="-128"/>
                <a:cs typeface="Arial" panose="020B0604020202020204" pitchFamily="34" charset="0"/>
              </a:rPr>
              <a:t>سيناء</a:t>
            </a:r>
            <a:endParaRPr kumimoji="0" lang="en-US" sz="4000" b="1" i="0" u="none" strike="noStrike" kern="1200" cap="none" spc="0" normalizeH="0" baseline="0" noProof="0" dirty="0">
              <a:ln>
                <a:noFill/>
              </a:ln>
              <a:solidFill>
                <a:srgbClr val="F1F7E9">
                  <a:lumMod val="10000"/>
                </a:srgbClr>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2" name="Rectangle 8"/>
          <p:cNvSpPr txBox="1">
            <a:spLocks noChangeArrowheads="1"/>
          </p:cNvSpPr>
          <p:nvPr/>
        </p:nvSpPr>
        <p:spPr bwMode="auto">
          <a:xfrm>
            <a:off x="3924300" y="-9525"/>
            <a:ext cx="2155825"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كنعان</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3" name="Rectangle 8"/>
          <p:cNvSpPr txBox="1">
            <a:spLocks noChangeArrowheads="1"/>
          </p:cNvSpPr>
          <p:nvPr/>
        </p:nvSpPr>
        <p:spPr bwMode="auto">
          <a:xfrm>
            <a:off x="684213" y="3933825"/>
            <a:ext cx="2155825"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1F7E9">
                    <a:lumMod val="10000"/>
                  </a:srgbClr>
                </a:solidFill>
                <a:effectLst/>
                <a:uLnTx/>
                <a:uFillTx/>
                <a:latin typeface="Arial" panose="020B0604020202020204" pitchFamily="34" charset="0"/>
                <a:ea typeface="ＭＳ Ｐゴシック" pitchFamily="-112" charset="-128"/>
                <a:cs typeface="Arial" panose="020B0604020202020204" pitchFamily="34" charset="0"/>
              </a:rPr>
              <a:t>مصر</a:t>
            </a:r>
            <a:endParaRPr kumimoji="0" lang="en-US" sz="4000" b="1" i="0" u="none" strike="noStrike" kern="1200" cap="none" spc="0" normalizeH="0" baseline="0" noProof="0" dirty="0">
              <a:ln>
                <a:noFill/>
              </a:ln>
              <a:solidFill>
                <a:srgbClr val="F1F7E9">
                  <a:lumMod val="10000"/>
                </a:srgbClr>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4" name="Rectangle 8"/>
          <p:cNvSpPr txBox="1">
            <a:spLocks noChangeArrowheads="1"/>
          </p:cNvSpPr>
          <p:nvPr/>
        </p:nvSpPr>
        <p:spPr bwMode="auto">
          <a:xfrm rot="5400000">
            <a:off x="-1122362" y="3830637"/>
            <a:ext cx="2952750" cy="7080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نهر النيل</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5" name="Freeform 6"/>
          <p:cNvSpPr>
            <a:spLocks/>
          </p:cNvSpPr>
          <p:nvPr/>
        </p:nvSpPr>
        <p:spPr bwMode="auto">
          <a:xfrm>
            <a:off x="1116013" y="2709863"/>
            <a:ext cx="2743200" cy="2590800"/>
          </a:xfrm>
          <a:custGeom>
            <a:avLst/>
            <a:gdLst/>
            <a:ahLst/>
            <a:cxnLst>
              <a:cxn ang="0">
                <a:pos x="0" y="0"/>
              </a:cxn>
              <a:cxn ang="0">
                <a:pos x="192" y="132"/>
              </a:cxn>
              <a:cxn ang="0">
                <a:pos x="264" y="156"/>
              </a:cxn>
              <a:cxn ang="0">
                <a:pos x="360" y="180"/>
              </a:cxn>
              <a:cxn ang="0">
                <a:pos x="696" y="300"/>
              </a:cxn>
              <a:cxn ang="0">
                <a:pos x="840" y="348"/>
              </a:cxn>
              <a:cxn ang="0">
                <a:pos x="912" y="600"/>
              </a:cxn>
              <a:cxn ang="0">
                <a:pos x="972" y="708"/>
              </a:cxn>
              <a:cxn ang="0">
                <a:pos x="1008" y="816"/>
              </a:cxn>
              <a:cxn ang="0">
                <a:pos x="1068" y="924"/>
              </a:cxn>
              <a:cxn ang="0">
                <a:pos x="1152" y="1104"/>
              </a:cxn>
              <a:cxn ang="0">
                <a:pos x="1212" y="1176"/>
              </a:cxn>
              <a:cxn ang="0">
                <a:pos x="1296" y="1284"/>
              </a:cxn>
              <a:cxn ang="0">
                <a:pos x="1380" y="1380"/>
              </a:cxn>
              <a:cxn ang="0">
                <a:pos x="1620" y="1584"/>
              </a:cxn>
              <a:cxn ang="0">
                <a:pos x="1692" y="1608"/>
              </a:cxn>
              <a:cxn ang="0">
                <a:pos x="1728" y="1632"/>
              </a:cxn>
            </a:cxnLst>
            <a:rect l="0" t="0" r="r" b="b"/>
            <a:pathLst>
              <a:path w="1728" h="1632">
                <a:moveTo>
                  <a:pt x="0" y="0"/>
                </a:moveTo>
                <a:cubicBezTo>
                  <a:pt x="54" y="36"/>
                  <a:pt x="133" y="112"/>
                  <a:pt x="192" y="132"/>
                </a:cubicBezTo>
                <a:cubicBezTo>
                  <a:pt x="216" y="140"/>
                  <a:pt x="239" y="150"/>
                  <a:pt x="264" y="156"/>
                </a:cubicBezTo>
                <a:cubicBezTo>
                  <a:pt x="296" y="164"/>
                  <a:pt x="360" y="180"/>
                  <a:pt x="360" y="180"/>
                </a:cubicBezTo>
                <a:cubicBezTo>
                  <a:pt x="456" y="244"/>
                  <a:pt x="584" y="275"/>
                  <a:pt x="696" y="300"/>
                </a:cubicBezTo>
                <a:cubicBezTo>
                  <a:pt x="759" y="314"/>
                  <a:pt x="788" y="313"/>
                  <a:pt x="840" y="348"/>
                </a:cubicBezTo>
                <a:cubicBezTo>
                  <a:pt x="868" y="431"/>
                  <a:pt x="884" y="517"/>
                  <a:pt x="912" y="600"/>
                </a:cubicBezTo>
                <a:cubicBezTo>
                  <a:pt x="924" y="636"/>
                  <a:pt x="956" y="673"/>
                  <a:pt x="972" y="708"/>
                </a:cubicBezTo>
                <a:cubicBezTo>
                  <a:pt x="972" y="708"/>
                  <a:pt x="1002" y="798"/>
                  <a:pt x="1008" y="816"/>
                </a:cubicBezTo>
                <a:cubicBezTo>
                  <a:pt x="1020" y="852"/>
                  <a:pt x="1051" y="890"/>
                  <a:pt x="1068" y="924"/>
                </a:cubicBezTo>
                <a:cubicBezTo>
                  <a:pt x="1098" y="983"/>
                  <a:pt x="1122" y="1045"/>
                  <a:pt x="1152" y="1104"/>
                </a:cubicBezTo>
                <a:cubicBezTo>
                  <a:pt x="1178" y="1155"/>
                  <a:pt x="1175" y="1128"/>
                  <a:pt x="1212" y="1176"/>
                </a:cubicBezTo>
                <a:cubicBezTo>
                  <a:pt x="1240" y="1212"/>
                  <a:pt x="1268" y="1248"/>
                  <a:pt x="1296" y="1284"/>
                </a:cubicBezTo>
                <a:cubicBezTo>
                  <a:pt x="1371" y="1381"/>
                  <a:pt x="1310" y="1334"/>
                  <a:pt x="1380" y="1380"/>
                </a:cubicBezTo>
                <a:cubicBezTo>
                  <a:pt x="1419" y="1497"/>
                  <a:pt x="1510" y="1547"/>
                  <a:pt x="1620" y="1584"/>
                </a:cubicBezTo>
                <a:cubicBezTo>
                  <a:pt x="1644" y="1592"/>
                  <a:pt x="1671" y="1594"/>
                  <a:pt x="1692" y="1608"/>
                </a:cubicBezTo>
                <a:cubicBezTo>
                  <a:pt x="1704" y="1616"/>
                  <a:pt x="1728" y="1632"/>
                  <a:pt x="1728" y="1632"/>
                </a:cubicBezTo>
              </a:path>
            </a:pathLst>
          </a:custGeom>
          <a:noFill/>
          <a:ln w="76200" cmpd="sng">
            <a:solidFill>
              <a:srgbClr val="FF0000"/>
            </a:solidFill>
            <a:round/>
            <a:headEnd type="none" w="med" len="med"/>
            <a:tailEnd type="triangle" w="med" len="me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16" name="Rectangle 8"/>
          <p:cNvSpPr txBox="1">
            <a:spLocks noChangeArrowheads="1"/>
          </p:cNvSpPr>
          <p:nvPr/>
        </p:nvSpPr>
        <p:spPr bwMode="auto">
          <a:xfrm>
            <a:off x="8027988" y="87313"/>
            <a:ext cx="1017587" cy="46196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107</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Tree>
    <p:extLst>
      <p:ext uri="{BB962C8B-B14F-4D97-AF65-F5344CB8AC3E}">
        <p14:creationId xmlns:p14="http://schemas.microsoft.com/office/powerpoint/2010/main" val="24130045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30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4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tory">
  <a:themeElements>
    <a:clrScheme name="Story 1">
      <a:dk1>
        <a:srgbClr val="212121"/>
      </a:dk1>
      <a:lt1>
        <a:srgbClr val="FFFFFF"/>
      </a:lt1>
      <a:dk2>
        <a:srgbClr val="000000"/>
      </a:dk2>
      <a:lt2>
        <a:srgbClr val="CDD4D7"/>
      </a:lt2>
      <a:accent1>
        <a:srgbClr val="1D86CD"/>
      </a:accent1>
      <a:accent2>
        <a:srgbClr val="732E9A"/>
      </a:accent2>
      <a:accent3>
        <a:srgbClr val="AAAAAA"/>
      </a:accent3>
      <a:accent4>
        <a:srgbClr val="DADADA"/>
      </a:accent4>
      <a:accent5>
        <a:srgbClr val="ABC3E3"/>
      </a:accent5>
      <a:accent6>
        <a:srgbClr val="68298B"/>
      </a:accent6>
      <a:hlink>
        <a:srgbClr val="EC4D4D"/>
      </a:hlink>
      <a:folHlink>
        <a:srgbClr val="F8CE8A"/>
      </a:folHlink>
    </a:clrScheme>
    <a:fontScheme name="Story">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Story 1">
        <a:dk1>
          <a:srgbClr val="212121"/>
        </a:dk1>
        <a:lt1>
          <a:srgbClr val="FFFFFF"/>
        </a:lt1>
        <a:dk2>
          <a:srgbClr val="000000"/>
        </a:dk2>
        <a:lt2>
          <a:srgbClr val="CDD4D7"/>
        </a:lt2>
        <a:accent1>
          <a:srgbClr val="1D86CD"/>
        </a:accent1>
        <a:accent2>
          <a:srgbClr val="732E9A"/>
        </a:accent2>
        <a:accent3>
          <a:srgbClr val="AAAAAA"/>
        </a:accent3>
        <a:accent4>
          <a:srgbClr val="DADADA"/>
        </a:accent4>
        <a:accent5>
          <a:srgbClr val="ABC3E3"/>
        </a:accent5>
        <a:accent6>
          <a:srgbClr val="68298B"/>
        </a:accent6>
        <a:hlink>
          <a:srgbClr val="EC4D4D"/>
        </a:hlink>
        <a:folHlink>
          <a:srgbClr val="F8CE8A"/>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Story">
  <a:themeElements>
    <a:clrScheme name="1_Story 1">
      <a:dk1>
        <a:srgbClr val="212121"/>
      </a:dk1>
      <a:lt1>
        <a:srgbClr val="FFFFFF"/>
      </a:lt1>
      <a:dk2>
        <a:srgbClr val="000000"/>
      </a:dk2>
      <a:lt2>
        <a:srgbClr val="CDD4D7"/>
      </a:lt2>
      <a:accent1>
        <a:srgbClr val="1D86CD"/>
      </a:accent1>
      <a:accent2>
        <a:srgbClr val="732E9A"/>
      </a:accent2>
      <a:accent3>
        <a:srgbClr val="AAAAAA"/>
      </a:accent3>
      <a:accent4>
        <a:srgbClr val="DADADA"/>
      </a:accent4>
      <a:accent5>
        <a:srgbClr val="ABC3E3"/>
      </a:accent5>
      <a:accent6>
        <a:srgbClr val="68298B"/>
      </a:accent6>
      <a:hlink>
        <a:srgbClr val="EC4D4D"/>
      </a:hlink>
      <a:folHlink>
        <a:srgbClr val="F8CE8A"/>
      </a:folHlink>
    </a:clrScheme>
    <a:fontScheme name="1_Story">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1_Story 1">
        <a:dk1>
          <a:srgbClr val="212121"/>
        </a:dk1>
        <a:lt1>
          <a:srgbClr val="FFFFFF"/>
        </a:lt1>
        <a:dk2>
          <a:srgbClr val="000000"/>
        </a:dk2>
        <a:lt2>
          <a:srgbClr val="CDD4D7"/>
        </a:lt2>
        <a:accent1>
          <a:srgbClr val="1D86CD"/>
        </a:accent1>
        <a:accent2>
          <a:srgbClr val="732E9A"/>
        </a:accent2>
        <a:accent3>
          <a:srgbClr val="AAAAAA"/>
        </a:accent3>
        <a:accent4>
          <a:srgbClr val="DADADA"/>
        </a:accent4>
        <a:accent5>
          <a:srgbClr val="ABC3E3"/>
        </a:accent5>
        <a:accent6>
          <a:srgbClr val="68298B"/>
        </a:accent6>
        <a:hlink>
          <a:srgbClr val="EC4D4D"/>
        </a:hlink>
        <a:folHlink>
          <a:srgbClr val="F8CE8A"/>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ircuit">
  <a:themeElements>
    <a:clrScheme name="Circuit 1">
      <a:dk1>
        <a:srgbClr val="000000"/>
      </a:dk1>
      <a:lt1>
        <a:srgbClr val="FFFFFF"/>
      </a:lt1>
      <a:dk2>
        <a:srgbClr val="70353B"/>
      </a:dk2>
      <a:lt2>
        <a:srgbClr val="D3BDBD"/>
      </a:lt2>
      <a:accent1>
        <a:srgbClr val="AE4C4C"/>
      </a:accent1>
      <a:accent2>
        <a:srgbClr val="BF6D6D"/>
      </a:accent2>
      <a:accent3>
        <a:srgbClr val="BBAEAF"/>
      </a:accent3>
      <a:accent4>
        <a:srgbClr val="DADADA"/>
      </a:accent4>
      <a:accent5>
        <a:srgbClr val="D3B2B2"/>
      </a:accent5>
      <a:accent6>
        <a:srgbClr val="AD6262"/>
      </a:accent6>
      <a:hlink>
        <a:srgbClr val="CE9090"/>
      </a:hlink>
      <a:folHlink>
        <a:srgbClr val="EDD5D5"/>
      </a:folHlink>
    </a:clrScheme>
    <a:fontScheme name="Circu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Circuit 1">
        <a:dk1>
          <a:srgbClr val="000000"/>
        </a:dk1>
        <a:lt1>
          <a:srgbClr val="FFFFFF"/>
        </a:lt1>
        <a:dk2>
          <a:srgbClr val="70353B"/>
        </a:dk2>
        <a:lt2>
          <a:srgbClr val="D3BDBD"/>
        </a:lt2>
        <a:accent1>
          <a:srgbClr val="AE4C4C"/>
        </a:accent1>
        <a:accent2>
          <a:srgbClr val="BF6D6D"/>
        </a:accent2>
        <a:accent3>
          <a:srgbClr val="BBAEAF"/>
        </a:accent3>
        <a:accent4>
          <a:srgbClr val="DADADA"/>
        </a:accent4>
        <a:accent5>
          <a:srgbClr val="D3B2B2"/>
        </a:accent5>
        <a:accent6>
          <a:srgbClr val="AD6262"/>
        </a:accent6>
        <a:hlink>
          <a:srgbClr val="CE9090"/>
        </a:hlink>
        <a:folHlink>
          <a:srgbClr val="EDD5D5"/>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5701</TotalTime>
  <Words>2226</Words>
  <Application>Microsoft Macintosh PowerPoint</Application>
  <PresentationFormat>On-screen Show (4:3)</PresentationFormat>
  <Paragraphs>378</Paragraphs>
  <Slides>46</Slides>
  <Notes>41</Notes>
  <HiddenSlides>0</HiddenSlides>
  <MMClips>0</MMClips>
  <ScaleCrop>false</ScaleCrop>
  <HeadingPairs>
    <vt:vector size="6" baseType="variant">
      <vt:variant>
        <vt:lpstr>Fonts Used</vt:lpstr>
      </vt:variant>
      <vt:variant>
        <vt:i4>12</vt:i4>
      </vt:variant>
      <vt:variant>
        <vt:lpstr>Theme</vt:lpstr>
      </vt:variant>
      <vt:variant>
        <vt:i4>13</vt:i4>
      </vt:variant>
      <vt:variant>
        <vt:lpstr>Slide Titles</vt:lpstr>
      </vt:variant>
      <vt:variant>
        <vt:i4>46</vt:i4>
      </vt:variant>
    </vt:vector>
  </HeadingPairs>
  <TitlesOfParts>
    <vt:vector size="71" baseType="lpstr">
      <vt:lpstr>Arial</vt:lpstr>
      <vt:lpstr>Arial Black</vt:lpstr>
      <vt:lpstr>Arial Narrow</vt:lpstr>
      <vt:lpstr>Calibri</vt:lpstr>
      <vt:lpstr>Calisto MT</vt:lpstr>
      <vt:lpstr>Comic Sans MS</vt:lpstr>
      <vt:lpstr>Helvetica</vt:lpstr>
      <vt:lpstr>Impact</vt:lpstr>
      <vt:lpstr>Tahoma</vt:lpstr>
      <vt:lpstr>Times New Roman</vt:lpstr>
      <vt:lpstr>Traditional Arabic</vt:lpstr>
      <vt:lpstr>Wingdings</vt:lpstr>
      <vt:lpstr>49_Blank Presentation</vt:lpstr>
      <vt:lpstr>14_MEADOW</vt:lpstr>
      <vt:lpstr>1_Balance</vt:lpstr>
      <vt:lpstr>4_Default Design</vt:lpstr>
      <vt:lpstr>Story</vt:lpstr>
      <vt:lpstr>2_Story</vt:lpstr>
      <vt:lpstr>1_Circuit</vt:lpstr>
      <vt:lpstr>9_Default Design</vt:lpstr>
      <vt:lpstr>3_Contemporary</vt:lpstr>
      <vt:lpstr>1_Bar Code</vt:lpstr>
      <vt:lpstr>50_Blank Presentation</vt:lpstr>
      <vt:lpstr>10_Default Design</vt:lpstr>
      <vt:lpstr>1_Slit</vt:lpstr>
      <vt:lpstr>ميراث المؤمن</vt:lpstr>
      <vt:lpstr>هل حصل إسرائيليو الخروج على الخلاص من الخطية كما حصلوا على الخلاص من مصر ؟</vt:lpstr>
      <vt:lpstr>كيف نوازن بين تعليم الكتاب المقدس عن الخلاص و المكافآت ؟</vt:lpstr>
      <vt:lpstr>1. خلص الله إسرائيل من مصر و من الخطية من خلال الإيمان البسيط</vt:lpstr>
      <vt:lpstr>اضطهد المصريون بني إسرائيل بلا رحمة</vt:lpstr>
      <vt:lpstr>السلطة "المطلقة"</vt:lpstr>
      <vt:lpstr>من لديه قوّة أكبر  فرعون أم يهوه ؟</vt:lpstr>
      <vt:lpstr>استخدم الله موسى ليحث فرعون على تحرير إسرائيل من العبودية ليظهر أن :   </vt:lpstr>
      <vt:lpstr>خط سير رحلة الخروج</vt:lpstr>
      <vt:lpstr>حماية الفصح</vt:lpstr>
      <vt:lpstr>الإيمان مصوّرًا</vt:lpstr>
      <vt:lpstr>الحَمَل مصَوّرًا</vt:lpstr>
      <vt:lpstr> .2 يسوع هو خروجنا الجديد الذي يخلصنا  من الخطيئة كحمل فصحنا – وهذا يظهر  قوته وعنايته . </vt:lpstr>
      <vt:lpstr>حَمَل الفِصح</vt:lpstr>
      <vt:lpstr>الصَليب مصوّرًا</vt:lpstr>
      <vt:lpstr>الإيمان بالحَمَل</vt:lpstr>
      <vt:lpstr>"هذا هو جَسدي..."</vt:lpstr>
      <vt:lpstr>موت يسوع دفع ثمن خطايانا</vt:lpstr>
      <vt:lpstr>خروج 12: 1- 16  مرّ ملاك الموت على البيوت والدماء على الأبواب</vt:lpstr>
      <vt:lpstr>الخيط المشترك</vt:lpstr>
      <vt:lpstr>الخروج يصوّر الفداء</vt:lpstr>
      <vt:lpstr>1 كورنثوس 10: 1- 4</vt:lpstr>
      <vt:lpstr>السَّحَابَة</vt:lpstr>
      <vt:lpstr>البَحَر</vt:lpstr>
      <vt:lpstr>القائد</vt:lpstr>
      <vt:lpstr>الطَعام</vt:lpstr>
      <vt:lpstr>المــاء</vt:lpstr>
      <vt:lpstr>أي منهم الأكثر دقّة؟</vt:lpstr>
      <vt:lpstr>الخلاص في كل العصور:</vt:lpstr>
      <vt:lpstr>الخلاص و التقديس</vt:lpstr>
      <vt:lpstr>غفران الخطية في العهد القديم</vt:lpstr>
      <vt:lpstr>غفران الخطية في العهد الجديد</vt:lpstr>
      <vt:lpstr>الميراث في العهد القديم</vt:lpstr>
      <vt:lpstr>3. الميراث في العهد القديم يشمل كل من الخلاص و المكافآت</vt:lpstr>
      <vt:lpstr>الحكم المستقبلي للملوك الخدام</vt:lpstr>
      <vt:lpstr>الميراث في العهد القديم</vt:lpstr>
      <vt:lpstr>الميراث في العهد القديم</vt:lpstr>
      <vt:lpstr>الميراث في العهد القديم</vt:lpstr>
      <vt:lpstr>الميراث في العهد القديم</vt:lpstr>
      <vt:lpstr>الخلاص بالإيمان لكن المكافآت بالأعمال</vt:lpstr>
      <vt:lpstr>1. خلص الله إسرائيل من مصر و من الخطية من خلال الإيمان البسيط</vt:lpstr>
      <vt:lpstr> .2 يسوع هو خروجنا الجديد الذي يخلصنا  من الخطيئة كحمل فصحنا – وهذا يظهر  قوته وعنايته . </vt:lpstr>
      <vt:lpstr>3. الميراث في العهد القديم يشمل كل من الخلاص و المكافآت</vt:lpstr>
      <vt:lpstr>كيف يمكنك المضي قدمًا بشكل أفضل في رحلتك الإيمانية؟</vt:lpstr>
      <vt:lpstr>  الوعظ الموضوع BibleStudyDownloads.org  • </vt:lpstr>
      <vt:lpstr>Black</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179</cp:revision>
  <dcterms:created xsi:type="dcterms:W3CDTF">2014-08-02T06:39:19Z</dcterms:created>
  <dcterms:modified xsi:type="dcterms:W3CDTF">2023-11-05T00:24:41Z</dcterms:modified>
</cp:coreProperties>
</file>