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65" r:id="rId3"/>
    <p:sldId id="366" r:id="rId4"/>
    <p:sldId id="283" r:id="rId5"/>
    <p:sldId id="367" r:id="rId6"/>
    <p:sldId id="291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364" r:id="rId21"/>
    <p:sldId id="3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401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2F0E0-89A9-4F2E-83BE-5FF7CE12DDB5}" v="589" dt="2020-11-28T08:41:15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>
        <p:scale>
          <a:sx n="77" d="100"/>
          <a:sy n="77" d="100"/>
        </p:scale>
        <p:origin x="249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A8FA-A20E-1E47-A2F0-AC5CC4796C9F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DCB2-D636-8E4C-860B-CC29CA664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6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584-5D1C-43E9-A6D7-00FE368E4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27C28-1F1D-4112-B446-13B177C9E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03E85-9805-45AC-BC00-053B15F8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0D18E-EABB-469D-96A1-D46934D3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0351-3B36-4BA3-AD50-12A9DCF3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4660-3364-41D9-8EA5-8CEA9E89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B980E-2348-472F-BAC4-679E04EF5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862C8-B1CA-4465-8DEA-D820C6AA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7BA1-FD18-4F57-AD1C-6099E892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5A6C8-4C8F-49F8-9109-09236E45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AC645-9F3D-4DC7-9A92-0A0525587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A07B7-6DBA-46B5-8B2C-38CE4AE7B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4A70-A2AE-47CE-A6BC-BCE3DC18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9724B-82F0-4DC6-BC4B-C5FCA31C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90129-176E-4456-B966-8B2DE35F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83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154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046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14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937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358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93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685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A9A5-290C-4F3A-A911-8E0CAC22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E98-7FA1-4A78-974F-173C34C6D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654C-F3C2-42C3-92AF-59B468BB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AE3F-4DD5-4858-AA06-95A06C2B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0298F-F03A-418F-B35E-9BC2FF63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07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88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80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9274-56C1-4877-A90B-92C40687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53B3D-4D41-4501-BAF6-F3B7EF7D2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67FB4-FD4A-4D8D-AED7-3FC20A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EAB08-843A-4C2B-ADA4-B8DB1424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CF52F-0232-4C96-B1EE-BCA0D6D0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121C-ECD0-47AB-BA0F-0437D7016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91E5-09F3-4EA3-889B-2CAD9204D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16845-FEAC-423F-BB4B-4B7F35001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66E6D-A1DC-4659-A41F-F35BED5C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4B62B-D1B9-4486-9A03-DDC26564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30769-D60D-4AB1-AF22-B56A83C2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AF43-71C1-49A6-987C-DAE4B436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80519-D8A6-4C66-9699-B4AA8B364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3653C-3AFA-4400-B2E3-6D0F9FD50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1F45E-9B40-4590-B5D3-5747EF414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21B297-CD39-47F6-A070-971D1C5DB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2F90A1-E3B2-4167-8859-DDB011F8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DFCE8-2284-4363-8149-050EDC1B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1FBF2-1962-448E-A70D-602DDB4A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57F5-12EE-4F32-8D97-807B49DCE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735D4-B980-4EF5-8DBB-F4033930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1F84B-953D-42C8-B404-92010AA0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8BD95-8A0E-4101-8752-39B4725C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2D400-DB11-4827-85ED-3EE46DBC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B93FB-4385-4933-8EB4-BF3986AB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12017-14D5-4021-8D17-7754FBCB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3808-788C-4D9D-A8C6-D2F04FAF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A977-071D-405D-AE8E-AEE355326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08F21-CC89-4B80-A41D-A75F08ECF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62BCE-B80B-4D69-BC32-CE83CAFF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9519A-9F47-4718-9E81-767433AD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B9D84-07FE-4B5D-985B-B5410DA3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0414-1737-4FCC-BE95-88FABF51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26EE5-FE52-4354-897C-5BE025DA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A4403-9062-48FB-ACC9-28207763C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83A02-AE2D-488B-82D0-C14B1DEC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B619-0B9A-4867-AB19-4D8B57AA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D893D-519B-46A2-A195-115D85C4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3A93C5-8DC1-44BE-9ADF-8A57F4D3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90ED-CCE6-4794-9CB0-8D90F8DAE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B678-FC1B-4291-B30C-639A9BF7C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79B3-2075-4DC9-99A1-8AE094C8CF18}" type="datetimeFigureOut">
              <a:rPr lang="en-US" smtClean="0"/>
              <a:t>6/24/24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791F-C7F9-48E0-95A7-EC90424B6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D9EA-6AFE-450B-9D24-3080E17A7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5FD6-B4B4-4308-9D55-7F01D35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6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plashy Images | Free Vectors, Stock Photos &amp; PSD">
            <a:extLst>
              <a:ext uri="{FF2B5EF4-FFF2-40B4-BE49-F238E27FC236}">
                <a16:creationId xmlns:a16="http://schemas.microsoft.com/office/drawing/2014/main" id="{3A2E8000-12D0-6740-A31D-62EC9EC8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388096"/>
            <a:ext cx="7491004" cy="49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4AD48-3F09-E94D-805A-8F43A56E8997}"/>
              </a:ext>
            </a:extLst>
          </p:cNvPr>
          <p:cNvSpPr txBox="1"/>
          <p:nvPr/>
        </p:nvSpPr>
        <p:spPr>
          <a:xfrm>
            <a:off x="2583498" y="2286162"/>
            <a:ext cx="7266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لنتطلع إليه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82BA9-FBD2-BAFD-F606-5728460CB37D}"/>
              </a:ext>
            </a:extLst>
          </p:cNvPr>
          <p:cNvSpPr/>
          <p:nvPr/>
        </p:nvSpPr>
        <p:spPr>
          <a:xfrm>
            <a:off x="2064328" y="675606"/>
            <a:ext cx="7544174" cy="1334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أمر</a:t>
            </a:r>
            <a:endParaRPr kumimoji="0" lang="en-US" sz="1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5A6C7-E465-C63D-8091-661B2F30A37F}"/>
              </a:ext>
            </a:extLst>
          </p:cNvPr>
          <p:cNvSpPr txBox="1"/>
          <p:nvPr/>
        </p:nvSpPr>
        <p:spPr>
          <a:xfrm>
            <a:off x="-237508" y="844971"/>
            <a:ext cx="5336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الجزء 5: رؤيا 20: 1-6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A5D4F-D0AB-7373-5CF5-2256DCF8B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5045"/>
            <a:ext cx="12211336" cy="164925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marL="0" marR="0" lvl="0" indent="0" algn="ctr" defTabSz="121903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وعظ د. جيم هارملينغ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كنيسة الطرق المتقاطعة الدولية سنغافورة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CICFamily.com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كلية الكتاب المقدس سنغافورة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 </a:t>
            </a:r>
          </a:p>
        </p:txBody>
      </p:sp>
    </p:spTree>
    <p:extLst>
      <p:ext uri="{BB962C8B-B14F-4D97-AF65-F5344CB8AC3E}">
        <p14:creationId xmlns:p14="http://schemas.microsoft.com/office/powerpoint/2010/main" val="76616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3C94C-DBEF-4D2B-9A0C-944419FE2B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7 Years 84 Months 2, 556 Days 61, 344 Hours 3, 680, 640 Minutes 220, 838,  400 Seconds: 7 Year Old Boy Or Girl Birthday Gift. 7th Birthday Party  Decoration &amp; Present: Not Only Journals, I Live To Journal: 9781727524949:  Amazon.com: Books">
            <a:extLst>
              <a:ext uri="{FF2B5EF4-FFF2-40B4-BE49-F238E27FC236}">
                <a16:creationId xmlns:a16="http://schemas.microsoft.com/office/drawing/2014/main" id="{59B53BDD-F37A-422D-B245-2838706D1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b="79556"/>
          <a:stretch/>
        </p:blipFill>
        <p:spPr bwMode="auto">
          <a:xfrm>
            <a:off x="359173" y="3470783"/>
            <a:ext cx="4573587" cy="1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nt | Jesus, Triumphant in Tribulation | Midtown Fellowship: Two Notch">
            <a:extLst>
              <a:ext uri="{FF2B5EF4-FFF2-40B4-BE49-F238E27FC236}">
                <a16:creationId xmlns:a16="http://schemas.microsoft.com/office/drawing/2014/main" id="{D754F647-573E-45AE-8B46-C7CBE32AB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50000" r="17399" b="25587"/>
          <a:stretch/>
        </p:blipFill>
        <p:spPr bwMode="auto">
          <a:xfrm>
            <a:off x="1029096" y="4646803"/>
            <a:ext cx="3233739" cy="6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729BF-A5E3-4E6D-A783-76299467BF71}"/>
              </a:ext>
            </a:extLst>
          </p:cNvPr>
          <p:cNvSpPr txBox="1"/>
          <p:nvPr/>
        </p:nvSpPr>
        <p:spPr>
          <a:xfrm>
            <a:off x="4562472" y="2270454"/>
            <a:ext cx="2140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يعود المسيح        مع الكنيسة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6166794-BEAE-463A-B405-152E40090F5E}"/>
              </a:ext>
            </a:extLst>
          </p:cNvPr>
          <p:cNvSpPr/>
          <p:nvPr/>
        </p:nvSpPr>
        <p:spPr>
          <a:xfrm rot="10800000">
            <a:off x="4314825" y="1130935"/>
            <a:ext cx="2590800" cy="310515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2C606-4268-4D79-981B-294292F7083C}"/>
              </a:ext>
            </a:extLst>
          </p:cNvPr>
          <p:cNvSpPr txBox="1"/>
          <p:nvPr/>
        </p:nvSpPr>
        <p:spPr>
          <a:xfrm>
            <a:off x="4738685" y="4486856"/>
            <a:ext cx="1788318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تدمير    الخصوم البشريين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70BAC-0748-4A32-9969-806676307FF9}"/>
              </a:ext>
            </a:extLst>
          </p:cNvPr>
          <p:cNvSpPr txBox="1"/>
          <p:nvPr/>
        </p:nvSpPr>
        <p:spPr>
          <a:xfrm>
            <a:off x="4729160" y="5772731"/>
            <a:ext cx="1788318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تقييد       الشيطان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BF94E-E4BE-4380-9B39-083E0F053F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ow Will Satan Be Bound for A Thousand Years? | The Antipas Chronicles">
            <a:extLst>
              <a:ext uri="{FF2B5EF4-FFF2-40B4-BE49-F238E27FC236}">
                <a16:creationId xmlns:a16="http://schemas.microsoft.com/office/drawing/2014/main" id="{EAC99B08-240A-4126-804D-75E49E1B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85762"/>
            <a:ext cx="48768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63778-F978-4F46-8550-DB2AA53CD35D}"/>
              </a:ext>
            </a:extLst>
          </p:cNvPr>
          <p:cNvSpPr txBox="1"/>
          <p:nvPr/>
        </p:nvSpPr>
        <p:spPr>
          <a:xfrm>
            <a:off x="962025" y="361950"/>
            <a:ext cx="3704035" cy="670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الهاوية </a:t>
            </a:r>
            <a:r>
              <a:rPr lang="ar-JO" sz="36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(ع 1-٣)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E92B1-45B7-4183-965E-0B14FEDE6957}"/>
              </a:ext>
            </a:extLst>
          </p:cNvPr>
          <p:cNvSpPr txBox="1"/>
          <p:nvPr/>
        </p:nvSpPr>
        <p:spPr>
          <a:xfrm>
            <a:off x="402431" y="1810821"/>
            <a:ext cx="48768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محفوظة للأرواح الشيطانية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31AA6-AAE6-467A-8446-F72EE0A848F1}"/>
              </a:ext>
            </a:extLst>
          </p:cNvPr>
          <p:cNvSpPr txBox="1"/>
          <p:nvPr/>
        </p:nvSpPr>
        <p:spPr>
          <a:xfrm>
            <a:off x="153591" y="2842914"/>
            <a:ext cx="54566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لوقا 8: 30-31</a:t>
            </a:r>
            <a:endParaRPr lang="en-US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فسأله يسوع قائلا: ما اسمك؟ فقال: لجئون. لأن شياطين كثيرة دخلت فيه 31 وطلب إليه أن لا يأمرهم بالذهاب إلى </a:t>
            </a:r>
            <a:r>
              <a:rPr lang="ar-JO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الهاوية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BF94E-E4BE-4380-9B39-083E0F053F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ow Will Satan Be Bound for A Thousand Years? | The Antipas Chronicles">
            <a:extLst>
              <a:ext uri="{FF2B5EF4-FFF2-40B4-BE49-F238E27FC236}">
                <a16:creationId xmlns:a16="http://schemas.microsoft.com/office/drawing/2014/main" id="{EAC99B08-240A-4126-804D-75E49E1B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85762"/>
            <a:ext cx="48768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E92B1-45B7-4183-965E-0B14FEDE6957}"/>
              </a:ext>
            </a:extLst>
          </p:cNvPr>
          <p:cNvSpPr txBox="1"/>
          <p:nvPr/>
        </p:nvSpPr>
        <p:spPr>
          <a:xfrm>
            <a:off x="402431" y="1810821"/>
            <a:ext cx="376951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محفوظة للأرواح الشيطانية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EF929-9BB4-4EED-9E85-9CEE1086D8D2}"/>
              </a:ext>
            </a:extLst>
          </p:cNvPr>
          <p:cNvSpPr txBox="1"/>
          <p:nvPr/>
        </p:nvSpPr>
        <p:spPr>
          <a:xfrm>
            <a:off x="402431" y="2696646"/>
            <a:ext cx="376951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JO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تقييد الشيطان 1000 سنة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C041F-C9EF-4D1D-B4DD-1D5ABD68054C}"/>
              </a:ext>
            </a:extLst>
          </p:cNvPr>
          <p:cNvSpPr txBox="1"/>
          <p:nvPr/>
        </p:nvSpPr>
        <p:spPr>
          <a:xfrm>
            <a:off x="962025" y="361950"/>
            <a:ext cx="3704035" cy="670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الهاوية </a:t>
            </a:r>
            <a:r>
              <a:rPr kumimoji="0" lang="ar-J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(ع 1-6)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a Low Price Wholesale High Back Royal King Throne Chair - China Classic  Royal Furniture, Wedding Chair">
            <a:extLst>
              <a:ext uri="{FF2B5EF4-FFF2-40B4-BE49-F238E27FC236}">
                <a16:creationId xmlns:a16="http://schemas.microsoft.com/office/drawing/2014/main" id="{EEA466CD-9381-4A7D-B74E-01D9B6BE5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17818"/>
          <a:stretch/>
        </p:blipFill>
        <p:spPr bwMode="auto">
          <a:xfrm>
            <a:off x="7877175" y="809625"/>
            <a:ext cx="349567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3AB15-B3B9-49D8-ADED-95F46E1A1142}"/>
              </a:ext>
            </a:extLst>
          </p:cNvPr>
          <p:cNvSpPr txBox="1"/>
          <p:nvPr/>
        </p:nvSpPr>
        <p:spPr>
          <a:xfrm>
            <a:off x="0" y="-3691"/>
            <a:ext cx="12192000" cy="707886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ملك المسيح </a:t>
            </a:r>
            <a:r>
              <a:rPr lang="ar-J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(ع 4-6)</a:t>
            </a:r>
            <a:endParaRPr lang="en-US" sz="44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73437-017E-4C49-B39E-479B9D456601}"/>
              </a:ext>
            </a:extLst>
          </p:cNvPr>
          <p:cNvSpPr txBox="1"/>
          <p:nvPr/>
        </p:nvSpPr>
        <p:spPr>
          <a:xfrm>
            <a:off x="4052887" y="1114961"/>
            <a:ext cx="4086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نملك مع المسيح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03988-04F5-4E35-8D2E-DC05BF478F1B}"/>
              </a:ext>
            </a:extLst>
          </p:cNvPr>
          <p:cNvSpPr txBox="1"/>
          <p:nvPr/>
        </p:nvSpPr>
        <p:spPr>
          <a:xfrm>
            <a:off x="0" y="6092309"/>
            <a:ext cx="12192000" cy="769441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ar-JO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1000 سنة</a:t>
            </a:r>
            <a:endParaRPr lang="en-US" sz="4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C9CE1-A3C7-4B1E-A554-E43A38CE8343}"/>
              </a:ext>
            </a:extLst>
          </p:cNvPr>
          <p:cNvSpPr txBox="1"/>
          <p:nvPr/>
        </p:nvSpPr>
        <p:spPr>
          <a:xfrm>
            <a:off x="0" y="2821424"/>
            <a:ext cx="7877175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متى 19: 28</a:t>
            </a:r>
            <a:endParaRPr lang="en-US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فقال لهم يسوع: الحق أقول لكم: إنكم أنتم الذين تبعتموني في التجديد، متى جلس ابن الإنسان على كرسي مجده، تجلسون أنتم أيضاً على اثني عشر كرسياً تدينون أسباط إسرائيل الاثني عشر.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a Low Price Wholesale High Back Royal King Throne Chair - China Classic  Royal Furniture, Wedding Chair">
            <a:extLst>
              <a:ext uri="{FF2B5EF4-FFF2-40B4-BE49-F238E27FC236}">
                <a16:creationId xmlns:a16="http://schemas.microsoft.com/office/drawing/2014/main" id="{EEA466CD-9381-4A7D-B74E-01D9B6BE5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17818"/>
          <a:stretch/>
        </p:blipFill>
        <p:spPr bwMode="auto">
          <a:xfrm>
            <a:off x="7877175" y="809625"/>
            <a:ext cx="349567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3AB15-B3B9-49D8-ADED-95F46E1A1142}"/>
              </a:ext>
            </a:extLst>
          </p:cNvPr>
          <p:cNvSpPr txBox="1"/>
          <p:nvPr/>
        </p:nvSpPr>
        <p:spPr>
          <a:xfrm>
            <a:off x="0" y="-3691"/>
            <a:ext cx="12192000" cy="707886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ملك المسيح </a:t>
            </a: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(ع 4-6)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03988-04F5-4E35-8D2E-DC05BF478F1B}"/>
              </a:ext>
            </a:extLst>
          </p:cNvPr>
          <p:cNvSpPr txBox="1"/>
          <p:nvPr/>
        </p:nvSpPr>
        <p:spPr>
          <a:xfrm>
            <a:off x="0" y="6092309"/>
            <a:ext cx="12192000" cy="769441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ar-JO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1000 سنة</a:t>
            </a:r>
            <a:endParaRPr lang="en-US" sz="4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AC9CE1-A3C7-4B1E-A554-E43A38CE8343}"/>
              </a:ext>
            </a:extLst>
          </p:cNvPr>
          <p:cNvSpPr txBox="1"/>
          <p:nvPr/>
        </p:nvSpPr>
        <p:spPr>
          <a:xfrm>
            <a:off x="0" y="2230874"/>
            <a:ext cx="7877175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كورنثوس 6: 1-3</a:t>
            </a:r>
            <a:endParaRPr lang="en-US" sz="28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أيتجاسر منكم أحد له دعوى على آخر أن يحاكم عند الظالمين، وليس عند القديسين؟ 2 ألستم تعلمون أن القديسين سيدينون العالم؟ فإن كان العالم يدان بكم، أفأنتم غير مستأهلين للمحاكم الصغرى؟ 3 ألستم تعلمون أننا سندين ملائكة؟ فبالأولى أمور هذه الحياة.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E5BDCA-3887-4B9C-8D9D-5666D4D720CE}"/>
              </a:ext>
            </a:extLst>
          </p:cNvPr>
          <p:cNvSpPr txBox="1"/>
          <p:nvPr/>
        </p:nvSpPr>
        <p:spPr>
          <a:xfrm>
            <a:off x="4052887" y="1114961"/>
            <a:ext cx="4086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نملك مع المسيح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3C94C-DBEF-4D2B-9A0C-944419FE2B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7 Years 84 Months 2, 556 Days 61, 344 Hours 3, 680, 640 Minutes 220, 838,  400 Seconds: 7 Year Old Boy Or Girl Birthday Gift. 7th Birthday Party  Decoration &amp; Present: Not Only Journals, I Live To Journal: 9781727524949:  Amazon.com: Books">
            <a:extLst>
              <a:ext uri="{FF2B5EF4-FFF2-40B4-BE49-F238E27FC236}">
                <a16:creationId xmlns:a16="http://schemas.microsoft.com/office/drawing/2014/main" id="{59B53BDD-F37A-422D-B245-2838706D1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b="79556"/>
          <a:stretch/>
        </p:blipFill>
        <p:spPr bwMode="auto">
          <a:xfrm>
            <a:off x="16273" y="3470783"/>
            <a:ext cx="4573587" cy="1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nt | Jesus, Triumphant in Tribulation | Midtown Fellowship: Two Notch">
            <a:extLst>
              <a:ext uri="{FF2B5EF4-FFF2-40B4-BE49-F238E27FC236}">
                <a16:creationId xmlns:a16="http://schemas.microsoft.com/office/drawing/2014/main" id="{D754F647-573E-45AE-8B46-C7CBE32AB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50000" r="17399" b="25587"/>
          <a:stretch/>
        </p:blipFill>
        <p:spPr bwMode="auto">
          <a:xfrm>
            <a:off x="679522" y="4637278"/>
            <a:ext cx="3233739" cy="6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729BF-A5E3-4E6D-A783-76299467BF71}"/>
              </a:ext>
            </a:extLst>
          </p:cNvPr>
          <p:cNvSpPr txBox="1"/>
          <p:nvPr/>
        </p:nvSpPr>
        <p:spPr>
          <a:xfrm>
            <a:off x="3977232" y="2584953"/>
            <a:ext cx="2140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يعود المسيح        مع الكنيسة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6166794-BEAE-463A-B405-152E40090F5E}"/>
              </a:ext>
            </a:extLst>
          </p:cNvPr>
          <p:cNvSpPr/>
          <p:nvPr/>
        </p:nvSpPr>
        <p:spPr>
          <a:xfrm rot="10800000">
            <a:off x="3758010" y="1409700"/>
            <a:ext cx="2590800" cy="3111375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2C606-4268-4D79-981B-294292F7083C}"/>
              </a:ext>
            </a:extLst>
          </p:cNvPr>
          <p:cNvSpPr txBox="1"/>
          <p:nvPr/>
        </p:nvSpPr>
        <p:spPr>
          <a:xfrm>
            <a:off x="4271893" y="4600977"/>
            <a:ext cx="155734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تدمير الخصوم البشريين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770BAC-0748-4A32-9969-806676307FF9}"/>
              </a:ext>
            </a:extLst>
          </p:cNvPr>
          <p:cNvSpPr txBox="1"/>
          <p:nvPr/>
        </p:nvSpPr>
        <p:spPr>
          <a:xfrm>
            <a:off x="4285783" y="5830283"/>
            <a:ext cx="1566865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تقييد    الشيطان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hina Low Price Wholesale High Back Royal King Throne Chair - China Classic  Royal Furniture, Wedding Chair">
            <a:extLst>
              <a:ext uri="{FF2B5EF4-FFF2-40B4-BE49-F238E27FC236}">
                <a16:creationId xmlns:a16="http://schemas.microsoft.com/office/drawing/2014/main" id="{D8F67E2E-95B8-416D-BDD1-C6E37C002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17818"/>
          <a:stretch/>
        </p:blipFill>
        <p:spPr bwMode="auto">
          <a:xfrm>
            <a:off x="4391025" y="9746"/>
            <a:ext cx="1323975" cy="19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4 Major Views Pertaining to the Millennial Reign of Christ | The kingdom of  god, Pictures of christ, Millennium">
            <a:extLst>
              <a:ext uri="{FF2B5EF4-FFF2-40B4-BE49-F238E27FC236}">
                <a16:creationId xmlns:a16="http://schemas.microsoft.com/office/drawing/2014/main" id="{E3660BB6-E53E-4D98-BA5B-729A32F35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55" y="3470783"/>
            <a:ext cx="6053345" cy="33872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BF94E-E4BE-4380-9B39-083E0F053F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63778-F978-4F46-8550-DB2AA53CD35D}"/>
              </a:ext>
            </a:extLst>
          </p:cNvPr>
          <p:cNvSpPr txBox="1"/>
          <p:nvPr/>
        </p:nvSpPr>
        <p:spPr>
          <a:xfrm>
            <a:off x="639366" y="461962"/>
            <a:ext cx="520898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فرح للعالم! الرب جاء.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دع الأرض تستقبل </a:t>
            </a:r>
            <a:r>
              <a:rPr lang="ar-JO" sz="2800" b="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ملكها</a:t>
            </a:r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؛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ليهيئ كل قلب له متسعاً،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وتغني السماء والطبيعة،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وتغني السماء والطبيعة،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والسماء والسماء،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والطبيعة تغني.</a:t>
            </a:r>
            <a:endParaRPr lang="en-US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0CB2D-8311-449E-B6EB-4BD1A8E03F4A}"/>
              </a:ext>
            </a:extLst>
          </p:cNvPr>
          <p:cNvSpPr txBox="1"/>
          <p:nvPr/>
        </p:nvSpPr>
        <p:spPr>
          <a:xfrm>
            <a:off x="4793455" y="3585299"/>
            <a:ext cx="70842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فرح للعالم! المخلص </a:t>
            </a:r>
            <a:r>
              <a:rPr lang="ar-JO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يملك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دع الرجال يستخدمون أغانيهم؛ </a:t>
            </a: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بينما الحقول والفيضانات والصخور والتلال والسهول </a:t>
            </a: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تكرر سبر الفرح، </a:t>
            </a: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كرر سبر الفرح، </a:t>
            </a:r>
          </a:p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كرر، كرر سبر الفرح.</a:t>
            </a:r>
            <a:endParaRPr lang="en-US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BF94E-E4BE-4380-9B39-083E0F053F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0CB2D-8311-449E-B6EB-4BD1A8E03F4A}"/>
              </a:ext>
            </a:extLst>
          </p:cNvPr>
          <p:cNvSpPr txBox="1"/>
          <p:nvPr/>
        </p:nvSpPr>
        <p:spPr>
          <a:xfrm>
            <a:off x="2553890" y="2090172"/>
            <a:ext cx="70842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يحكم</a:t>
            </a:r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المسكونة بالحق والنعمة،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ويجعل الأمم تثبت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أمجاد بره،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وعجائب محبته،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وعجائب محبته، </a:t>
            </a:r>
          </a:p>
          <a:p>
            <a:pPr algn="ctr"/>
            <a:r>
              <a:rPr lang="ar-JO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وعجائب عجائب محبته.</a:t>
            </a:r>
            <a:endParaRPr lang="en-US" sz="2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BF94E-E4BE-4380-9B39-083E0F053F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llpaper notes, music, The Hallelujah Chorus images for desktop, section  музыка - download">
            <a:extLst>
              <a:ext uri="{FF2B5EF4-FFF2-40B4-BE49-F238E27FC236}">
                <a16:creationId xmlns:a16="http://schemas.microsoft.com/office/drawing/2014/main" id="{C31E9287-8282-42E3-8473-0111D387A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/>
          <a:stretch/>
        </p:blipFill>
        <p:spPr bwMode="auto">
          <a:xfrm>
            <a:off x="118945" y="-15962"/>
            <a:ext cx="12006379" cy="6873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17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plashy Images | Free Vectors, Stock Photos &amp; PSD">
            <a:extLst>
              <a:ext uri="{FF2B5EF4-FFF2-40B4-BE49-F238E27FC236}">
                <a16:creationId xmlns:a16="http://schemas.microsoft.com/office/drawing/2014/main" id="{3A2E8000-12D0-6740-A31D-62EC9EC8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51793"/>
            <a:ext cx="7491004" cy="49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4AD48-3F09-E94D-805A-8F43A56E8997}"/>
              </a:ext>
            </a:extLst>
          </p:cNvPr>
          <p:cNvSpPr txBox="1"/>
          <p:nvPr/>
        </p:nvSpPr>
        <p:spPr>
          <a:xfrm>
            <a:off x="2583498" y="2049859"/>
            <a:ext cx="7266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لنتطلع إليه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FB920-9E07-5A42-BBAA-E69913512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41808"/>
            <a:ext cx="12211336" cy="7124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/>
          <a:lstStyle/>
          <a:p>
            <a:pPr marL="0" marR="0" lvl="0" indent="0" algn="ctr" defTabSz="1219036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تثبيت انظارنا على إعلان الله المستقبلي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82BA9-FBD2-BAFD-F606-5728460CB37D}"/>
              </a:ext>
            </a:extLst>
          </p:cNvPr>
          <p:cNvSpPr/>
          <p:nvPr/>
        </p:nvSpPr>
        <p:spPr>
          <a:xfrm>
            <a:off x="2064328" y="439303"/>
            <a:ext cx="7544174" cy="1334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أمر</a:t>
            </a:r>
            <a:endParaRPr kumimoji="0" lang="en-US" sz="1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130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رابط الوعظ الموضوعي على 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  <a:endParaRPr lang="en-US" sz="1333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Years 84 Months 2, 556 Days 61, 344 Hours 3, 680, 640 Minutes 220, 838,  400 Seconds: 7 Year Old Boy Or Girl Birthday Gift. 7th Birthday Party  Decoration &amp; Present: Not Only Journals, I Live To Journal: 9781727524949:  Amazon.com: Books">
            <a:extLst>
              <a:ext uri="{FF2B5EF4-FFF2-40B4-BE49-F238E27FC236}">
                <a16:creationId xmlns:a16="http://schemas.microsoft.com/office/drawing/2014/main" id="{59B53BDD-F37A-422D-B245-2838706D1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b="79556"/>
          <a:stretch/>
        </p:blipFill>
        <p:spPr bwMode="auto">
          <a:xfrm>
            <a:off x="3782292" y="3429000"/>
            <a:ext cx="4600502" cy="1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nt | Jesus, Triumphant in Tribulation | Midtown Fellowship: Two Notch">
            <a:extLst>
              <a:ext uri="{FF2B5EF4-FFF2-40B4-BE49-F238E27FC236}">
                <a16:creationId xmlns:a16="http://schemas.microsoft.com/office/drawing/2014/main" id="{D754F647-573E-45AE-8B46-C7CBE32AB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50000" r="17399" b="25587"/>
          <a:stretch/>
        </p:blipFill>
        <p:spPr bwMode="auto">
          <a:xfrm>
            <a:off x="4479129" y="4594733"/>
            <a:ext cx="3233739" cy="6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0F393-E25A-4BE1-B9F4-9BD9E6BB4766}"/>
              </a:ext>
            </a:extLst>
          </p:cNvPr>
          <p:cNvSpPr txBox="1"/>
          <p:nvPr/>
        </p:nvSpPr>
        <p:spPr>
          <a:xfrm>
            <a:off x="2838450" y="3728640"/>
            <a:ext cx="12620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إبعاد الكنيسة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9C5AD5F-2E6E-4AA7-8DC6-0311F9C8105E}"/>
              </a:ext>
            </a:extLst>
          </p:cNvPr>
          <p:cNvSpPr/>
          <p:nvPr/>
        </p:nvSpPr>
        <p:spPr>
          <a:xfrm>
            <a:off x="2162175" y="1771651"/>
            <a:ext cx="2590800" cy="310515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729BF-A5E3-4E6D-A783-76299467BF71}"/>
              </a:ext>
            </a:extLst>
          </p:cNvPr>
          <p:cNvSpPr txBox="1"/>
          <p:nvPr/>
        </p:nvSpPr>
        <p:spPr>
          <a:xfrm>
            <a:off x="7400922" y="2270454"/>
            <a:ext cx="2140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يعود المسيح        مع الكنيسة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6166794-BEAE-463A-B405-152E40090F5E}"/>
              </a:ext>
            </a:extLst>
          </p:cNvPr>
          <p:cNvSpPr/>
          <p:nvPr/>
        </p:nvSpPr>
        <p:spPr>
          <a:xfrm rot="10800000">
            <a:off x="7172325" y="1130935"/>
            <a:ext cx="2590800" cy="310515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ky Day Project - Global Eco-Citizenship">
            <a:extLst>
              <a:ext uri="{FF2B5EF4-FFF2-40B4-BE49-F238E27FC236}">
                <a16:creationId xmlns:a16="http://schemas.microsoft.com/office/drawing/2014/main" id="{D2FCC688-D69F-44DC-B9AF-48E4056C9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 b="1141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Revelation 19 - Verse by Verse">
            <a:extLst>
              <a:ext uri="{FF2B5EF4-FFF2-40B4-BE49-F238E27FC236}">
                <a16:creationId xmlns:a16="http://schemas.microsoft.com/office/drawing/2014/main" id="{A64DF36C-1D4B-4C13-A413-2EEB34CDE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r="10870"/>
          <a:stretch/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6A1F0-F600-47AD-9FEF-7248676A667B}"/>
              </a:ext>
            </a:extLst>
          </p:cNvPr>
          <p:cNvSpPr txBox="1"/>
          <p:nvPr/>
        </p:nvSpPr>
        <p:spPr>
          <a:xfrm>
            <a:off x="-1" y="1190109"/>
            <a:ext cx="578167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افرحوا فالملك يحكم وعروسه مستعدة             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(ع 6-8)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38F62-CE61-465F-A949-DF7A09317CEC}"/>
              </a:ext>
            </a:extLst>
          </p:cNvPr>
          <p:cNvSpPr txBox="1"/>
          <p:nvPr/>
        </p:nvSpPr>
        <p:spPr>
          <a:xfrm>
            <a:off x="0" y="189984"/>
            <a:ext cx="578167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افرحوا فالعدو مهزوم 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(ع 1-5)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DC6EB-BDD5-4DE3-ABD4-CF7531FC3008}"/>
              </a:ext>
            </a:extLst>
          </p:cNvPr>
          <p:cNvSpPr txBox="1"/>
          <p:nvPr/>
        </p:nvSpPr>
        <p:spPr>
          <a:xfrm>
            <a:off x="-2" y="2682677"/>
            <a:ext cx="578167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هوذا هو قادم 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(ع 11-21)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6" name="Freeform: Shape 145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Revelation 20 – Still a Picture | Northwest Church Bible Blog">
            <a:extLst>
              <a:ext uri="{FF2B5EF4-FFF2-40B4-BE49-F238E27FC236}">
                <a16:creationId xmlns:a16="http://schemas.microsoft.com/office/drawing/2014/main" id="{6EF383BE-B8CB-4061-AB56-1363E9F2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123017"/>
            <a:ext cx="7047923" cy="260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F303E89-F525-42A7-95C6-AEF8C51EA923}"/>
              </a:ext>
            </a:extLst>
          </p:cNvPr>
          <p:cNvSpPr txBox="1"/>
          <p:nvPr/>
        </p:nvSpPr>
        <p:spPr>
          <a:xfrm>
            <a:off x="-2" y="339527"/>
            <a:ext cx="8639177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ليأتِ ملكوتك </a:t>
            </a: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(ع 1-6)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a Low Price Wholesale High Back Royal King Throne Chair - China Classic  Royal Furniture, Wedding Chair">
            <a:extLst>
              <a:ext uri="{FF2B5EF4-FFF2-40B4-BE49-F238E27FC236}">
                <a16:creationId xmlns:a16="http://schemas.microsoft.com/office/drawing/2014/main" id="{EEA466CD-9381-4A7D-B74E-01D9B6BE5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17818"/>
          <a:stretch/>
        </p:blipFill>
        <p:spPr bwMode="auto">
          <a:xfrm>
            <a:off x="7877175" y="809625"/>
            <a:ext cx="349567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BFB6F-F05C-4F12-AC73-047EED0C5613}"/>
              </a:ext>
            </a:extLst>
          </p:cNvPr>
          <p:cNvSpPr txBox="1"/>
          <p:nvPr/>
        </p:nvSpPr>
        <p:spPr>
          <a:xfrm>
            <a:off x="628649" y="485775"/>
            <a:ext cx="59912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صموئيل 7: 16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ويأمن بيتك ومملكتك إلى الأبد أمامك، كرسيك يكون ثابتاً إلى الأبد.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E33A5-07E6-4150-B867-71CFE25B0E8B}"/>
              </a:ext>
            </a:extLst>
          </p:cNvPr>
          <p:cNvSpPr txBox="1"/>
          <p:nvPr/>
        </p:nvSpPr>
        <p:spPr>
          <a:xfrm>
            <a:off x="166686" y="3066961"/>
            <a:ext cx="6915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مزمور 89: 3-4</a:t>
            </a:r>
            <a:endParaRPr lang="en-US" sz="2800" b="1" i="0" baseline="30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3 قطعت عهداً مع مختاري، حلفت لداود عبدي:</a:t>
            </a:r>
          </a:p>
          <a:p>
            <a:pPr algn="ctr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4 إلى الدهر أثبت نسلك، وأبني إلى دور فدور كرسيك.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a Low Price Wholesale High Back Royal King Throne Chair - China Classic  Royal Furniture, Wedding Chair">
            <a:extLst>
              <a:ext uri="{FF2B5EF4-FFF2-40B4-BE49-F238E27FC236}">
                <a16:creationId xmlns:a16="http://schemas.microsoft.com/office/drawing/2014/main" id="{EEA466CD-9381-4A7D-B74E-01D9B6BE5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17818"/>
          <a:stretch/>
        </p:blipFill>
        <p:spPr bwMode="auto">
          <a:xfrm>
            <a:off x="7877175" y="809625"/>
            <a:ext cx="349567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BFB6F-F05C-4F12-AC73-047EED0C5613}"/>
              </a:ext>
            </a:extLst>
          </p:cNvPr>
          <p:cNvSpPr txBox="1"/>
          <p:nvPr/>
        </p:nvSpPr>
        <p:spPr>
          <a:xfrm>
            <a:off x="628649" y="485775"/>
            <a:ext cx="69532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لوقا 1: 32-33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dirty="0">
                <a:latin typeface="Arial" panose="020B0604020202020204" pitchFamily="34" charset="0"/>
                <a:cs typeface="Arial" panose="020B0604020202020204" pitchFamily="34" charset="0"/>
              </a:rPr>
              <a:t>32 هذا يكون عظيماً، وابن العلي يدعى، ويعطيه الرب الإله كرسي داود أبيه 33 ويملك على بيت يعقوب إلى الأبد، ولا يكون لملكه نهاية.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3AB15-B3B9-49D8-ADED-95F46E1A1142}"/>
              </a:ext>
            </a:extLst>
          </p:cNvPr>
          <p:cNvSpPr txBox="1"/>
          <p:nvPr/>
        </p:nvSpPr>
        <p:spPr>
          <a:xfrm>
            <a:off x="1790699" y="3920609"/>
            <a:ext cx="4629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متى 21: 1-13</a:t>
            </a:r>
            <a:endParaRPr lang="en-US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na Low Price Wholesale High Back Royal King Throne Chair - China Classic  Royal Furniture, Wedding Chair">
            <a:extLst>
              <a:ext uri="{FF2B5EF4-FFF2-40B4-BE49-F238E27FC236}">
                <a16:creationId xmlns:a16="http://schemas.microsoft.com/office/drawing/2014/main" id="{EEA466CD-9381-4A7D-B74E-01D9B6BE5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r="17818"/>
          <a:stretch/>
        </p:blipFill>
        <p:spPr bwMode="auto">
          <a:xfrm>
            <a:off x="7877175" y="809625"/>
            <a:ext cx="349567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3AB15-B3B9-49D8-ADED-95F46E1A1142}"/>
              </a:ext>
            </a:extLst>
          </p:cNvPr>
          <p:cNvSpPr txBox="1"/>
          <p:nvPr/>
        </p:nvSpPr>
        <p:spPr>
          <a:xfrm>
            <a:off x="0" y="-3691"/>
            <a:ext cx="12192000" cy="769441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ar-JO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ملكوت الله</a:t>
            </a:r>
            <a:endParaRPr lang="en-US" sz="4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73437-017E-4C49-B39E-479B9D456601}"/>
              </a:ext>
            </a:extLst>
          </p:cNvPr>
          <p:cNvSpPr txBox="1"/>
          <p:nvPr/>
        </p:nvSpPr>
        <p:spPr>
          <a:xfrm>
            <a:off x="228600" y="1796534"/>
            <a:ext cx="79438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المجيء الأول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يسوع يعلن نفسه ملكاً </a:t>
            </a:r>
          </a:p>
          <a:p>
            <a:pPr algn="ctr"/>
            <a:r>
              <a:rPr lang="ar-JO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لتجنيد وفداء 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الرعايا لمملكته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C8F2B-39F8-49A5-B975-0C4D15A77B9F}"/>
              </a:ext>
            </a:extLst>
          </p:cNvPr>
          <p:cNvSpPr txBox="1"/>
          <p:nvPr/>
        </p:nvSpPr>
        <p:spPr>
          <a:xfrm>
            <a:off x="428625" y="3768209"/>
            <a:ext cx="75247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المجيء الثاني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يأتي يسوع ملكاً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يحكم</a:t>
            </a:r>
            <a:r>
              <a:rPr lang="ar-JO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على رعايا مملكته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B03988-04F5-4E35-8D2E-DC05BF478F1B}"/>
              </a:ext>
            </a:extLst>
          </p:cNvPr>
          <p:cNvSpPr txBox="1"/>
          <p:nvPr/>
        </p:nvSpPr>
        <p:spPr>
          <a:xfrm>
            <a:off x="0" y="6092309"/>
            <a:ext cx="12192000" cy="769441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ar-JO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1000 سنة</a:t>
            </a:r>
            <a:endParaRPr lang="en-US" sz="44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3C94C-DBEF-4D2B-9A0C-944419FE2B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7 Years 84 Months 2, 556 Days 61, 344 Hours 3, 680, 640 Minutes 220, 838,  400 Seconds: 7 Year Old Boy Or Girl Birthday Gift. 7th Birthday Party  Decoration &amp; Present: Not Only Journals, I Live To Journal: 9781727524949:  Amazon.com: Books">
            <a:extLst>
              <a:ext uri="{FF2B5EF4-FFF2-40B4-BE49-F238E27FC236}">
                <a16:creationId xmlns:a16="http://schemas.microsoft.com/office/drawing/2014/main" id="{59B53BDD-F37A-422D-B245-2838706D1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b="79556"/>
          <a:stretch/>
        </p:blipFill>
        <p:spPr bwMode="auto">
          <a:xfrm>
            <a:off x="359173" y="3470783"/>
            <a:ext cx="4573587" cy="1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nt | Jesus, Triumphant in Tribulation | Midtown Fellowship: Two Notch">
            <a:extLst>
              <a:ext uri="{FF2B5EF4-FFF2-40B4-BE49-F238E27FC236}">
                <a16:creationId xmlns:a16="http://schemas.microsoft.com/office/drawing/2014/main" id="{D754F647-573E-45AE-8B46-C7CBE32AB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50000" r="17399" b="25587"/>
          <a:stretch/>
        </p:blipFill>
        <p:spPr bwMode="auto">
          <a:xfrm>
            <a:off x="1029096" y="4646803"/>
            <a:ext cx="3233739" cy="6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729BF-A5E3-4E6D-A783-76299467BF71}"/>
              </a:ext>
            </a:extLst>
          </p:cNvPr>
          <p:cNvSpPr txBox="1"/>
          <p:nvPr/>
        </p:nvSpPr>
        <p:spPr>
          <a:xfrm>
            <a:off x="4562472" y="2270454"/>
            <a:ext cx="2140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يعود المسيح        مع الكنيسة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6166794-BEAE-463A-B405-152E40090F5E}"/>
              </a:ext>
            </a:extLst>
          </p:cNvPr>
          <p:cNvSpPr/>
          <p:nvPr/>
        </p:nvSpPr>
        <p:spPr>
          <a:xfrm rot="10800000">
            <a:off x="4314825" y="1130935"/>
            <a:ext cx="2590800" cy="3105150"/>
          </a:xfrm>
          <a:prstGeom prst="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2C606-4268-4D79-981B-294292F7083C}"/>
              </a:ext>
            </a:extLst>
          </p:cNvPr>
          <p:cNvSpPr txBox="1"/>
          <p:nvPr/>
        </p:nvSpPr>
        <p:spPr>
          <a:xfrm>
            <a:off x="4738685" y="4486856"/>
            <a:ext cx="1788318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ar-JO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تدمير    الخصوم البشريين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Starship Troopers (1997)">
            <a:extLst>
              <a:ext uri="{FF2B5EF4-FFF2-40B4-BE49-F238E27FC236}">
                <a16:creationId xmlns:a16="http://schemas.microsoft.com/office/drawing/2014/main" id="{CB24C409-5782-4E35-9716-FC1C52BD5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b="11350"/>
          <a:stretch/>
        </p:blipFill>
        <p:spPr bwMode="auto">
          <a:xfrm>
            <a:off x="7025404" y="1770672"/>
            <a:ext cx="5020621" cy="31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493</Words>
  <Application>Microsoft Macintosh PowerPoint</Application>
  <PresentationFormat>Widescreen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رابط الوعظ الموضوعي على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Rick Griffith</cp:lastModifiedBy>
  <cp:revision>12</cp:revision>
  <dcterms:created xsi:type="dcterms:W3CDTF">2020-11-24T08:55:22Z</dcterms:created>
  <dcterms:modified xsi:type="dcterms:W3CDTF">2024-06-24T17:07:56Z</dcterms:modified>
</cp:coreProperties>
</file>