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theme/theme2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1.xml" ContentType="application/vnd.openxmlformats-officedocument.theme+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theme/theme23.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4.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5.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6.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theme/theme29.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30.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1.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2.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3.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4.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5.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6.xml" ContentType="application/vnd.openxmlformats-officedocument.theme+xml"/>
  <Override PartName="/ppt/slideLayouts/slideLayout344.xml" ContentType="application/vnd.openxmlformats-officedocument.presentationml.slideLayout+xml"/>
  <Override PartName="/ppt/theme/theme37.xml" ContentType="application/vnd.openxmlformats-officedocument.theme+xml"/>
  <Override PartName="/ppt/slideLayouts/slideLayout345.xml" ContentType="application/vnd.openxmlformats-officedocument.presentationml.slideLayout+xml"/>
  <Override PartName="/ppt/theme/theme38.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9.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41.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2.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43.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44.xml" ContentType="application/vnd.openxmlformats-officedocument.theme+xml"/>
  <Override PartName="/ppt/slideLayouts/slideLayout426.xml" ContentType="application/vnd.openxmlformats-officedocument.presentationml.slideLayout+xml"/>
  <Override PartName="/ppt/theme/theme45.xml" ContentType="application/vnd.openxmlformats-officedocument.theme+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theme/theme46.xml" ContentType="application/vnd.openxmlformats-officedocument.theme+xml"/>
  <Override PartName="/ppt/slideLayouts/slideLayout438.xml" ContentType="application/vnd.openxmlformats-officedocument.presentationml.slideLayout+xml"/>
  <Override PartName="/ppt/theme/theme47.xml" ContentType="application/vnd.openxmlformats-officedocument.theme+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8.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9.xml" ContentType="application/vnd.openxmlformats-officedocument.theme+xml"/>
  <Override PartName="/ppt/slideLayouts/slideLayout461.xml" ContentType="application/vnd.openxmlformats-officedocument.presentationml.slideLayout+xml"/>
  <Override PartName="/ppt/theme/theme50.xml" ContentType="application/vnd.openxmlformats-officedocument.theme+xml"/>
  <Override PartName="/ppt/slideLayouts/slideLayout462.xml" ContentType="application/vnd.openxmlformats-officedocument.presentationml.slideLayout+xml"/>
  <Override PartName="/ppt/theme/theme51.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52.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53.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54.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5.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theme/theme56.xml" ContentType="application/vnd.openxmlformats-officedocument.theme+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7.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8.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9.xml" ContentType="application/vnd.openxmlformats-officedocument.theme+xml"/>
  <Override PartName="/ppt/theme/theme6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heme/themeOverride2.xml" ContentType="application/vnd.openxmlformats-officedocument.themeOverr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theme/themeOverride3.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4.xml" ContentType="application/vnd.openxmlformats-officedocument.themeOverr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5" r:id="rId2"/>
    <p:sldMasterId id="2147483700" r:id="rId3"/>
    <p:sldMasterId id="2147483696" r:id="rId4"/>
    <p:sldMasterId id="2147483692" r:id="rId5"/>
    <p:sldMasterId id="2147483689" r:id="rId6"/>
    <p:sldMasterId id="2147483687" r:id="rId7"/>
    <p:sldMasterId id="2147483684" r:id="rId8"/>
    <p:sldMasterId id="2147483682" r:id="rId9"/>
    <p:sldMasterId id="2147483680" r:id="rId10"/>
    <p:sldMasterId id="2147483676" r:id="rId11"/>
    <p:sldMasterId id="2147483672" r:id="rId12"/>
    <p:sldMasterId id="2147483670" r:id="rId13"/>
    <p:sldMasterId id="2147483666" r:id="rId14"/>
    <p:sldMasterId id="2147483665" r:id="rId15"/>
    <p:sldMasterId id="2147483657" r:id="rId16"/>
    <p:sldMasterId id="2147483701" r:id="rId17"/>
    <p:sldMasterId id="2147486220" r:id="rId18"/>
    <p:sldMasterId id="2147486256" r:id="rId19"/>
    <p:sldMasterId id="2147486264" r:id="rId20"/>
    <p:sldMasterId id="2147486266" r:id="rId21"/>
    <p:sldMasterId id="2147486278" r:id="rId22"/>
    <p:sldMasterId id="2147486280" r:id="rId23"/>
    <p:sldMasterId id="2147486282" r:id="rId24"/>
    <p:sldMasterId id="2147486294" r:id="rId25"/>
    <p:sldMasterId id="2147486306" r:id="rId26"/>
    <p:sldMasterId id="2147486319" r:id="rId27"/>
    <p:sldMasterId id="2147486330" r:id="rId28"/>
    <p:sldMasterId id="2147486343" r:id="rId29"/>
    <p:sldMasterId id="2147486345" r:id="rId30"/>
    <p:sldMasterId id="2147486357" r:id="rId31"/>
    <p:sldMasterId id="2147486369" r:id="rId32"/>
    <p:sldMasterId id="2147486381" r:id="rId33"/>
    <p:sldMasterId id="2147486393" r:id="rId34"/>
    <p:sldMasterId id="2147486405" r:id="rId35"/>
    <p:sldMasterId id="2147486417" r:id="rId36"/>
    <p:sldMasterId id="2147486420" r:id="rId37"/>
    <p:sldMasterId id="2147486422" r:id="rId38"/>
    <p:sldMasterId id="2147486424" r:id="rId39"/>
    <p:sldMasterId id="2147486438" r:id="rId40"/>
    <p:sldMasterId id="2147486453" r:id="rId41"/>
    <p:sldMasterId id="2147486468" r:id="rId42"/>
    <p:sldMasterId id="2147486483" r:id="rId43"/>
    <p:sldMasterId id="2147486498" r:id="rId44"/>
    <p:sldMasterId id="2147486510" r:id="rId45"/>
    <p:sldMasterId id="2147486512" r:id="rId46"/>
    <p:sldMasterId id="2147486524" r:id="rId47"/>
    <p:sldMasterId id="2147486526" r:id="rId48"/>
    <p:sldMasterId id="2147486538" r:id="rId49"/>
    <p:sldMasterId id="2147486550" r:id="rId50"/>
    <p:sldMasterId id="2147486552" r:id="rId51"/>
    <p:sldMasterId id="2147486554" r:id="rId52"/>
    <p:sldMasterId id="2147486566" r:id="rId53"/>
    <p:sldMasterId id="2147486578" r:id="rId54"/>
    <p:sldMasterId id="2147486590" r:id="rId55"/>
    <p:sldMasterId id="2147486606" r:id="rId56"/>
    <p:sldMasterId id="2147486618" r:id="rId57"/>
    <p:sldMasterId id="2147486631" r:id="rId58"/>
    <p:sldMasterId id="2147486643" r:id="rId59"/>
  </p:sldMasterIdLst>
  <p:notesMasterIdLst>
    <p:notesMasterId r:id="rId287"/>
  </p:notesMasterIdLst>
  <p:sldIdLst>
    <p:sldId id="409" r:id="rId60"/>
    <p:sldId id="570" r:id="rId61"/>
    <p:sldId id="533" r:id="rId62"/>
    <p:sldId id="535" r:id="rId63"/>
    <p:sldId id="534" r:id="rId64"/>
    <p:sldId id="537" r:id="rId65"/>
    <p:sldId id="536" r:id="rId66"/>
    <p:sldId id="538" r:id="rId67"/>
    <p:sldId id="539" r:id="rId68"/>
    <p:sldId id="540" r:id="rId69"/>
    <p:sldId id="5385" r:id="rId70"/>
    <p:sldId id="542" r:id="rId71"/>
    <p:sldId id="5456" r:id="rId72"/>
    <p:sldId id="628" r:id="rId73"/>
    <p:sldId id="629" r:id="rId74"/>
    <p:sldId id="331" r:id="rId75"/>
    <p:sldId id="350" r:id="rId76"/>
    <p:sldId id="368" r:id="rId77"/>
    <p:sldId id="362" r:id="rId78"/>
    <p:sldId id="303" r:id="rId79"/>
    <p:sldId id="351" r:id="rId80"/>
    <p:sldId id="517" r:id="rId81"/>
    <p:sldId id="270" r:id="rId82"/>
    <p:sldId id="521" r:id="rId83"/>
    <p:sldId id="523" r:id="rId84"/>
    <p:sldId id="424" r:id="rId85"/>
    <p:sldId id="261" r:id="rId86"/>
    <p:sldId id="525" r:id="rId87"/>
    <p:sldId id="275" r:id="rId88"/>
    <p:sldId id="519" r:id="rId89"/>
    <p:sldId id="274" r:id="rId90"/>
    <p:sldId id="576" r:id="rId91"/>
    <p:sldId id="520" r:id="rId92"/>
    <p:sldId id="276" r:id="rId93"/>
    <p:sldId id="522" r:id="rId94"/>
    <p:sldId id="426" r:id="rId95"/>
    <p:sldId id="511" r:id="rId96"/>
    <p:sldId id="512" r:id="rId97"/>
    <p:sldId id="513" r:id="rId98"/>
    <p:sldId id="352" r:id="rId99"/>
    <p:sldId id="5459" r:id="rId100"/>
    <p:sldId id="456" r:id="rId101"/>
    <p:sldId id="457" r:id="rId102"/>
    <p:sldId id="601" r:id="rId103"/>
    <p:sldId id="353" r:id="rId104"/>
    <p:sldId id="401" r:id="rId105"/>
    <p:sldId id="335" r:id="rId106"/>
    <p:sldId id="617" r:id="rId107"/>
    <p:sldId id="292" r:id="rId108"/>
    <p:sldId id="439" r:id="rId109"/>
    <p:sldId id="440" r:id="rId110"/>
    <p:sldId id="578" r:id="rId111"/>
    <p:sldId id="618" r:id="rId112"/>
    <p:sldId id="338" r:id="rId113"/>
    <p:sldId id="354" r:id="rId114"/>
    <p:sldId id="613" r:id="rId115"/>
    <p:sldId id="614" r:id="rId116"/>
    <p:sldId id="363" r:id="rId117"/>
    <p:sldId id="4061" r:id="rId118"/>
    <p:sldId id="384" r:id="rId119"/>
    <p:sldId id="612" r:id="rId120"/>
    <p:sldId id="5354" r:id="rId121"/>
    <p:sldId id="4062" r:id="rId122"/>
    <p:sldId id="529" r:id="rId123"/>
    <p:sldId id="341" r:id="rId124"/>
    <p:sldId id="3877" r:id="rId125"/>
    <p:sldId id="455" r:id="rId126"/>
    <p:sldId id="385" r:id="rId127"/>
    <p:sldId id="635" r:id="rId128"/>
    <p:sldId id="387" r:id="rId129"/>
    <p:sldId id="388" r:id="rId130"/>
    <p:sldId id="389" r:id="rId131"/>
    <p:sldId id="390" r:id="rId132"/>
    <p:sldId id="5363" r:id="rId133"/>
    <p:sldId id="5364" r:id="rId134"/>
    <p:sldId id="5365" r:id="rId135"/>
    <p:sldId id="5366" r:id="rId136"/>
    <p:sldId id="5367" r:id="rId137"/>
    <p:sldId id="5368" r:id="rId138"/>
    <p:sldId id="5369" r:id="rId139"/>
    <p:sldId id="5370" r:id="rId140"/>
    <p:sldId id="5371" r:id="rId141"/>
    <p:sldId id="5372" r:id="rId142"/>
    <p:sldId id="5535" r:id="rId143"/>
    <p:sldId id="373" r:id="rId144"/>
    <p:sldId id="343" r:id="rId145"/>
    <p:sldId id="448" r:id="rId146"/>
    <p:sldId id="446" r:id="rId147"/>
    <p:sldId id="447" r:id="rId148"/>
    <p:sldId id="516" r:id="rId149"/>
    <p:sldId id="449" r:id="rId150"/>
    <p:sldId id="441" r:id="rId151"/>
    <p:sldId id="602" r:id="rId152"/>
    <p:sldId id="622" r:id="rId153"/>
    <p:sldId id="623" r:id="rId154"/>
    <p:sldId id="624" r:id="rId155"/>
    <p:sldId id="445" r:id="rId156"/>
    <p:sldId id="442" r:id="rId157"/>
    <p:sldId id="450" r:id="rId158"/>
    <p:sldId id="355" r:id="rId159"/>
    <p:sldId id="297" r:id="rId160"/>
    <p:sldId id="451" r:id="rId161"/>
    <p:sldId id="298" r:id="rId162"/>
    <p:sldId id="577" r:id="rId163"/>
    <p:sldId id="625" r:id="rId164"/>
    <p:sldId id="626" r:id="rId165"/>
    <p:sldId id="605" r:id="rId166"/>
    <p:sldId id="604" r:id="rId167"/>
    <p:sldId id="280" r:id="rId168"/>
    <p:sldId id="452" r:id="rId169"/>
    <p:sldId id="300" r:id="rId170"/>
    <p:sldId id="454" r:id="rId171"/>
    <p:sldId id="510" r:id="rId172"/>
    <p:sldId id="579" r:id="rId173"/>
    <p:sldId id="5377" r:id="rId174"/>
    <p:sldId id="5536" r:id="rId175"/>
    <p:sldId id="5384" r:id="rId176"/>
    <p:sldId id="318" r:id="rId177"/>
    <p:sldId id="532" r:id="rId178"/>
    <p:sldId id="427" r:id="rId179"/>
    <p:sldId id="428" r:id="rId180"/>
    <p:sldId id="315" r:id="rId181"/>
    <p:sldId id="330" r:id="rId182"/>
    <p:sldId id="332" r:id="rId183"/>
    <p:sldId id="460" r:id="rId184"/>
    <p:sldId id="339" r:id="rId185"/>
    <p:sldId id="429" r:id="rId186"/>
    <p:sldId id="430" r:id="rId187"/>
    <p:sldId id="431" r:id="rId188"/>
    <p:sldId id="5537" r:id="rId189"/>
    <p:sldId id="375" r:id="rId190"/>
    <p:sldId id="376" r:id="rId191"/>
    <p:sldId id="433" r:id="rId192"/>
    <p:sldId id="434" r:id="rId193"/>
    <p:sldId id="435" r:id="rId194"/>
    <p:sldId id="621" r:id="rId195"/>
    <p:sldId id="491" r:id="rId196"/>
    <p:sldId id="5533" r:id="rId197"/>
    <p:sldId id="5532" r:id="rId198"/>
    <p:sldId id="378" r:id="rId199"/>
    <p:sldId id="5534" r:id="rId200"/>
    <p:sldId id="346" r:id="rId201"/>
    <p:sldId id="5428" r:id="rId202"/>
    <p:sldId id="547" r:id="rId203"/>
    <p:sldId id="548" r:id="rId204"/>
    <p:sldId id="556" r:id="rId205"/>
    <p:sldId id="557" r:id="rId206"/>
    <p:sldId id="366" r:id="rId207"/>
    <p:sldId id="403" r:id="rId208"/>
    <p:sldId id="290" r:id="rId209"/>
    <p:sldId id="5429" r:id="rId210"/>
    <p:sldId id="293" r:id="rId211"/>
    <p:sldId id="524" r:id="rId212"/>
    <p:sldId id="291" r:id="rId213"/>
    <p:sldId id="508" r:id="rId214"/>
    <p:sldId id="476" r:id="rId215"/>
    <p:sldId id="269" r:id="rId216"/>
    <p:sldId id="267" r:id="rId217"/>
    <p:sldId id="554" r:id="rId218"/>
    <p:sldId id="5430" r:id="rId219"/>
    <p:sldId id="5431" r:id="rId220"/>
    <p:sldId id="266" r:id="rId221"/>
    <p:sldId id="279" r:id="rId222"/>
    <p:sldId id="329" r:id="rId223"/>
    <p:sldId id="283" r:id="rId224"/>
    <p:sldId id="259" r:id="rId225"/>
    <p:sldId id="488" r:id="rId226"/>
    <p:sldId id="405" r:id="rId227"/>
    <p:sldId id="406" r:id="rId228"/>
    <p:sldId id="404" r:id="rId229"/>
    <p:sldId id="473" r:id="rId230"/>
    <p:sldId id="407" r:id="rId231"/>
    <p:sldId id="594" r:id="rId232"/>
    <p:sldId id="5386" r:id="rId233"/>
    <p:sldId id="359" r:id="rId234"/>
    <p:sldId id="5387" r:id="rId235"/>
    <p:sldId id="5388" r:id="rId236"/>
    <p:sldId id="5426" r:id="rId237"/>
    <p:sldId id="5424" r:id="rId238"/>
    <p:sldId id="5425" r:id="rId239"/>
    <p:sldId id="348" r:id="rId240"/>
    <p:sldId id="408" r:id="rId241"/>
    <p:sldId id="549" r:id="rId242"/>
    <p:sldId id="358" r:id="rId243"/>
    <p:sldId id="334" r:id="rId244"/>
    <p:sldId id="379" r:id="rId245"/>
    <p:sldId id="383" r:id="rId246"/>
    <p:sldId id="380" r:id="rId247"/>
    <p:sldId id="304" r:id="rId248"/>
    <p:sldId id="620" r:id="rId249"/>
    <p:sldId id="397" r:id="rId250"/>
    <p:sldId id="365" r:id="rId251"/>
    <p:sldId id="580" r:id="rId252"/>
    <p:sldId id="581" r:id="rId253"/>
    <p:sldId id="582" r:id="rId254"/>
    <p:sldId id="573" r:id="rId255"/>
    <p:sldId id="574" r:id="rId256"/>
    <p:sldId id="575" r:id="rId257"/>
    <p:sldId id="345" r:id="rId258"/>
    <p:sldId id="555" r:id="rId259"/>
    <p:sldId id="370" r:id="rId260"/>
    <p:sldId id="371" r:id="rId261"/>
    <p:sldId id="5531" r:id="rId262"/>
    <p:sldId id="5528" r:id="rId263"/>
    <p:sldId id="5529" r:id="rId264"/>
    <p:sldId id="5360" r:id="rId265"/>
    <p:sldId id="5530" r:id="rId266"/>
    <p:sldId id="4913" r:id="rId267"/>
    <p:sldId id="5526" r:id="rId268"/>
    <p:sldId id="4914" r:id="rId269"/>
    <p:sldId id="5527" r:id="rId270"/>
    <p:sldId id="472" r:id="rId271"/>
    <p:sldId id="595" r:id="rId272"/>
    <p:sldId id="305" r:id="rId273"/>
    <p:sldId id="281" r:id="rId274"/>
    <p:sldId id="282" r:id="rId275"/>
    <p:sldId id="284" r:id="rId276"/>
    <p:sldId id="285" r:id="rId277"/>
    <p:sldId id="287" r:id="rId278"/>
    <p:sldId id="619" r:id="rId279"/>
    <p:sldId id="5285" r:id="rId280"/>
    <p:sldId id="425" r:id="rId281"/>
    <p:sldId id="490" r:id="rId282"/>
    <p:sldId id="333" r:id="rId283"/>
    <p:sldId id="5406" r:id="rId284"/>
    <p:sldId id="5432" r:id="rId285"/>
    <p:sldId id="633" r:id="rId28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5pPr>
    <a:lvl6pPr marL="2286000" algn="l" defTabSz="457200" rtl="0" eaLnBrk="1" latinLnBrk="0" hangingPunct="1">
      <a:defRPr sz="2400" kern="1200">
        <a:solidFill>
          <a:schemeClr val="tx1"/>
        </a:solidFill>
        <a:latin typeface="BONES" charset="0"/>
        <a:ea typeface="ＭＳ Ｐゴシック" charset="0"/>
        <a:cs typeface="ＭＳ Ｐゴシック" charset="0"/>
      </a:defRPr>
    </a:lvl6pPr>
    <a:lvl7pPr marL="2743200" algn="l" defTabSz="457200" rtl="0" eaLnBrk="1" latinLnBrk="0" hangingPunct="1">
      <a:defRPr sz="2400" kern="1200">
        <a:solidFill>
          <a:schemeClr val="tx1"/>
        </a:solidFill>
        <a:latin typeface="BONES" charset="0"/>
        <a:ea typeface="ＭＳ Ｐゴシック" charset="0"/>
        <a:cs typeface="ＭＳ Ｐゴシック" charset="0"/>
      </a:defRPr>
    </a:lvl7pPr>
    <a:lvl8pPr marL="3200400" algn="l" defTabSz="457200" rtl="0" eaLnBrk="1" latinLnBrk="0" hangingPunct="1">
      <a:defRPr sz="2400" kern="1200">
        <a:solidFill>
          <a:schemeClr val="tx1"/>
        </a:solidFill>
        <a:latin typeface="BONES" charset="0"/>
        <a:ea typeface="ＭＳ Ｐゴシック" charset="0"/>
        <a:cs typeface="ＭＳ Ｐゴシック" charset="0"/>
      </a:defRPr>
    </a:lvl8pPr>
    <a:lvl9pPr marL="3657600" algn="l" defTabSz="457200" rtl="0" eaLnBrk="1" latinLnBrk="0" hangingPunct="1">
      <a:defRPr sz="2400" kern="1200">
        <a:solidFill>
          <a:schemeClr val="tx1"/>
        </a:solidFill>
        <a:latin typeface="BON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0000"/>
    <a:srgbClr val="CC00FF"/>
    <a:srgbClr val="FF3399"/>
    <a:srgbClr val="FF9900"/>
    <a:srgbClr val="996600"/>
    <a:srgbClr val="515151"/>
    <a:srgbClr val="DAA6DC"/>
    <a:srgbClr val="C70045"/>
    <a:srgbClr val="FFC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376"/>
    <p:restoredTop sz="94249" autoAdjust="0"/>
  </p:normalViewPr>
  <p:slideViewPr>
    <p:cSldViewPr>
      <p:cViewPr varScale="1">
        <p:scale>
          <a:sx n="129" d="100"/>
          <a:sy n="129" d="100"/>
        </p:scale>
        <p:origin x="184" y="61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8.xml"/><Relationship Id="rId21" Type="http://schemas.openxmlformats.org/officeDocument/2006/relationships/slideMaster" Target="slideMasters/slideMaster21.xml"/><Relationship Id="rId63" Type="http://schemas.openxmlformats.org/officeDocument/2006/relationships/slide" Target="slides/slide4.xml"/><Relationship Id="rId159" Type="http://schemas.openxmlformats.org/officeDocument/2006/relationships/slide" Target="slides/slide100.xml"/><Relationship Id="rId170" Type="http://schemas.openxmlformats.org/officeDocument/2006/relationships/slide" Target="slides/slide111.xml"/><Relationship Id="rId226" Type="http://schemas.openxmlformats.org/officeDocument/2006/relationships/slide" Target="slides/slide167.xml"/><Relationship Id="rId268" Type="http://schemas.openxmlformats.org/officeDocument/2006/relationships/slide" Target="slides/slide209.xml"/><Relationship Id="rId32" Type="http://schemas.openxmlformats.org/officeDocument/2006/relationships/slideMaster" Target="slideMasters/slideMaster32.xml"/><Relationship Id="rId74" Type="http://schemas.openxmlformats.org/officeDocument/2006/relationships/slide" Target="slides/slide15.xml"/><Relationship Id="rId128" Type="http://schemas.openxmlformats.org/officeDocument/2006/relationships/slide" Target="slides/slide69.xml"/><Relationship Id="rId5" Type="http://schemas.openxmlformats.org/officeDocument/2006/relationships/slideMaster" Target="slideMasters/slideMaster5.xml"/><Relationship Id="rId181" Type="http://schemas.openxmlformats.org/officeDocument/2006/relationships/slide" Target="slides/slide122.xml"/><Relationship Id="rId237" Type="http://schemas.openxmlformats.org/officeDocument/2006/relationships/slide" Target="slides/slide178.xml"/><Relationship Id="rId279" Type="http://schemas.openxmlformats.org/officeDocument/2006/relationships/slide" Target="slides/slide220.xml"/><Relationship Id="rId43" Type="http://schemas.openxmlformats.org/officeDocument/2006/relationships/slideMaster" Target="slideMasters/slideMaster43.xml"/><Relationship Id="rId139" Type="http://schemas.openxmlformats.org/officeDocument/2006/relationships/slide" Target="slides/slide80.xml"/><Relationship Id="rId290" Type="http://schemas.openxmlformats.org/officeDocument/2006/relationships/theme" Target="theme/theme1.xml"/><Relationship Id="rId85" Type="http://schemas.openxmlformats.org/officeDocument/2006/relationships/slide" Target="slides/slide26.xml"/><Relationship Id="rId150" Type="http://schemas.openxmlformats.org/officeDocument/2006/relationships/slide" Target="slides/slide91.xml"/><Relationship Id="rId192" Type="http://schemas.openxmlformats.org/officeDocument/2006/relationships/slide" Target="slides/slide133.xml"/><Relationship Id="rId206" Type="http://schemas.openxmlformats.org/officeDocument/2006/relationships/slide" Target="slides/slide147.xml"/><Relationship Id="rId248" Type="http://schemas.openxmlformats.org/officeDocument/2006/relationships/slide" Target="slides/slide189.xml"/><Relationship Id="rId269" Type="http://schemas.openxmlformats.org/officeDocument/2006/relationships/slide" Target="slides/slide21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9.xml"/><Relationship Id="rId129" Type="http://schemas.openxmlformats.org/officeDocument/2006/relationships/slide" Target="slides/slide70.xml"/><Relationship Id="rId280" Type="http://schemas.openxmlformats.org/officeDocument/2006/relationships/slide" Target="slides/slide221.xml"/><Relationship Id="rId54" Type="http://schemas.openxmlformats.org/officeDocument/2006/relationships/slideMaster" Target="slideMasters/slideMaster54.xml"/><Relationship Id="rId75" Type="http://schemas.openxmlformats.org/officeDocument/2006/relationships/slide" Target="slides/slide16.xml"/><Relationship Id="rId96" Type="http://schemas.openxmlformats.org/officeDocument/2006/relationships/slide" Target="slides/slide37.xml"/><Relationship Id="rId140" Type="http://schemas.openxmlformats.org/officeDocument/2006/relationships/slide" Target="slides/slide81.xml"/><Relationship Id="rId161" Type="http://schemas.openxmlformats.org/officeDocument/2006/relationships/slide" Target="slides/slide102.xml"/><Relationship Id="rId182" Type="http://schemas.openxmlformats.org/officeDocument/2006/relationships/slide" Target="slides/slide123.xml"/><Relationship Id="rId217" Type="http://schemas.openxmlformats.org/officeDocument/2006/relationships/slide" Target="slides/slide158.xml"/><Relationship Id="rId6" Type="http://schemas.openxmlformats.org/officeDocument/2006/relationships/slideMaster" Target="slideMasters/slideMaster6.xml"/><Relationship Id="rId238" Type="http://schemas.openxmlformats.org/officeDocument/2006/relationships/slide" Target="slides/slide179.xml"/><Relationship Id="rId259" Type="http://schemas.openxmlformats.org/officeDocument/2006/relationships/slide" Target="slides/slide200.xml"/><Relationship Id="rId23" Type="http://schemas.openxmlformats.org/officeDocument/2006/relationships/slideMaster" Target="slideMasters/slideMaster23.xml"/><Relationship Id="rId119" Type="http://schemas.openxmlformats.org/officeDocument/2006/relationships/slide" Target="slides/slide60.xml"/><Relationship Id="rId270" Type="http://schemas.openxmlformats.org/officeDocument/2006/relationships/slide" Target="slides/slide211.xml"/><Relationship Id="rId291" Type="http://schemas.openxmlformats.org/officeDocument/2006/relationships/tableStyles" Target="tableStyles.xml"/><Relationship Id="rId44" Type="http://schemas.openxmlformats.org/officeDocument/2006/relationships/slideMaster" Target="slideMasters/slideMaster44.xml"/><Relationship Id="rId65" Type="http://schemas.openxmlformats.org/officeDocument/2006/relationships/slide" Target="slides/slide6.xml"/><Relationship Id="rId86" Type="http://schemas.openxmlformats.org/officeDocument/2006/relationships/slide" Target="slides/slide27.xml"/><Relationship Id="rId130" Type="http://schemas.openxmlformats.org/officeDocument/2006/relationships/slide" Target="slides/slide71.xml"/><Relationship Id="rId151" Type="http://schemas.openxmlformats.org/officeDocument/2006/relationships/slide" Target="slides/slide92.xml"/><Relationship Id="rId172" Type="http://schemas.openxmlformats.org/officeDocument/2006/relationships/slide" Target="slides/slide113.xml"/><Relationship Id="rId193" Type="http://schemas.openxmlformats.org/officeDocument/2006/relationships/slide" Target="slides/slide134.xml"/><Relationship Id="rId207" Type="http://schemas.openxmlformats.org/officeDocument/2006/relationships/slide" Target="slides/slide148.xml"/><Relationship Id="rId228" Type="http://schemas.openxmlformats.org/officeDocument/2006/relationships/slide" Target="slides/slide169.xml"/><Relationship Id="rId249" Type="http://schemas.openxmlformats.org/officeDocument/2006/relationships/slide" Target="slides/slide190.xml"/><Relationship Id="rId13" Type="http://schemas.openxmlformats.org/officeDocument/2006/relationships/slideMaster" Target="slideMasters/slideMaster13.xml"/><Relationship Id="rId109" Type="http://schemas.openxmlformats.org/officeDocument/2006/relationships/slide" Target="slides/slide50.xml"/><Relationship Id="rId260" Type="http://schemas.openxmlformats.org/officeDocument/2006/relationships/slide" Target="slides/slide201.xml"/><Relationship Id="rId281" Type="http://schemas.openxmlformats.org/officeDocument/2006/relationships/slide" Target="slides/slide222.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7.xml"/><Relationship Id="rId97" Type="http://schemas.openxmlformats.org/officeDocument/2006/relationships/slide" Target="slides/slide38.xml"/><Relationship Id="rId120" Type="http://schemas.openxmlformats.org/officeDocument/2006/relationships/slide" Target="slides/slide61.xml"/><Relationship Id="rId141" Type="http://schemas.openxmlformats.org/officeDocument/2006/relationships/slide" Target="slides/slide82.xml"/><Relationship Id="rId7" Type="http://schemas.openxmlformats.org/officeDocument/2006/relationships/slideMaster" Target="slideMasters/slideMaster7.xml"/><Relationship Id="rId162" Type="http://schemas.openxmlformats.org/officeDocument/2006/relationships/slide" Target="slides/slide103.xml"/><Relationship Id="rId183" Type="http://schemas.openxmlformats.org/officeDocument/2006/relationships/slide" Target="slides/slide124.xml"/><Relationship Id="rId218" Type="http://schemas.openxmlformats.org/officeDocument/2006/relationships/slide" Target="slides/slide159.xml"/><Relationship Id="rId239" Type="http://schemas.openxmlformats.org/officeDocument/2006/relationships/slide" Target="slides/slide180.xml"/><Relationship Id="rId250" Type="http://schemas.openxmlformats.org/officeDocument/2006/relationships/slide" Target="slides/slide191.xml"/><Relationship Id="rId271" Type="http://schemas.openxmlformats.org/officeDocument/2006/relationships/slide" Target="slides/slide21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7.xml"/><Relationship Id="rId87" Type="http://schemas.openxmlformats.org/officeDocument/2006/relationships/slide" Target="slides/slide28.xml"/><Relationship Id="rId110" Type="http://schemas.openxmlformats.org/officeDocument/2006/relationships/slide" Target="slides/slide51.xml"/><Relationship Id="rId131" Type="http://schemas.openxmlformats.org/officeDocument/2006/relationships/slide" Target="slides/slide72.xml"/><Relationship Id="rId152" Type="http://schemas.openxmlformats.org/officeDocument/2006/relationships/slide" Target="slides/slide93.xml"/><Relationship Id="rId173" Type="http://schemas.openxmlformats.org/officeDocument/2006/relationships/slide" Target="slides/slide114.xml"/><Relationship Id="rId194" Type="http://schemas.openxmlformats.org/officeDocument/2006/relationships/slide" Target="slides/slide135.xml"/><Relationship Id="rId208" Type="http://schemas.openxmlformats.org/officeDocument/2006/relationships/slide" Target="slides/slide149.xml"/><Relationship Id="rId229" Type="http://schemas.openxmlformats.org/officeDocument/2006/relationships/slide" Target="slides/slide170.xml"/><Relationship Id="rId240" Type="http://schemas.openxmlformats.org/officeDocument/2006/relationships/slide" Target="slides/slide181.xml"/><Relationship Id="rId261" Type="http://schemas.openxmlformats.org/officeDocument/2006/relationships/slide" Target="slides/slide20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8.xml"/><Relationship Id="rId100" Type="http://schemas.openxmlformats.org/officeDocument/2006/relationships/slide" Target="slides/slide41.xml"/><Relationship Id="rId282" Type="http://schemas.openxmlformats.org/officeDocument/2006/relationships/slide" Target="slides/slide223.xml"/><Relationship Id="rId8" Type="http://schemas.openxmlformats.org/officeDocument/2006/relationships/slideMaster" Target="slideMasters/slideMaster8.xml"/><Relationship Id="rId98" Type="http://schemas.openxmlformats.org/officeDocument/2006/relationships/slide" Target="slides/slide39.xml"/><Relationship Id="rId121" Type="http://schemas.openxmlformats.org/officeDocument/2006/relationships/slide" Target="slides/slide62.xml"/><Relationship Id="rId142" Type="http://schemas.openxmlformats.org/officeDocument/2006/relationships/slide" Target="slides/slide83.xml"/><Relationship Id="rId163" Type="http://schemas.openxmlformats.org/officeDocument/2006/relationships/slide" Target="slides/slide104.xml"/><Relationship Id="rId184" Type="http://schemas.openxmlformats.org/officeDocument/2006/relationships/slide" Target="slides/slide125.xml"/><Relationship Id="rId219" Type="http://schemas.openxmlformats.org/officeDocument/2006/relationships/slide" Target="slides/slide160.xml"/><Relationship Id="rId230" Type="http://schemas.openxmlformats.org/officeDocument/2006/relationships/slide" Target="slides/slide171.xml"/><Relationship Id="rId251" Type="http://schemas.openxmlformats.org/officeDocument/2006/relationships/slide" Target="slides/slide19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8.xml"/><Relationship Id="rId272" Type="http://schemas.openxmlformats.org/officeDocument/2006/relationships/slide" Target="slides/slide213.xml"/><Relationship Id="rId88" Type="http://schemas.openxmlformats.org/officeDocument/2006/relationships/slide" Target="slides/slide29.xml"/><Relationship Id="rId111" Type="http://schemas.openxmlformats.org/officeDocument/2006/relationships/slide" Target="slides/slide52.xml"/><Relationship Id="rId132" Type="http://schemas.openxmlformats.org/officeDocument/2006/relationships/slide" Target="slides/slide73.xml"/><Relationship Id="rId153" Type="http://schemas.openxmlformats.org/officeDocument/2006/relationships/slide" Target="slides/slide94.xml"/><Relationship Id="rId174" Type="http://schemas.openxmlformats.org/officeDocument/2006/relationships/slide" Target="slides/slide115.xml"/><Relationship Id="rId195" Type="http://schemas.openxmlformats.org/officeDocument/2006/relationships/slide" Target="slides/slide136.xml"/><Relationship Id="rId209" Type="http://schemas.openxmlformats.org/officeDocument/2006/relationships/slide" Target="slides/slide150.xml"/><Relationship Id="rId220" Type="http://schemas.openxmlformats.org/officeDocument/2006/relationships/slide" Target="slides/slide161.xml"/><Relationship Id="rId241"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203.xml"/><Relationship Id="rId283" Type="http://schemas.openxmlformats.org/officeDocument/2006/relationships/slide" Target="slides/slide224.xml"/><Relationship Id="rId78" Type="http://schemas.openxmlformats.org/officeDocument/2006/relationships/slide" Target="slides/slide19.xml"/><Relationship Id="rId99" Type="http://schemas.openxmlformats.org/officeDocument/2006/relationships/slide" Target="slides/slide40.xml"/><Relationship Id="rId101" Type="http://schemas.openxmlformats.org/officeDocument/2006/relationships/slide" Target="slides/slide42.xml"/><Relationship Id="rId122" Type="http://schemas.openxmlformats.org/officeDocument/2006/relationships/slide" Target="slides/slide63.xml"/><Relationship Id="rId143" Type="http://schemas.openxmlformats.org/officeDocument/2006/relationships/slide" Target="slides/slide84.xml"/><Relationship Id="rId164" Type="http://schemas.openxmlformats.org/officeDocument/2006/relationships/slide" Target="slides/slide105.xml"/><Relationship Id="rId185" Type="http://schemas.openxmlformats.org/officeDocument/2006/relationships/slide" Target="slides/slide126.xml"/><Relationship Id="rId9" Type="http://schemas.openxmlformats.org/officeDocument/2006/relationships/slideMaster" Target="slideMasters/slideMaster9.xml"/><Relationship Id="rId210" Type="http://schemas.openxmlformats.org/officeDocument/2006/relationships/slide" Target="slides/slide151.xml"/><Relationship Id="rId26" Type="http://schemas.openxmlformats.org/officeDocument/2006/relationships/slideMaster" Target="slideMasters/slideMaster26.xml"/><Relationship Id="rId231" Type="http://schemas.openxmlformats.org/officeDocument/2006/relationships/slide" Target="slides/slide172.xml"/><Relationship Id="rId252" Type="http://schemas.openxmlformats.org/officeDocument/2006/relationships/slide" Target="slides/slide193.xml"/><Relationship Id="rId273" Type="http://schemas.openxmlformats.org/officeDocument/2006/relationships/slide" Target="slides/slide214.xml"/><Relationship Id="rId47" Type="http://schemas.openxmlformats.org/officeDocument/2006/relationships/slideMaster" Target="slideMasters/slideMaster47.xml"/><Relationship Id="rId68" Type="http://schemas.openxmlformats.org/officeDocument/2006/relationships/slide" Target="slides/slide9.xml"/><Relationship Id="rId89" Type="http://schemas.openxmlformats.org/officeDocument/2006/relationships/slide" Target="slides/slide30.xml"/><Relationship Id="rId112" Type="http://schemas.openxmlformats.org/officeDocument/2006/relationships/slide" Target="slides/slide53.xml"/><Relationship Id="rId133" Type="http://schemas.openxmlformats.org/officeDocument/2006/relationships/slide" Target="slides/slide74.xml"/><Relationship Id="rId154" Type="http://schemas.openxmlformats.org/officeDocument/2006/relationships/slide" Target="slides/slide95.xml"/><Relationship Id="rId175" Type="http://schemas.openxmlformats.org/officeDocument/2006/relationships/slide" Target="slides/slide116.xml"/><Relationship Id="rId196" Type="http://schemas.openxmlformats.org/officeDocument/2006/relationships/slide" Target="slides/slide137.xml"/><Relationship Id="rId200" Type="http://schemas.openxmlformats.org/officeDocument/2006/relationships/slide" Target="slides/slide141.xml"/><Relationship Id="rId16" Type="http://schemas.openxmlformats.org/officeDocument/2006/relationships/slideMaster" Target="slideMasters/slideMaster16.xml"/><Relationship Id="rId221" Type="http://schemas.openxmlformats.org/officeDocument/2006/relationships/slide" Target="slides/slide162.xml"/><Relationship Id="rId242" Type="http://schemas.openxmlformats.org/officeDocument/2006/relationships/slide" Target="slides/slide183.xml"/><Relationship Id="rId263" Type="http://schemas.openxmlformats.org/officeDocument/2006/relationships/slide" Target="slides/slide204.xml"/><Relationship Id="rId284" Type="http://schemas.openxmlformats.org/officeDocument/2006/relationships/slide" Target="slides/slide225.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20.xml"/><Relationship Id="rId102" Type="http://schemas.openxmlformats.org/officeDocument/2006/relationships/slide" Target="slides/slide43.xml"/><Relationship Id="rId123" Type="http://schemas.openxmlformats.org/officeDocument/2006/relationships/slide" Target="slides/slide64.xml"/><Relationship Id="rId144" Type="http://schemas.openxmlformats.org/officeDocument/2006/relationships/slide" Target="slides/slide85.xml"/><Relationship Id="rId90" Type="http://schemas.openxmlformats.org/officeDocument/2006/relationships/slide" Target="slides/slide31.xml"/><Relationship Id="rId165" Type="http://schemas.openxmlformats.org/officeDocument/2006/relationships/slide" Target="slides/slide106.xml"/><Relationship Id="rId186" Type="http://schemas.openxmlformats.org/officeDocument/2006/relationships/slide" Target="slides/slide127.xml"/><Relationship Id="rId211" Type="http://schemas.openxmlformats.org/officeDocument/2006/relationships/slide" Target="slides/slide152.xml"/><Relationship Id="rId232" Type="http://schemas.openxmlformats.org/officeDocument/2006/relationships/slide" Target="slides/slide173.xml"/><Relationship Id="rId253" Type="http://schemas.openxmlformats.org/officeDocument/2006/relationships/slide" Target="slides/slide194.xml"/><Relationship Id="rId274" Type="http://schemas.openxmlformats.org/officeDocument/2006/relationships/slide" Target="slides/slide21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0.xml"/><Relationship Id="rId113" Type="http://schemas.openxmlformats.org/officeDocument/2006/relationships/slide" Target="slides/slide54.xml"/><Relationship Id="rId134" Type="http://schemas.openxmlformats.org/officeDocument/2006/relationships/slide" Target="slides/slide75.xml"/><Relationship Id="rId80" Type="http://schemas.openxmlformats.org/officeDocument/2006/relationships/slide" Target="slides/slide21.xml"/><Relationship Id="rId155" Type="http://schemas.openxmlformats.org/officeDocument/2006/relationships/slide" Target="slides/slide96.xml"/><Relationship Id="rId176" Type="http://schemas.openxmlformats.org/officeDocument/2006/relationships/slide" Target="slides/slide117.xml"/><Relationship Id="rId197" Type="http://schemas.openxmlformats.org/officeDocument/2006/relationships/slide" Target="slides/slide138.xml"/><Relationship Id="rId201" Type="http://schemas.openxmlformats.org/officeDocument/2006/relationships/slide" Target="slides/slide142.xml"/><Relationship Id="rId222" Type="http://schemas.openxmlformats.org/officeDocument/2006/relationships/slide" Target="slides/slide163.xml"/><Relationship Id="rId243" Type="http://schemas.openxmlformats.org/officeDocument/2006/relationships/slide" Target="slides/slide184.xml"/><Relationship Id="rId264" Type="http://schemas.openxmlformats.org/officeDocument/2006/relationships/slide" Target="slides/slide205.xml"/><Relationship Id="rId285" Type="http://schemas.openxmlformats.org/officeDocument/2006/relationships/slide" Target="slides/slide22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44.xml"/><Relationship Id="rId124" Type="http://schemas.openxmlformats.org/officeDocument/2006/relationships/slide" Target="slides/slide65.xml"/><Relationship Id="rId70" Type="http://schemas.openxmlformats.org/officeDocument/2006/relationships/slide" Target="slides/slide11.xml"/><Relationship Id="rId91" Type="http://schemas.openxmlformats.org/officeDocument/2006/relationships/slide" Target="slides/slide32.xml"/><Relationship Id="rId145" Type="http://schemas.openxmlformats.org/officeDocument/2006/relationships/slide" Target="slides/slide86.xml"/><Relationship Id="rId166" Type="http://schemas.openxmlformats.org/officeDocument/2006/relationships/slide" Target="slides/slide107.xml"/><Relationship Id="rId187" Type="http://schemas.openxmlformats.org/officeDocument/2006/relationships/slide" Target="slides/slide128.xml"/><Relationship Id="rId1" Type="http://schemas.openxmlformats.org/officeDocument/2006/relationships/slideMaster" Target="slideMasters/slideMaster1.xml"/><Relationship Id="rId212" Type="http://schemas.openxmlformats.org/officeDocument/2006/relationships/slide" Target="slides/slide153.xml"/><Relationship Id="rId233" Type="http://schemas.openxmlformats.org/officeDocument/2006/relationships/slide" Target="slides/slide174.xml"/><Relationship Id="rId254" Type="http://schemas.openxmlformats.org/officeDocument/2006/relationships/slide" Target="slides/slide195.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5.xml"/><Relationship Id="rId275" Type="http://schemas.openxmlformats.org/officeDocument/2006/relationships/slide" Target="slides/slide216.xml"/><Relationship Id="rId60" Type="http://schemas.openxmlformats.org/officeDocument/2006/relationships/slide" Target="slides/slide1.xml"/><Relationship Id="rId81" Type="http://schemas.openxmlformats.org/officeDocument/2006/relationships/slide" Target="slides/slide22.xml"/><Relationship Id="rId135" Type="http://schemas.openxmlformats.org/officeDocument/2006/relationships/slide" Target="slides/slide76.xml"/><Relationship Id="rId156" Type="http://schemas.openxmlformats.org/officeDocument/2006/relationships/slide" Target="slides/slide97.xml"/><Relationship Id="rId177" Type="http://schemas.openxmlformats.org/officeDocument/2006/relationships/slide" Target="slides/slide118.xml"/><Relationship Id="rId198" Type="http://schemas.openxmlformats.org/officeDocument/2006/relationships/slide" Target="slides/slide139.xml"/><Relationship Id="rId202" Type="http://schemas.openxmlformats.org/officeDocument/2006/relationships/slide" Target="slides/slide143.xml"/><Relationship Id="rId223" Type="http://schemas.openxmlformats.org/officeDocument/2006/relationships/slide" Target="slides/slide164.xml"/><Relationship Id="rId244" Type="http://schemas.openxmlformats.org/officeDocument/2006/relationships/slide" Target="slides/slide18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6.xml"/><Relationship Id="rId286" Type="http://schemas.openxmlformats.org/officeDocument/2006/relationships/slide" Target="slides/slide227.xml"/><Relationship Id="rId50" Type="http://schemas.openxmlformats.org/officeDocument/2006/relationships/slideMaster" Target="slideMasters/slideMaster50.xml"/><Relationship Id="rId104" Type="http://schemas.openxmlformats.org/officeDocument/2006/relationships/slide" Target="slides/slide45.xml"/><Relationship Id="rId125" Type="http://schemas.openxmlformats.org/officeDocument/2006/relationships/slide" Target="slides/slide66.xml"/><Relationship Id="rId146" Type="http://schemas.openxmlformats.org/officeDocument/2006/relationships/slide" Target="slides/slide87.xml"/><Relationship Id="rId167" Type="http://schemas.openxmlformats.org/officeDocument/2006/relationships/slide" Target="slides/slide108.xml"/><Relationship Id="rId188" Type="http://schemas.openxmlformats.org/officeDocument/2006/relationships/slide" Target="slides/slide129.xml"/><Relationship Id="rId71" Type="http://schemas.openxmlformats.org/officeDocument/2006/relationships/slide" Target="slides/slide12.xml"/><Relationship Id="rId92" Type="http://schemas.openxmlformats.org/officeDocument/2006/relationships/slide" Target="slides/slide33.xml"/><Relationship Id="rId213" Type="http://schemas.openxmlformats.org/officeDocument/2006/relationships/slide" Target="slides/slide154.xml"/><Relationship Id="rId234"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6.xml"/><Relationship Id="rId276" Type="http://schemas.openxmlformats.org/officeDocument/2006/relationships/slide" Target="slides/slide217.xml"/><Relationship Id="rId40" Type="http://schemas.openxmlformats.org/officeDocument/2006/relationships/slideMaster" Target="slideMasters/slideMaster40.xml"/><Relationship Id="rId115" Type="http://schemas.openxmlformats.org/officeDocument/2006/relationships/slide" Target="slides/slide56.xml"/><Relationship Id="rId136" Type="http://schemas.openxmlformats.org/officeDocument/2006/relationships/slide" Target="slides/slide77.xml"/><Relationship Id="rId157" Type="http://schemas.openxmlformats.org/officeDocument/2006/relationships/slide" Target="slides/slide98.xml"/><Relationship Id="rId178" Type="http://schemas.openxmlformats.org/officeDocument/2006/relationships/slide" Target="slides/slide119.xml"/><Relationship Id="rId61" Type="http://schemas.openxmlformats.org/officeDocument/2006/relationships/slide" Target="slides/slide2.xml"/><Relationship Id="rId82" Type="http://schemas.openxmlformats.org/officeDocument/2006/relationships/slide" Target="slides/slide23.xml"/><Relationship Id="rId199" Type="http://schemas.openxmlformats.org/officeDocument/2006/relationships/slide" Target="slides/slide140.xml"/><Relationship Id="rId203" Type="http://schemas.openxmlformats.org/officeDocument/2006/relationships/slide" Target="slides/slide144.xml"/><Relationship Id="rId19" Type="http://schemas.openxmlformats.org/officeDocument/2006/relationships/slideMaster" Target="slideMasters/slideMaster19.xml"/><Relationship Id="rId224" Type="http://schemas.openxmlformats.org/officeDocument/2006/relationships/slide" Target="slides/slide165.xml"/><Relationship Id="rId245" Type="http://schemas.openxmlformats.org/officeDocument/2006/relationships/slide" Target="slides/slide186.xml"/><Relationship Id="rId266" Type="http://schemas.openxmlformats.org/officeDocument/2006/relationships/slide" Target="slides/slide207.xml"/><Relationship Id="rId287"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46.xml"/><Relationship Id="rId126" Type="http://schemas.openxmlformats.org/officeDocument/2006/relationships/slide" Target="slides/slide67.xml"/><Relationship Id="rId147" Type="http://schemas.openxmlformats.org/officeDocument/2006/relationships/slide" Target="slides/slide88.xml"/><Relationship Id="rId168" Type="http://schemas.openxmlformats.org/officeDocument/2006/relationships/slide" Target="slides/slide109.xml"/><Relationship Id="rId51" Type="http://schemas.openxmlformats.org/officeDocument/2006/relationships/slideMaster" Target="slideMasters/slideMaster51.xml"/><Relationship Id="rId72" Type="http://schemas.openxmlformats.org/officeDocument/2006/relationships/slide" Target="slides/slide13.xml"/><Relationship Id="rId93" Type="http://schemas.openxmlformats.org/officeDocument/2006/relationships/slide" Target="slides/slide34.xml"/><Relationship Id="rId189" Type="http://schemas.openxmlformats.org/officeDocument/2006/relationships/slide" Target="slides/slide130.xml"/><Relationship Id="rId3" Type="http://schemas.openxmlformats.org/officeDocument/2006/relationships/slideMaster" Target="slideMasters/slideMaster3.xml"/><Relationship Id="rId214" Type="http://schemas.openxmlformats.org/officeDocument/2006/relationships/slide" Target="slides/slide155.xml"/><Relationship Id="rId235" Type="http://schemas.openxmlformats.org/officeDocument/2006/relationships/slide" Target="slides/slide176.xml"/><Relationship Id="rId256" Type="http://schemas.openxmlformats.org/officeDocument/2006/relationships/slide" Target="slides/slide197.xml"/><Relationship Id="rId277" Type="http://schemas.openxmlformats.org/officeDocument/2006/relationships/slide" Target="slides/slide218.xml"/><Relationship Id="rId116" Type="http://schemas.openxmlformats.org/officeDocument/2006/relationships/slide" Target="slides/slide57.xml"/><Relationship Id="rId137" Type="http://schemas.openxmlformats.org/officeDocument/2006/relationships/slide" Target="slides/slide78.xml"/><Relationship Id="rId158" Type="http://schemas.openxmlformats.org/officeDocument/2006/relationships/slide" Target="slides/slide9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3.xml"/><Relationship Id="rId83" Type="http://schemas.openxmlformats.org/officeDocument/2006/relationships/slide" Target="slides/slide24.xml"/><Relationship Id="rId179" Type="http://schemas.openxmlformats.org/officeDocument/2006/relationships/slide" Target="slides/slide120.xml"/><Relationship Id="rId190" Type="http://schemas.openxmlformats.org/officeDocument/2006/relationships/slide" Target="slides/slide131.xml"/><Relationship Id="rId204" Type="http://schemas.openxmlformats.org/officeDocument/2006/relationships/slide" Target="slides/slide145.xml"/><Relationship Id="rId225" Type="http://schemas.openxmlformats.org/officeDocument/2006/relationships/slide" Target="slides/slide166.xml"/><Relationship Id="rId246" Type="http://schemas.openxmlformats.org/officeDocument/2006/relationships/slide" Target="slides/slide187.xml"/><Relationship Id="rId267" Type="http://schemas.openxmlformats.org/officeDocument/2006/relationships/slide" Target="slides/slide208.xml"/><Relationship Id="rId288" Type="http://schemas.openxmlformats.org/officeDocument/2006/relationships/presProps" Target="presProps.xml"/><Relationship Id="rId106" Type="http://schemas.openxmlformats.org/officeDocument/2006/relationships/slide" Target="slides/slide47.xml"/><Relationship Id="rId127" Type="http://schemas.openxmlformats.org/officeDocument/2006/relationships/slide" Target="slides/slide6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4.xml"/><Relationship Id="rId94" Type="http://schemas.openxmlformats.org/officeDocument/2006/relationships/slide" Target="slides/slide35.xml"/><Relationship Id="rId148" Type="http://schemas.openxmlformats.org/officeDocument/2006/relationships/slide" Target="slides/slide89.xml"/><Relationship Id="rId169" Type="http://schemas.openxmlformats.org/officeDocument/2006/relationships/slide" Target="slides/slide110.xml"/><Relationship Id="rId4" Type="http://schemas.openxmlformats.org/officeDocument/2006/relationships/slideMaster" Target="slideMasters/slideMaster4.xml"/><Relationship Id="rId180" Type="http://schemas.openxmlformats.org/officeDocument/2006/relationships/slide" Target="slides/slide121.xml"/><Relationship Id="rId215" Type="http://schemas.openxmlformats.org/officeDocument/2006/relationships/slide" Target="slides/slide156.xml"/><Relationship Id="rId236" Type="http://schemas.openxmlformats.org/officeDocument/2006/relationships/slide" Target="slides/slide177.xml"/><Relationship Id="rId257" Type="http://schemas.openxmlformats.org/officeDocument/2006/relationships/slide" Target="slides/slide198.xml"/><Relationship Id="rId278" Type="http://schemas.openxmlformats.org/officeDocument/2006/relationships/slide" Target="slides/slide219.xml"/><Relationship Id="rId42" Type="http://schemas.openxmlformats.org/officeDocument/2006/relationships/slideMaster" Target="slideMasters/slideMaster42.xml"/><Relationship Id="rId84" Type="http://schemas.openxmlformats.org/officeDocument/2006/relationships/slide" Target="slides/slide25.xml"/><Relationship Id="rId138" Type="http://schemas.openxmlformats.org/officeDocument/2006/relationships/slide" Target="slides/slide79.xml"/><Relationship Id="rId191" Type="http://schemas.openxmlformats.org/officeDocument/2006/relationships/slide" Target="slides/slide132.xml"/><Relationship Id="rId205" Type="http://schemas.openxmlformats.org/officeDocument/2006/relationships/slide" Target="slides/slide146.xml"/><Relationship Id="rId247" Type="http://schemas.openxmlformats.org/officeDocument/2006/relationships/slide" Target="slides/slide188.xml"/><Relationship Id="rId107" Type="http://schemas.openxmlformats.org/officeDocument/2006/relationships/slide" Target="slides/slide48.xml"/><Relationship Id="rId289" Type="http://schemas.openxmlformats.org/officeDocument/2006/relationships/viewProps" Target="viewProp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0.xml"/><Relationship Id="rId95" Type="http://schemas.openxmlformats.org/officeDocument/2006/relationships/slide" Target="slides/slide36.xml"/><Relationship Id="rId160" Type="http://schemas.openxmlformats.org/officeDocument/2006/relationships/slide" Target="slides/slide101.xml"/><Relationship Id="rId216" Type="http://schemas.openxmlformats.org/officeDocument/2006/relationships/slide" Target="slides/slide157.xml"/><Relationship Id="rId258" Type="http://schemas.openxmlformats.org/officeDocument/2006/relationships/slide" Target="slides/slide199.xml"/><Relationship Id="rId22" Type="http://schemas.openxmlformats.org/officeDocument/2006/relationships/slideMaster" Target="slideMasters/slideMaster22.xml"/><Relationship Id="rId64" Type="http://schemas.openxmlformats.org/officeDocument/2006/relationships/slide" Target="slides/slide5.xml"/><Relationship Id="rId118" Type="http://schemas.openxmlformats.org/officeDocument/2006/relationships/slide" Target="slides/slide59.xml"/><Relationship Id="rId171" Type="http://schemas.openxmlformats.org/officeDocument/2006/relationships/slide" Target="slides/slide112.xml"/><Relationship Id="rId227"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26" charset="0"/>
                <a:ea typeface="+mn-ea"/>
                <a:cs typeface="+mn-cs"/>
              </a:defRPr>
            </a:lvl1pPr>
          </a:lstStyle>
          <a:p>
            <a:pPr>
              <a:defRPr/>
            </a:pPr>
            <a:endParaRPr lang="en-US"/>
          </a:p>
        </p:txBody>
      </p:sp>
      <p:sp>
        <p:nvSpPr>
          <p:cNvPr id="289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26" charset="0"/>
              </a:defRPr>
            </a:lvl1pPr>
          </a:lstStyle>
          <a:p>
            <a:pPr>
              <a:defRPr/>
            </a:pPr>
            <a:fld id="{C3D41662-2841-F546-92C3-9AA823EDC6EE}" type="slidenum">
              <a:rPr lang="en-US"/>
              <a:pPr>
                <a:defRPr/>
              </a:pPr>
              <a:t>‹#›</a:t>
            </a:fld>
            <a:endParaRPr lang="en-US"/>
          </a:p>
        </p:txBody>
      </p:sp>
    </p:spTree>
    <p:extLst>
      <p:ext uri="{BB962C8B-B14F-4D97-AF65-F5344CB8AC3E}">
        <p14:creationId xmlns:p14="http://schemas.microsoft.com/office/powerpoint/2010/main" val="888695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26"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en.wikipedia.org/wiki/Inferno_(Brown_novel)" TargetMode="External"/><Relationship Id="rId13" Type="http://schemas.openxmlformats.org/officeDocument/2006/relationships/hyperlink" Target="https://en.wikipedia.org/wiki/Robert_Langdon_(film_series)" TargetMode="External"/><Relationship Id="rId3" Type="http://schemas.openxmlformats.org/officeDocument/2006/relationships/hyperlink" Target="https://en.wikipedia.org/wiki/Thriller_(genre)" TargetMode="External"/><Relationship Id="rId7" Type="http://schemas.openxmlformats.org/officeDocument/2006/relationships/hyperlink" Target="https://en.wikipedia.org/wiki/The_Lost_Symbol" TargetMode="External"/><Relationship Id="rId12" Type="http://schemas.openxmlformats.org/officeDocument/2006/relationships/hyperlink" Target="https://en.wikipedia.org/wiki/Conspiracy_theories"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n.wikipedia.org/wiki/The_Da_Vinci_Code" TargetMode="External"/><Relationship Id="rId11" Type="http://schemas.openxmlformats.org/officeDocument/2006/relationships/hyperlink" Target="https://en.wikipedia.org/wiki/Cryptography" TargetMode="External"/><Relationship Id="rId5" Type="http://schemas.openxmlformats.org/officeDocument/2006/relationships/hyperlink" Target="https://en.wikipedia.org/wiki/Angels_%26_Demons" TargetMode="External"/><Relationship Id="rId10" Type="http://schemas.openxmlformats.org/officeDocument/2006/relationships/hyperlink" Target="https://en.wikipedia.org/wiki/Dan_Brown#cite_note-Themes-3" TargetMode="External"/><Relationship Id="rId4" Type="http://schemas.openxmlformats.org/officeDocument/2006/relationships/hyperlink" Target="https://en.wikipedia.org/wiki/Robert_Langdon_(book_series)" TargetMode="External"/><Relationship Id="rId9" Type="http://schemas.openxmlformats.org/officeDocument/2006/relationships/hyperlink" Target="https://en.wikipedia.org/wiki/Origin_(Dan_Brown_novel)" TargetMode="Externa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7DAF8B-41DD-7143-BE49-8A7F845C078A}" type="slidenum">
              <a:rPr lang="en-US" sz="1200">
                <a:latin typeface="26" charset="0"/>
              </a:rPr>
              <a:pPr/>
              <a:t>1</a:t>
            </a:fld>
            <a:endParaRPr lang="en-US" sz="1200">
              <a:latin typeface="26"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D4AC28-81E6-1146-A4CA-6AE1ACA7072C}" type="slidenum">
              <a:rPr lang="en-US" sz="1200">
                <a:latin typeface="26" charset="0"/>
              </a:rPr>
              <a:pPr/>
              <a:t>10</a:t>
            </a:fld>
            <a:endParaRPr lang="en-US" sz="1200">
              <a:latin typeface="26"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Julian Beever is like Dan Brown in that he presents a convincing illusion for something which </a:t>
            </a:r>
            <a:r>
              <a:rPr lang="en-US" b="1">
                <a:solidFill>
                  <a:srgbClr val="000080"/>
                </a:solidFill>
                <a:latin typeface="Arial-BoldMT" charset="0"/>
                <a:ea typeface="ＭＳ Ｐゴシック" charset="0"/>
                <a:cs typeface="ＭＳ Ｐゴシック" charset="0"/>
              </a:rPr>
              <a:t>is actually fake.  Our goal in this seminar is to see Brown</a:t>
            </a:r>
            <a:r>
              <a:rPr lang="fr-FR" altLang="ja-JP" b="1">
                <a:solidFill>
                  <a:srgbClr val="000080"/>
                </a:solidFill>
                <a:latin typeface="Arial-BoldMT" charset="0"/>
                <a:ea typeface="ＭＳ Ｐゴシック" charset="0"/>
                <a:cs typeface="ＭＳ Ｐゴシック" charset="0"/>
              </a:rPr>
              <a:t>'</a:t>
            </a:r>
            <a:r>
              <a:rPr lang="en-US" altLang="ja-JP" b="1">
                <a:solidFill>
                  <a:srgbClr val="000080"/>
                </a:solidFill>
                <a:latin typeface="Arial-BoldMT" charset="0"/>
                <a:ea typeface="ＭＳ Ｐゴシック" charset="0"/>
                <a:cs typeface="ＭＳ Ｐゴシック" charset="0"/>
              </a:rPr>
              <a:t>s book from both angles.</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2612854-7745-5A4E-88F5-854EF630DAAB}" type="slidenum">
              <a:rPr lang="en-US" sz="1200">
                <a:latin typeface="26" charset="0"/>
              </a:rPr>
              <a:pPr/>
              <a:t>102</a:t>
            </a:fld>
            <a:endParaRPr lang="en-US" sz="1200">
              <a:latin typeface="26"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quote is from Robert Langdon</a:t>
            </a:r>
            <a:r>
              <a:rPr lang="fr-FR" altLang="ja-JP">
                <a:ea typeface="ＭＳ Ｐゴシック" charset="0"/>
                <a:cs typeface="ＭＳ Ｐゴシック" charset="0"/>
              </a:rPr>
              <a:t>'</a:t>
            </a:r>
            <a:r>
              <a:rPr lang="en-US" altLang="ja-JP">
                <a:ea typeface="ＭＳ Ｐゴシック" charset="0"/>
                <a:cs typeface="ＭＳ Ｐゴシック" charset="0"/>
              </a:rPr>
              <a:t>s class lecture…</a:t>
            </a:r>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698469-3051-8548-9D53-9800F14751B2}" type="slidenum">
              <a:rPr lang="en-US" sz="1200">
                <a:latin typeface="26" charset="0"/>
              </a:rPr>
              <a:pPr/>
              <a:t>103</a:t>
            </a:fld>
            <a:endParaRPr lang="en-US" sz="1200">
              <a:latin typeface="26"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If Mona could respond to Brown</a:t>
            </a:r>
            <a:r>
              <a:rPr lang="fr-FR" altLang="ja-JP">
                <a:ea typeface="ＭＳ Ｐゴシック" charset="0"/>
                <a:cs typeface="ＭＳ Ｐゴシック" charset="0"/>
              </a:rPr>
              <a:t>'</a:t>
            </a:r>
            <a:r>
              <a:rPr lang="en-US" altLang="ja-JP">
                <a:ea typeface="ＭＳ Ｐゴシック" charset="0"/>
                <a:cs typeface="ＭＳ Ｐゴシック" charset="0"/>
              </a:rPr>
              <a:t>s claims I suspect she wouldn</a:t>
            </a:r>
            <a:r>
              <a:rPr lang="fr-FR" altLang="ja-JP">
                <a:ea typeface="ＭＳ Ｐゴシック" charset="0"/>
                <a:cs typeface="ＭＳ Ｐゴシック" charset="0"/>
              </a:rPr>
              <a:t>'</a:t>
            </a:r>
            <a:r>
              <a:rPr lang="en-US" altLang="ja-JP">
                <a:ea typeface="ＭＳ Ｐゴシック" charset="0"/>
                <a:cs typeface="ＭＳ Ｐゴシック" charset="0"/>
              </a:rPr>
              <a:t>t be too happy…</a:t>
            </a:r>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A0336F-E94D-4744-936D-34ABAAB8C6D0}" type="slidenum">
              <a:rPr lang="en-US" sz="1200">
                <a:latin typeface="26" charset="0"/>
              </a:rPr>
              <a:pPr/>
              <a:t>104</a:t>
            </a:fld>
            <a:endParaRPr lang="en-US" sz="1200">
              <a:latin typeface="26" charset="0"/>
            </a:endParaRPr>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Brown is not the only one that has confused the sexes…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2DD929-AC0E-8C46-AE9F-E7852048C12D}" type="slidenum">
              <a:rPr lang="en-US" sz="1200">
                <a:latin typeface="26" charset="0"/>
              </a:rPr>
              <a:pPr/>
              <a:t>105</a:t>
            </a:fld>
            <a:endParaRPr lang="en-US" sz="1200">
              <a:latin typeface="26"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painting is at the heart of the controversy.  Notice how the twelve disciples are grouped into four groups of three men each.  Who</a:t>
            </a:r>
            <a:r>
              <a:rPr lang="fr-FR" altLang="ja-JP">
                <a:ea typeface="ＭＳ Ｐゴシック" charset="0"/>
                <a:cs typeface="ＭＳ Ｐゴシック" charset="0"/>
              </a:rPr>
              <a:t>'</a:t>
            </a:r>
            <a:r>
              <a:rPr lang="en-US" altLang="ja-JP">
                <a:ea typeface="ＭＳ Ｐゴシック" charset="0"/>
                <a:cs typeface="ＭＳ Ｐゴシック" charset="0"/>
              </a:rPr>
              <a:t>s the focal point?  Jesus, of course.  Yet Brown says that the painting practically screams at us that Jesus and "Mary" are a pair!</a:t>
            </a:r>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CD05BC-71F7-F04F-942C-9EA60255A654}" type="slidenum">
              <a:rPr lang="en-US" sz="1200">
                <a:latin typeface="26" charset="0"/>
              </a:rPr>
              <a:pPr/>
              <a:t>106</a:t>
            </a:fld>
            <a:endParaRPr lang="en-US" sz="1200">
              <a:latin typeface="26"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sees a big </a:t>
            </a:r>
            <a:r>
              <a:rPr lang="en-US" altLang="ja-JP">
                <a:ea typeface="ＭＳ Ｐゴシック" charset="0"/>
                <a:cs typeface="ＭＳ Ｐゴシック" charset="0"/>
              </a:rPr>
              <a:t>"M" here which he thinks hints that it</a:t>
            </a:r>
            <a:r>
              <a:rPr lang="fr-FR" altLang="ja-JP">
                <a:ea typeface="ＭＳ Ｐゴシック" charset="0"/>
                <a:cs typeface="ＭＳ Ｐゴシック" charset="0"/>
              </a:rPr>
              <a:t>'</a:t>
            </a:r>
            <a:r>
              <a:rPr lang="en-US" altLang="ja-JP">
                <a:ea typeface="ＭＳ Ｐゴシック" charset="0"/>
                <a:cs typeface="ＭＳ Ｐゴシック" charset="0"/>
              </a:rPr>
              <a:t>s actually Mary Magdalene at his side.  He doesn</a:t>
            </a:r>
            <a:r>
              <a:rPr lang="fr-FR" altLang="ja-JP">
                <a:ea typeface="ＭＳ Ｐゴシック" charset="0"/>
                <a:cs typeface="ＭＳ Ｐゴシック" charset="0"/>
              </a:rPr>
              <a:t>'</a:t>
            </a:r>
            <a:r>
              <a:rPr lang="en-US" altLang="ja-JP">
                <a:ea typeface="ＭＳ Ｐゴシック" charset="0"/>
                <a:cs typeface="ＭＳ Ｐゴシック" charset="0"/>
              </a:rPr>
              <a:t>t note that it actually cuts right through Peter and Judas!</a:t>
            </a:r>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055401-F739-E84F-80D1-0CF1BAA56708}" type="slidenum">
              <a:rPr lang="en-US" sz="1200">
                <a:latin typeface="26" charset="0"/>
              </a:rPr>
              <a:pPr/>
              <a:t>107</a:t>
            </a:fld>
            <a:endParaRPr lang="en-US" sz="1200">
              <a:latin typeface="26"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 asked my 19-year-old son and he didn</a:t>
            </a:r>
            <a:r>
              <a:rPr lang="fr-FR" altLang="ja-JP">
                <a:ea typeface="ＭＳ Ｐゴシック" charset="0"/>
                <a:cs typeface="ＭＳ Ｐゴシック" charset="0"/>
              </a:rPr>
              <a:t>'</a:t>
            </a:r>
            <a:r>
              <a:rPr lang="en-US" altLang="ja-JP">
                <a:ea typeface="ＭＳ Ｐゴシック" charset="0"/>
                <a:cs typeface="ＭＳ Ｐゴシック" charset="0"/>
              </a:rPr>
              <a:t>t see a "M" although he did see a "W."</a:t>
            </a:r>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815D762-3DED-3943-A1B0-80447D5ADDCB}" type="slidenum">
              <a:rPr lang="en-US" sz="1200">
                <a:latin typeface="26" charset="0"/>
              </a:rPr>
              <a:pPr/>
              <a:t>108</a:t>
            </a:fld>
            <a:endParaRPr lang="en-US" sz="1200">
              <a:latin typeface="26" charset="0"/>
            </a:endParaRPr>
          </a:p>
        </p:txBody>
      </p:sp>
      <p:sp>
        <p:nvSpPr>
          <p:cNvPr id="506882" name="Rectangle 2"/>
          <p:cNvSpPr>
            <a:spLocks noGrp="1" noRot="1" noChangeAspect="1" noChangeArrowheads="1"/>
          </p:cNvSpPr>
          <p:nvPr>
            <p:ph type="sldImg"/>
          </p:nvPr>
        </p:nvSpPr>
        <p:spPr>
          <a:solidFill>
            <a:srgbClr val="FFFFFF"/>
          </a:solidFill>
          <a:ln/>
        </p:spPr>
      </p:sp>
      <p:sp>
        <p:nvSpPr>
          <p:cNvPr id="506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Actually, I see another </a:t>
            </a:r>
            <a:r>
              <a:rPr lang="en-US" altLang="ja-JP">
                <a:ea typeface="ＭＳ Ｐゴシック" charset="0"/>
                <a:cs typeface="ＭＳ Ｐゴシック" charset="0"/>
              </a:rPr>
              <a:t>"M" because, after all, they were eating supper, right?</a:t>
            </a:r>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C9A568-23CD-0D46-B3E1-F8A5E71585D9}" type="slidenum">
              <a:rPr lang="en-US" sz="1200">
                <a:latin typeface="26" charset="0"/>
              </a:rPr>
              <a:pPr/>
              <a:t>109</a:t>
            </a:fld>
            <a:endParaRPr lang="en-US" sz="1200">
              <a:latin typeface="26" charset="0"/>
            </a:endParaRPr>
          </a:p>
        </p:txBody>
      </p:sp>
      <p:sp>
        <p:nvSpPr>
          <p:cNvPr id="508930" name="Rectangle 2"/>
          <p:cNvSpPr>
            <a:spLocks noGrp="1" noRot="1" noChangeAspect="1" noChangeArrowheads="1"/>
          </p:cNvSpPr>
          <p:nvPr>
            <p:ph type="sldImg"/>
          </p:nvPr>
        </p:nvSpPr>
        <p:spPr>
          <a:solidFill>
            <a:srgbClr val="FFFFFF"/>
          </a:solidFill>
          <a:ln/>
        </p:spPr>
      </p:sp>
      <p:sp>
        <p:nvSpPr>
          <p:cNvPr id="508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says that the </a:t>
            </a:r>
            <a:r>
              <a:rPr lang="en-US" altLang="ja-JP">
                <a:ea typeface="ＭＳ Ｐゴシック" charset="0"/>
                <a:cs typeface="ＭＳ Ｐゴシック" charset="0"/>
              </a:rPr>
              <a:t>"V" formation between John and Jesus is supposed to hint of the feminine since "V" is a feminine clue.  Others say it is for "Veritas" which in Latin means truth!  In truth, Leonardo is depicting the moment after Jesus announces to the disciples that one of them would betray him, Peter motions to John with his hand and whispers out of Judas</a:t>
            </a:r>
            <a:r>
              <a:rPr lang="fr-FR" altLang="ja-JP">
                <a:ea typeface="ＭＳ Ｐゴシック" charset="0"/>
                <a:cs typeface="ＭＳ Ｐゴシック" charset="0"/>
              </a:rPr>
              <a:t>'</a:t>
            </a:r>
            <a:r>
              <a:rPr lang="en-US" altLang="ja-JP">
                <a:ea typeface="ＭＳ Ｐゴシック" charset="0"/>
                <a:cs typeface="ＭＳ Ｐゴシック" charset="0"/>
              </a:rPr>
              <a:t> hearing to ask Christ who the betrayer is (John 13:25).  (James has a similar motion with his hand on the left.)</a:t>
            </a:r>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4C9232-2D72-9641-864D-008550C434EC}" type="slidenum">
              <a:rPr lang="en-US" sz="1200">
                <a:latin typeface="26" charset="0"/>
              </a:rPr>
              <a:pPr/>
              <a:t>110</a:t>
            </a:fld>
            <a:endParaRPr lang="en-US" sz="1200">
              <a:latin typeface="26" charset="0"/>
            </a:endParaRPr>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neglects to also point out that Jesus also has long hair.  Also, a </a:t>
            </a:r>
            <a:r>
              <a:rPr lang="en-US" altLang="ja-JP">
                <a:ea typeface="ＭＳ Ｐゴシック" charset="0"/>
                <a:cs typeface="ＭＳ Ｐゴシック" charset="0"/>
              </a:rPr>
              <a:t>"hint" of a bosom doesn</a:t>
            </a:r>
            <a:r>
              <a:rPr lang="fr-FR" altLang="ja-JP">
                <a:ea typeface="ＭＳ Ｐゴシック" charset="0"/>
                <a:cs typeface="ＭＳ Ｐゴシック" charset="0"/>
              </a:rPr>
              <a:t>'</a:t>
            </a:r>
            <a:r>
              <a:rPr lang="en-US" altLang="ja-JP">
                <a:ea typeface="ＭＳ Ｐゴシック" charset="0"/>
                <a:cs typeface="ＭＳ Ｐゴシック" charset="0"/>
              </a:rPr>
              <a:t>t prove a bosom!</a:t>
            </a:r>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41D7B6E-6987-9F4A-A4D6-2FEE3B1F9E3F}" type="slidenum">
              <a:rPr lang="en-US" sz="1200">
                <a:latin typeface="26" charset="0"/>
              </a:rPr>
              <a:pPr/>
              <a:t>111</a:t>
            </a:fld>
            <a:endParaRPr lang="en-US" sz="1200">
              <a:latin typeface="26" charset="0"/>
            </a:endParaRPr>
          </a:p>
        </p:txBody>
      </p:sp>
      <p:sp>
        <p:nvSpPr>
          <p:cNvPr id="513026" name="Rectangle 2"/>
          <p:cNvSpPr>
            <a:spLocks noGrp="1" noRot="1" noChangeAspect="1" noChangeArrowheads="1"/>
          </p:cNvSpPr>
          <p:nvPr>
            <p:ph type="sldImg"/>
          </p:nvPr>
        </p:nvSpPr>
        <p:spPr>
          <a:solidFill>
            <a:srgbClr val="FFFFFF"/>
          </a:solidFill>
          <a:ln/>
        </p:spPr>
      </p:sp>
      <p:sp>
        <p:nvSpPr>
          <p:cNvPr id="513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typical manner to paint the youngest disciple at that time was to give him a younger or more effeminate sense.  The same is true today as older men typically have more masculine features.  </a:t>
            </a:r>
            <a:r>
              <a:rPr lang="en-US" altLang="ja-JP">
                <a:ea typeface="ＭＳ Ｐゴシック" charset="0"/>
                <a:cs typeface="ＭＳ Ｐゴシック" charset="0"/>
              </a:rPr>
              <a:t>"Other Renaissance painters, including Raphael and Bronzino, also depicted men with feminine features.  Also, da Vinci was known to have occasionally used a female model to portray John" (Cheong Suk-Wai, "Da Vinci Defamed?" </a:t>
            </a:r>
            <a:r>
              <a:rPr lang="en-US" altLang="ja-JP" i="1">
                <a:ea typeface="ＭＳ Ｐゴシック" charset="0"/>
                <a:cs typeface="ＭＳ Ｐゴシック" charset="0"/>
              </a:rPr>
              <a:t>The Sunday Times, May 14, 2006, page L8).</a:t>
            </a: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56B0DB-3256-8643-8361-B1A9DE994B3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extLst>
      <p:ext uri="{BB962C8B-B14F-4D97-AF65-F5344CB8AC3E}">
        <p14:creationId xmlns:p14="http://schemas.microsoft.com/office/powerpoint/2010/main" val="12639037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4B4A8F-1B2A-3047-AEB1-5997659A988B}" type="slidenum">
              <a:rPr lang="en-US" sz="1200">
                <a:latin typeface="26" charset="0"/>
              </a:rPr>
              <a:pPr/>
              <a:t>112</a:t>
            </a:fld>
            <a:endParaRPr lang="en-US" sz="1200">
              <a:latin typeface="26" charset="0"/>
            </a:endParaRPr>
          </a:p>
        </p:txBody>
      </p:sp>
      <p:sp>
        <p:nvSpPr>
          <p:cNvPr id="515074" name="Rectangle 2"/>
          <p:cNvSpPr>
            <a:spLocks noGrp="1" noRot="1" noChangeAspect="1" noChangeArrowheads="1"/>
          </p:cNvSpPr>
          <p:nvPr>
            <p:ph type="sldImg"/>
          </p:nvPr>
        </p:nvSpPr>
        <p:spPr>
          <a:solidFill>
            <a:srgbClr val="FFFFFF"/>
          </a:solidFill>
          <a:ln/>
        </p:spPr>
      </p:sp>
      <p:sp>
        <p:nvSpPr>
          <p:cNvPr id="515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has elaborate theories of Baby John the Baptist on the right blessing Baby Jesus on the left, which supposedly is reversed in da Vinci</a:t>
            </a:r>
            <a:r>
              <a:rPr lang="fr-FR" altLang="ja-JP">
                <a:ea typeface="ＭＳ Ｐゴシック" charset="0"/>
                <a:cs typeface="ＭＳ Ｐゴシック" charset="0"/>
              </a:rPr>
              <a:t>'</a:t>
            </a:r>
            <a:r>
              <a:rPr lang="en-US" altLang="ja-JP">
                <a:ea typeface="ＭＳ Ｐゴシック" charset="0"/>
                <a:cs typeface="ＭＳ Ｐゴシック" charset="0"/>
              </a:rPr>
              <a:t>s second version of the painting on the right.</a:t>
            </a:r>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D1CFFC-30A0-EE41-9FE4-23D0036E65C1}" type="slidenum">
              <a:rPr lang="en-US" sz="1200">
                <a:latin typeface="26" charset="0"/>
              </a:rPr>
              <a:pPr/>
              <a:t>113</a:t>
            </a:fld>
            <a:endParaRPr lang="en-US" sz="1200">
              <a:latin typeface="26"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Take it from an art expert…</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In Patrick Reardon, The Da Vinci Code Unscrambled, Chicago Tribune, February 5, 2004</a:t>
            </a:r>
          </a:p>
          <a:p>
            <a:pPr eaLnBrk="1" hangingPunct="1"/>
            <a:r>
              <a:rPr lang="en-US">
                <a:latin typeface="Times New Roman" charset="0"/>
                <a:ea typeface="ＭＳ Ｐゴシック" charset="0"/>
                <a:cs typeface="ＭＳ Ｐゴシック" charset="0"/>
              </a:rPr>
              <a:t>Image from </a:t>
            </a:r>
            <a:r>
              <a:rPr lang="en-US">
                <a:ea typeface="ＭＳ Ｐゴシック" charset="0"/>
                <a:cs typeface="ＭＳ Ｐゴシック" charset="0"/>
              </a:rPr>
              <a:t>http://www.jamsarts.com/animated/characters/characte3.htm</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97B826-F64A-C74D-8BB3-3F3977E50ECF}" type="slidenum">
              <a:rPr lang="en-US" sz="1200">
                <a:latin typeface="26" charset="0"/>
              </a:rPr>
              <a:pPr/>
              <a:t>114</a:t>
            </a:fld>
            <a:endParaRPr lang="en-US" sz="1200">
              <a:latin typeface="26" charset="0"/>
            </a:endParaRPr>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http://sunday.ninemsn.com.au/sunday/cover_stories/article_1527.asp?s=1</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 movie shows John put over on the left side of Jesus, leaning against him—which is exactly what the Gospel of John says.  The gospel says nothing of Mary leaning on Jesus!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320B45-2858-F34E-98F0-379EDF5327D1}"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26752650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8B77A0-FFC5-7642-8365-942944ADAA5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noTextEdit="1"/>
          </p:cNvSpPr>
          <p:nvPr>
            <p:ph type="sldImg"/>
          </p:nvPr>
        </p:nvSpPr>
        <p:spPr>
          <a:xfrm>
            <a:off x="1143000" y="685800"/>
            <a:ext cx="4572000" cy="3429000"/>
          </a:xfrm>
          <a:ln/>
        </p:spPr>
      </p:sp>
      <p:sp>
        <p:nvSpPr>
          <p:cNvPr id="343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r>
              <a:rPr lang="en-US" dirty="0">
                <a:latin typeface="Arial" charset="0"/>
                <a:ea typeface="ＭＳ Ｐゴシック" charset="0"/>
                <a:cs typeface="ＭＳ Ｐゴシック" charset="0"/>
              </a:rPr>
              <a:t>NB-16-Literary-41</a:t>
            </a:r>
          </a:p>
          <a:p>
            <a:pPr eaLnBrk="1" hangingPunct="1"/>
            <a:r>
              <a:rPr lang="en-US" dirty="0">
                <a:latin typeface="Arial" charset="0"/>
                <a:ea typeface="ＭＳ Ｐゴシック" charset="0"/>
                <a:cs typeface="ＭＳ Ｐゴシック" charset="0"/>
              </a:rPr>
              <a:t>NS-04-John1-11-slide 49</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378993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C6A334D-C0B2-444C-A9E0-90F8B55E526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BE08630-9C50-A048-9CE6-5C503C56E4BD}" type="slidenum">
              <a:rPr lang="en-US" sz="1200">
                <a:latin typeface="26" charset="0"/>
              </a:rPr>
              <a:pPr/>
              <a:t>119</a:t>
            </a:fld>
            <a:endParaRPr lang="en-US" sz="1200">
              <a:latin typeface="26"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B5870C7-BE93-2A47-A44A-57AE9D84EFCC}" type="slidenum">
              <a:rPr lang="en-US" sz="1200">
                <a:latin typeface="26" charset="0"/>
              </a:rPr>
              <a:pPr/>
              <a:t>120</a:t>
            </a:fld>
            <a:endParaRPr lang="en-US" sz="1200">
              <a:latin typeface="26"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8D57321-87EC-244C-A384-8D7C6F24B564}" type="slidenum">
              <a:rPr lang="en-US" sz="1200">
                <a:latin typeface="26" charset="0"/>
              </a:rPr>
              <a:pPr/>
              <a:t>121</a:t>
            </a:fld>
            <a:endParaRPr lang="en-US" sz="1200">
              <a:latin typeface="26"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9828F6-8F71-7B44-98A1-987B82C9BC1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0258" name="Rectangle 2"/>
          <p:cNvSpPr>
            <a:spLocks noGrp="1" noRot="1" noChangeAspect="1" noChangeArrowheads="1" noTextEdit="1"/>
          </p:cNvSpPr>
          <p:nvPr>
            <p:ph type="sldImg"/>
          </p:nvPr>
        </p:nvSpPr>
        <p:spPr>
          <a:xfrm>
            <a:off x="1143000" y="685800"/>
            <a:ext cx="4572000" cy="3429000"/>
          </a:xfrm>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686719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FE7F2A-CCC5-6C44-AC69-DB46A4C998D3}" type="slidenum">
              <a:rPr lang="en-US" sz="1200">
                <a:latin typeface="26" charset="0"/>
              </a:rPr>
              <a:pPr/>
              <a:t>122</a:t>
            </a:fld>
            <a:endParaRPr lang="en-US" sz="1200">
              <a:latin typeface="26" charset="0"/>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Summarized from Bock, 16-19.  Married women were named after their husband, not their city of origin--as in the case of Mary Magdalene, whose hometown of Magdala was located on the west side of the Sea of Galilee.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B70E4D7-FA88-164C-857F-1A2E3FE5075A}" type="slidenum">
              <a:rPr lang="en-US" sz="1200">
                <a:latin typeface="26" charset="0"/>
              </a:rPr>
              <a:pPr/>
              <a:t>123</a:t>
            </a:fld>
            <a:endParaRPr lang="en-US" sz="1200">
              <a:latin typeface="26"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1F706FB-DA16-9349-BB3D-00C6A1F21942}" type="slidenum">
              <a:rPr lang="en-US" sz="1200">
                <a:latin typeface="26" charset="0"/>
              </a:rPr>
              <a:pPr/>
              <a:t>124</a:t>
            </a:fld>
            <a:endParaRPr lang="en-US" sz="1200">
              <a:latin typeface="26"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242BD74-D345-3A48-9517-927C7D1F8608}" type="slidenum">
              <a:rPr lang="en-US" sz="1200">
                <a:latin typeface="26" charset="0"/>
              </a:rPr>
              <a:pPr/>
              <a:t>125</a:t>
            </a:fld>
            <a:endParaRPr lang="en-US" sz="1200">
              <a:latin typeface="26"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Luke 7 alone notes a </a:t>
            </a:r>
            <a:r>
              <a:rPr lang="en-US" altLang="ja-JP">
                <a:ea typeface="ＭＳ Ｐゴシック" charset="0"/>
                <a:cs typeface="ＭＳ Ｐゴシック" charset="0"/>
              </a:rPr>
              <a:t>"sinful woman" who anointed Jesus</a:t>
            </a:r>
            <a:r>
              <a:rPr lang="fr-FR" altLang="ja-JP">
                <a:ea typeface="ＭＳ Ｐゴシック" charset="0"/>
                <a:cs typeface="ＭＳ Ｐゴシック" charset="0"/>
              </a:rPr>
              <a:t>'</a:t>
            </a:r>
            <a:r>
              <a:rPr lang="en-US" altLang="ja-JP">
                <a:ea typeface="ＭＳ Ｐゴシック" charset="0"/>
                <a:cs typeface="ＭＳ Ｐゴシック" charset="0"/>
              </a:rPr>
              <a:t> feet at the home of Simon the Pharisee.  Since Mary Magdalene was listed among the women of Luke 8, some confuse her with the sinful woman of Luke 7, who presumably was a prostitute.  (A similar but different anointing later in Christ</a:t>
            </a:r>
            <a:r>
              <a:rPr lang="fr-FR" altLang="ja-JP">
                <a:ea typeface="ＭＳ Ｐゴシック" charset="0"/>
                <a:cs typeface="ＭＳ Ｐゴシック" charset="0"/>
              </a:rPr>
              <a:t>'</a:t>
            </a:r>
            <a:r>
              <a:rPr lang="en-US" altLang="ja-JP">
                <a:ea typeface="ＭＳ Ｐゴシック" charset="0"/>
                <a:cs typeface="ＭＳ Ｐゴシック" charset="0"/>
              </a:rPr>
              <a:t>s life in John 12 was also performed by Mary of Bethany, who was sister of Lazarus.)</a:t>
            </a:r>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40EE2F1-9CBF-2F49-AAD2-4B09FDDC9EDB}" type="slidenum">
              <a:rPr lang="en-US" sz="1200">
                <a:latin typeface="26" charset="0"/>
              </a:rPr>
              <a:pPr/>
              <a:t>126</a:t>
            </a:fld>
            <a:endParaRPr lang="en-US" sz="1200">
              <a:latin typeface="26"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Pope Gregory was the first to make this confusion of the sinful woman with Mary Magdalene, but this came almost four centuries AFTER Nicaea, which Brown says was supposedly covering up her marriage to Jesus!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89B9565-EFD8-B347-B318-4C0F69A67319}" type="slidenum">
              <a:rPr lang="en-US" sz="1200">
                <a:latin typeface="26" charset="0"/>
              </a:rPr>
              <a:pPr/>
              <a:t>127</a:t>
            </a:fld>
            <a:endParaRPr lang="en-US" sz="1200">
              <a:latin typeface="26" charset="0"/>
            </a:endParaRPr>
          </a:p>
        </p:txBody>
      </p:sp>
      <p:sp>
        <p:nvSpPr>
          <p:cNvPr id="545794" name="Rectangle 2"/>
          <p:cNvSpPr>
            <a:spLocks noGrp="1" noRot="1" noChangeAspect="1" noChangeArrowheads="1"/>
          </p:cNvSpPr>
          <p:nvPr>
            <p:ph type="sldImg"/>
          </p:nvPr>
        </p:nvSpPr>
        <p:spPr>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Here is the ONLY ancient text about Jesus and Mary Magdalene that notes anything close to affection between them.  Yet it is hardly convincing.  The brackets indicate an ellipsis, or break in the manuscript where we have to supply a word.</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http://www.gnosis.org/naghamm/gop.html with adaptations by Bock, 21</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C20E531-55C1-FF46-ADDF-1368924B8B74}" type="slidenum">
              <a:rPr lang="en-US" sz="1200">
                <a:latin typeface="26" charset="0"/>
              </a:rPr>
              <a:pPr/>
              <a:t>128</a:t>
            </a:fld>
            <a:endParaRPr lang="en-US" sz="1200">
              <a:latin typeface="26" charset="0"/>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http://www.gnosis.org/naghamm/gop.html</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F32924C-B30A-0C41-A0D8-06D346B89225}" type="slidenum">
              <a:rPr lang="en-US" sz="1200">
                <a:latin typeface="26" charset="0"/>
              </a:rPr>
              <a:pPr/>
              <a:t>129</a:t>
            </a:fld>
            <a:endParaRPr lang="en-US" sz="1200">
              <a:latin typeface="26" charset="0"/>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From Bock, 21-22.</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924423-1BAB-0743-AF8E-DEB5AAC3AC4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6B62B15-7499-5545-9445-C6711AE1F84E}" type="slidenum">
              <a:rPr lang="en-US" sz="1200">
                <a:latin typeface="26" charset="0"/>
              </a:rPr>
              <a:pPr/>
              <a:t>131</a:t>
            </a:fld>
            <a:endParaRPr lang="en-US" sz="1200">
              <a:latin typeface="26" charset="0"/>
            </a:endParaRPr>
          </a:p>
        </p:txBody>
      </p:sp>
      <p:sp>
        <p:nvSpPr>
          <p:cNvPr id="553986" name="Rectangle 2"/>
          <p:cNvSpPr>
            <a:spLocks noGrp="1" noRot="1" noChangeAspect="1" noChangeArrowheads="1"/>
          </p:cNvSpPr>
          <p:nvPr>
            <p:ph type="sldImg"/>
          </p:nvPr>
        </p:nvSpPr>
        <p:spPr>
          <a:xfrm>
            <a:off x="1150938" y="692150"/>
            <a:ext cx="4556125" cy="3416300"/>
          </a:xfrm>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However, was Jesus single?  Brown rightly notes that most men were married in Christ</a:t>
            </a:r>
            <a:r>
              <a:rPr lang="fr-FR" altLang="ja-JP">
                <a:ea typeface="ＭＳ Ｐゴシック" charset="0"/>
                <a:cs typeface="ＭＳ Ｐゴシック" charset="0"/>
              </a:rPr>
              <a:t>'</a:t>
            </a:r>
            <a:r>
              <a:rPr lang="en-US" altLang="ja-JP">
                <a:ea typeface="ＭＳ Ｐゴシック" charset="0"/>
                <a:cs typeface="ＭＳ Ｐゴシック" charset="0"/>
              </a:rPr>
              <a:t>s time--as in most cultures today.  However, he then presumes that since MOST were married, then Jesus must have been married: "Because Jesus was a Jew," Langdon said, taking over while Teabing searched for his book, "and the social decorum during that time virtually forbid a Jewish man to be unmarried. According to Jewish custom, celibacy was condemned, and the obligation for a Jewish father was to find a  suitable wife for his son. If Jesus were not married, at least one of the Bible</a:t>
            </a:r>
            <a:r>
              <a:rPr lang="fr-FR" altLang="ja-JP">
                <a:ea typeface="ＭＳ Ｐゴシック" charset="0"/>
                <a:cs typeface="ＭＳ Ｐゴシック" charset="0"/>
              </a:rPr>
              <a:t>'</a:t>
            </a:r>
            <a:r>
              <a:rPr lang="en-US" altLang="ja-JP">
                <a:ea typeface="ＭＳ Ｐゴシック" charset="0"/>
                <a:cs typeface="ＭＳ Ｐゴシック" charset="0"/>
              </a:rPr>
              <a:t>s gospels would have  mentioned it and offered some explanation for His unnatural state of bachelorhood" (DVC, 207).</a:t>
            </a:r>
          </a:p>
          <a:p>
            <a:pPr eaLnBrk="1" hangingPunct="1"/>
            <a:r>
              <a:rPr lang="en-US">
                <a:ea typeface="ＭＳ Ｐゴシック" charset="0"/>
                <a:cs typeface="ＭＳ Ｐゴシック" charset="0"/>
              </a:rPr>
              <a:t>http://www.greenwichworkshop.com/media/images/Jesus.jpg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13</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BB624F2-5FBD-0140-AD3D-88C982F1898C}" type="slidenum">
              <a:rPr lang="en-US" sz="1200">
                <a:latin typeface="26" charset="0"/>
              </a:rPr>
              <a:pPr/>
              <a:t>132</a:t>
            </a:fld>
            <a:endParaRPr lang="en-US" sz="1200">
              <a:latin typeface="26" charset="0"/>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Brown neglects to note that an entire sect of Jews were bachelors.  They were called Essenes who committed themselves to copying the Scriptures.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E7BE13E-78CC-3644-8A90-64C63FF0C14F}" type="slidenum">
              <a:rPr lang="en-US" sz="1200">
                <a:latin typeface="26" charset="0"/>
              </a:rPr>
              <a:pPr/>
              <a:t>133</a:t>
            </a:fld>
            <a:endParaRPr lang="en-US" sz="1200">
              <a:latin typeface="26" charset="0"/>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There is not ONE mention in all ancient sources of Jesus being married--including both orthodox and heretical sources--let alone him being married to Mary Magdalene.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1E203C-46AE-CA44-8BD3-99EB83A2014B}" type="slidenum">
              <a:rPr lang="en-US" sz="1200">
                <a:latin typeface="26" charset="0"/>
              </a:rPr>
              <a:pPr/>
              <a:t>134</a:t>
            </a:fld>
            <a:endParaRPr lang="en-US" sz="1200">
              <a:latin typeface="26" charset="0"/>
            </a:endParaRPr>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Romans 5 tells us that the sin nature is passed to children from fathers--not mothers.  (My wife sometimes reminds me of this when one of our three sons messes up.)  This is how Jesus could have been born sinless even though he had a sinful mother.  (The Catholic explanation of how Jesus could have been sinless is that Mary was immaculately conceived, but this only pushes the problem back one generation to ask how this could have happened to Mary, since BOTH of her parents were sinful.)</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76EC0-EDCE-8B46-9C45-B91A73065BE7}" type="slidenum">
              <a:rPr lang="en-US" sz="1200">
                <a:latin typeface="26" charset="0"/>
              </a:rPr>
              <a:pPr/>
              <a:t>135</a:t>
            </a:fld>
            <a:endParaRPr lang="en-US" sz="1200">
              <a:latin typeface="26" charset="0"/>
            </a:endParaRPr>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Here is where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blasphemy hits a horrendous level.  There is NO evidence for supposing that Judaism worshipped TWO Gods.  The basic tenant of Judaism is monotheism, a belief in ONE God.</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NS-22-2Peter-214</a:t>
            </a:r>
          </a:p>
          <a:p>
            <a:pPr marL="112713" indent="-112713" defTabSz="1020763" eaLnBrk="1" hangingPunct="1"/>
            <a:r>
              <a:rPr lang="en-GB" dirty="0">
                <a:latin typeface="Times New Roman" charset="0"/>
                <a:ea typeface="ＭＳ Ｐゴシック" charset="0"/>
                <a:cs typeface="ＭＳ Ｐゴシック" charset="0"/>
              </a:rPr>
              <a:t>TH-06-DaVinciCode-135</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3A6FC5-3642-1D46-A562-A92A0F9DCBF6}" type="slidenum">
              <a:rPr lang="en-US" sz="1200">
                <a:latin typeface="26" charset="0"/>
              </a:rPr>
              <a:pPr/>
              <a:t>136</a:t>
            </a:fld>
            <a:endParaRPr lang="en-US" sz="1200">
              <a:latin typeface="26" charset="0"/>
            </a:endParaRPr>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24CDF33-F210-9141-BD28-C7E50B67E674}" type="slidenum">
              <a:rPr lang="en-US" sz="1200">
                <a:latin typeface="26" charset="0"/>
              </a:rPr>
              <a:pPr/>
              <a:t>137</a:t>
            </a:fld>
            <a:endParaRPr lang="en-US" sz="1200">
              <a:latin typeface="26" charset="0"/>
            </a:endParaRPr>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has brought ancient pagan practices into God</a:t>
            </a:r>
            <a:r>
              <a:rPr lang="fr-FR" altLang="ja-JP">
                <a:ea typeface="ＭＳ Ｐゴシック" charset="0"/>
                <a:cs typeface="ＭＳ Ｐゴシック" charset="0"/>
              </a:rPr>
              <a:t>'</a:t>
            </a:r>
            <a:r>
              <a:rPr lang="en-US" altLang="ja-JP">
                <a:ea typeface="ＭＳ Ｐゴシック" charset="0"/>
                <a:cs typeface="ＭＳ Ｐゴシック" charset="0"/>
              </a:rPr>
              <a:t>s holy temple.  God wanted to make sure that ritualistic sex would never happen in his house, so he restricted the priesthood to males only.  In fact, the word "priestess" does not even appear in the OT.</a:t>
            </a:r>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9E6F5-9669-344D-A068-947D9289C80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52C038-FDC4-8547-B988-6DD4E1C38AC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Here is where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blasphemy hits a horrendous level.  There is NO evidence for supposing that Judaism worshipped TWO Gods.  The basic tenant of Judaism is monotheism, a belief in ONE God.</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NS-22-2Peter-214</a:t>
            </a:r>
          </a:p>
          <a:p>
            <a:pPr marL="112713" indent="-112713" defTabSz="1020763" eaLnBrk="1" hangingPunct="1"/>
            <a:r>
              <a:rPr lang="en-GB" dirty="0">
                <a:latin typeface="Times New Roman" charset="0"/>
                <a:ea typeface="ＭＳ Ｐゴシック" charset="0"/>
                <a:cs typeface="ＭＳ Ｐゴシック" charset="0"/>
              </a:rPr>
              <a:t>TH-06-DaVinciCode-135</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5E159E-5B6B-204E-B71E-D668208BA26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Brown contradicts his earlier claim that the deity</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"Yahweh."  The reason they didn</a:t>
            </a:r>
            <a:r>
              <a:rPr lang="fr-FR" altLang="ja-JP" dirty="0">
                <a:ea typeface="ＭＳ Ｐゴシック" charset="0"/>
                <a:cs typeface="ＭＳ Ｐゴシック" charset="0"/>
              </a:rPr>
              <a:t>'</a:t>
            </a:r>
            <a:r>
              <a:rPr lang="en-US" altLang="ja-JP" dirty="0">
                <a:ea typeface="ＭＳ Ｐゴシック" charset="0"/>
                <a:cs typeface="ＭＳ Ｐゴシック" charset="0"/>
              </a:rPr>
              <a:t>t teach me this in my Hebrew classes at Dallas Seminary is because this claim is ludicrous. </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NS-22-2Peter-216</a:t>
            </a:r>
          </a:p>
          <a:p>
            <a:pPr marL="112713" indent="-112713" defTabSz="1020763" eaLnBrk="1" hangingPunct="1"/>
            <a:r>
              <a:rPr lang="en-GB" dirty="0">
                <a:latin typeface="Times New Roman" charset="0"/>
                <a:ea typeface="ＭＳ Ｐゴシック" charset="0"/>
                <a:cs typeface="ＭＳ Ｐゴシック" charset="0"/>
              </a:rPr>
              <a:t>TH-06-DaVinciCode-139</a:t>
            </a:r>
          </a:p>
          <a:p>
            <a:pPr eaLnBrk="1" hangingPunct="1"/>
            <a:endParaRPr lang="en-US" dirty="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F3A1FB-3599-A94C-92BF-DFD0374CFC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Like all Hebrew words,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written without vowels as only four letters, which in English, are rendered YHWH. Jews feared ever saying his name in vain and treated it with such sacredness that they would not even pronounce it at all. Instead, they read "Adonai" ("Lord") in OT readings.  Later on the vowels of "Adonai" were added to YHWH to form the word "Jehovah" so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claim of this being a biblical word (especially of sexual union!) is nonsense.</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NS-22-2Peter-217</a:t>
            </a:r>
          </a:p>
          <a:p>
            <a:pPr marL="112713" indent="-112713" defTabSz="1020763" eaLnBrk="1" hangingPunct="1"/>
            <a:r>
              <a:rPr lang="en-GB" dirty="0">
                <a:latin typeface="Times New Roman" charset="0"/>
                <a:ea typeface="ＭＳ Ｐゴシック" charset="0"/>
                <a:cs typeface="ＭＳ Ｐゴシック" charset="0"/>
              </a:rPr>
              <a:t>TH-06-DaVinciCode-140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723708-2A4F-5641-9C11-B24B73060F91}" type="slidenum">
              <a:rPr lang="en-US" sz="1200">
                <a:solidFill>
                  <a:srgbClr val="000000"/>
                </a:solidFill>
                <a:latin typeface="26" charset="0"/>
              </a:rPr>
              <a:pPr/>
              <a:t>14</a:t>
            </a:fld>
            <a:endParaRPr lang="en-US" sz="1200">
              <a:solidFill>
                <a:srgbClr val="000000"/>
              </a:solidFill>
              <a:latin typeface="26"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non-Christian world has always attacked Christianity, so today</a:t>
            </a:r>
            <a:r>
              <a:rPr lang="fr-FR" altLang="ja-JP">
                <a:ea typeface="ＭＳ Ｐゴシック" charset="0"/>
                <a:cs typeface="ＭＳ Ｐゴシック" charset="0"/>
              </a:rPr>
              <a:t>'</a:t>
            </a:r>
            <a:r>
              <a:rPr lang="en-US" altLang="ja-JP">
                <a:ea typeface="ＭＳ Ｐゴシック" charset="0"/>
                <a:cs typeface="ＭＳ Ｐゴシック" charset="0"/>
              </a:rPr>
              <a:t>s attacks should be expected.</a:t>
            </a:r>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0C82E4-2339-0D40-A681-C8D8821840C5}" type="slidenum">
              <a:rPr lang="en-US" sz="1200">
                <a:latin typeface="26" charset="0"/>
              </a:rPr>
              <a:pPr/>
              <a:t>142</a:t>
            </a:fld>
            <a:endParaRPr lang="en-US" sz="1200">
              <a:latin typeface="26" charset="0"/>
            </a:endParaRPr>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DB7348-D7BB-2948-856D-A92D686B6CCD}" type="slidenum">
              <a:rPr lang="en-US" sz="1200">
                <a:solidFill>
                  <a:srgbClr val="000000"/>
                </a:solidFill>
                <a:latin typeface="Arial" panose="020B0604020202020204" pitchFamily="34" charset="0"/>
              </a:rPr>
              <a:pPr/>
              <a:t>143</a:t>
            </a:fld>
            <a:endParaRPr lang="en-US" sz="1200"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Sadly, the ultimate experience espoused in Brown</a:t>
            </a:r>
            <a:r>
              <a:rPr lang="fr-FR" altLang="ja-JP" dirty="0">
                <a:ea typeface="ＭＳ Ｐゴシック" charset="0"/>
                <a:cs typeface="ＭＳ Ｐゴシック" charset="0"/>
              </a:rPr>
              <a:t>'</a:t>
            </a:r>
            <a:r>
              <a:rPr lang="en-US" dirty="0">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65453B-D9B6-B341-8879-59D2B3A6B7B0}" type="slidenum">
              <a:rPr lang="en-US" sz="1200">
                <a:latin typeface="26" charset="0"/>
              </a:rPr>
              <a:pPr/>
              <a:t>144</a:t>
            </a:fld>
            <a:endParaRPr lang="en-US" sz="1200">
              <a:latin typeface="26"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storyline continues with too many symbols to explain: the circle for feminine, the pentagram for paganism, etc.</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7A1F68-9323-F443-B3A3-737199232CFE}" type="slidenum">
              <a:rPr lang="en-US" sz="1200">
                <a:latin typeface="26" charset="0"/>
              </a:rPr>
              <a:pPr/>
              <a:t>145</a:t>
            </a:fld>
            <a:endParaRPr lang="en-US" sz="1200">
              <a:latin typeface="26" charset="0"/>
            </a:endParaRPr>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Gnostic teaching such as </a:t>
            </a:r>
            <a:r>
              <a:rPr lang="en-US" altLang="ja-JP">
                <a:ea typeface="ＭＳ Ｐゴシック" charset="0"/>
                <a:cs typeface="ＭＳ Ｐゴシック" charset="0"/>
              </a:rPr>
              <a:t>"M" for Mary Magdalene continues today.</a:t>
            </a:r>
            <a:endParaRPr lang="en-US">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C5070B8-510C-A548-B90F-CAF54576CED7}" type="slidenum">
              <a:rPr lang="en-US" sz="1200">
                <a:latin typeface="26" charset="0"/>
              </a:rPr>
              <a:pPr/>
              <a:t>146</a:t>
            </a:fld>
            <a:endParaRPr lang="en-US" sz="1200">
              <a:latin typeface="26"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Many hope to make even a fraction of Brown</a:t>
            </a:r>
            <a:r>
              <a:rPr lang="fr-FR" altLang="ja-JP">
                <a:ea typeface="ＭＳ Ｐゴシック" charset="0"/>
                <a:cs typeface="ＭＳ Ｐゴシック" charset="0"/>
              </a:rPr>
              <a:t>'</a:t>
            </a:r>
            <a:r>
              <a:rPr lang="en-US" altLang="ja-JP">
                <a:ea typeface="ＭＳ Ｐゴシック" charset="0"/>
                <a:cs typeface="ＭＳ Ｐゴシック" charset="0"/>
              </a:rPr>
              <a:t>s kind of wealth by inventing all kinds of conspiracy theories about Christianity.</a:t>
            </a:r>
            <a:endParaRPr lang="en-US">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209B52D-1E2D-3744-A206-0E7C76F6A9F9}" type="slidenum">
              <a:rPr lang="en-US" sz="1200">
                <a:latin typeface="26" charset="0"/>
              </a:rPr>
              <a:pPr/>
              <a:t>147</a:t>
            </a:fld>
            <a:endParaRPr lang="en-US" sz="1200">
              <a:latin typeface="26"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Rogak is an admirer of Brown, though not actually granted an interview by him.</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CD1BAB-5C00-264E-9A85-37ED2868C69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cs typeface="Arial" panose="020B0604020202020204" pitchFamily="34" charset="0"/>
              </a:rPr>
              <a:t>Well said.  Biblical biologists will agree.</a:t>
            </a:r>
          </a:p>
        </p:txBody>
      </p:sp>
    </p:spTree>
    <p:extLst>
      <p:ext uri="{BB962C8B-B14F-4D97-AF65-F5344CB8AC3E}">
        <p14:creationId xmlns:p14="http://schemas.microsoft.com/office/powerpoint/2010/main" val="426804390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37B1E6C-EF7E-1B43-9628-3FBF6617302D}" type="slidenum">
              <a:rPr lang="en-US" sz="1200">
                <a:latin typeface="26" charset="0"/>
              </a:rPr>
              <a:pPr/>
              <a:t>149</a:t>
            </a:fld>
            <a:endParaRPr lang="en-US" sz="1200">
              <a:latin typeface="26" charset="0"/>
            </a:endParaRPr>
          </a:p>
        </p:txBody>
      </p:sp>
      <p:sp>
        <p:nvSpPr>
          <p:cNvPr id="590850" name="Rectangle 2"/>
          <p:cNvSpPr>
            <a:spLocks noGrp="1" noRot="1" noChangeAspect="1" noChangeArrowheads="1"/>
          </p:cNvSpPr>
          <p:nvPr>
            <p:ph type="sldImg"/>
          </p:nvPr>
        </p:nvSpPr>
        <p:spPr>
          <a:solidFill>
            <a:srgbClr val="FFFFFF"/>
          </a:solidFill>
          <a:ln/>
        </p:spPr>
      </p:sp>
      <p:sp>
        <p:nvSpPr>
          <p:cNvPr id="590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0B846D-08A2-914B-A9EA-C2AE0BC9D8D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00086D-3E98-AD45-8E9D-D5FA927DA44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E9C07DE-C411-D543-89BD-2CE071EE2D72}" type="slidenum">
              <a:rPr lang="en-US" sz="1200">
                <a:solidFill>
                  <a:srgbClr val="000000"/>
                </a:solidFill>
                <a:latin typeface="26" charset="0"/>
              </a:rPr>
              <a:pPr/>
              <a:t>15</a:t>
            </a:fld>
            <a:endParaRPr lang="en-US" sz="1200">
              <a:solidFill>
                <a:srgbClr val="000000"/>
              </a:solidFill>
              <a:latin typeface="26"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Peter tells us the foundation on which to respond (Christ</a:t>
            </a:r>
            <a:r>
              <a:rPr lang="fr-FR" altLang="ja-JP">
                <a:ea typeface="ＭＳ Ｐゴシック" charset="0"/>
                <a:cs typeface="ＭＳ Ｐゴシック" charset="0"/>
              </a:rPr>
              <a:t>'</a:t>
            </a:r>
            <a:r>
              <a:rPr lang="en-US" altLang="ja-JP">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EB7D51-02DF-734A-B032-BE16A753AAC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3AF368B-3CBD-6E4B-B616-833057F4BF9C}" type="slidenum">
              <a:rPr lang="en-US" sz="1200">
                <a:latin typeface="26" charset="0"/>
              </a:rPr>
              <a:pPr/>
              <a:t>153</a:t>
            </a:fld>
            <a:endParaRPr lang="en-US" sz="1200">
              <a:latin typeface="26" charset="0"/>
            </a:endParaRPr>
          </a:p>
        </p:txBody>
      </p:sp>
      <p:sp>
        <p:nvSpPr>
          <p:cNvPr id="599042" name="Rectangle 2"/>
          <p:cNvSpPr>
            <a:spLocks noGrp="1" noRot="1" noChangeAspect="1" noChangeArrowheads="1"/>
          </p:cNvSpPr>
          <p:nvPr>
            <p:ph type="sldImg"/>
          </p:nvPr>
        </p:nvSpPr>
        <p:spPr>
          <a:solidFill>
            <a:srgbClr val="FFFFFF"/>
          </a:solidFill>
          <a:ln/>
        </p:spPr>
      </p:sp>
      <p:sp>
        <p:nvSpPr>
          <p:cNvPr id="599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One of the lowest parts of Brown</a:t>
            </a:r>
            <a:r>
              <a:rPr lang="fr-FR" altLang="ja-JP">
                <a:ea typeface="ＭＳ Ｐゴシック" charset="0"/>
                <a:cs typeface="ＭＳ Ｐゴシック" charset="0"/>
              </a:rPr>
              <a:t>'</a:t>
            </a:r>
            <a:r>
              <a:rPr lang="en-US" altLang="ja-JP">
                <a:ea typeface="ＭＳ Ｐゴシック" charset="0"/>
                <a:cs typeface="ＭＳ Ｐゴシック" charset="0"/>
              </a:rPr>
              <a:t>s imagination is his theory that European cathedrals were designed after a woman</a:t>
            </a:r>
            <a:r>
              <a:rPr lang="fr-FR" altLang="ja-JP">
                <a:ea typeface="ＭＳ Ｐゴシック" charset="0"/>
                <a:cs typeface="ＭＳ Ｐゴシック" charset="0"/>
              </a:rPr>
              <a:t>'</a:t>
            </a:r>
            <a:r>
              <a:rPr lang="en-US" altLang="ja-JP">
                <a:ea typeface="ＭＳ Ｐゴシック" charset="0"/>
                <a:cs typeface="ＭＳ Ｐゴシック" charset="0"/>
              </a:rPr>
              <a:t>s body. After entering her via the front door, he supposes one </a:t>
            </a:r>
          </a:p>
          <a:p>
            <a:pPr eaLnBrk="1" hangingPunct="1"/>
            <a:r>
              <a:rPr lang="en-US">
                <a:ea typeface="ＭＳ Ｐゴシック" charset="0"/>
                <a:cs typeface="ＭＳ Ｐゴシック" charset="0"/>
              </a:rPr>
              <a:t>is in the nave, or womb (DVC, 273-274).  Of course, no architects agree with his descriptions and the rest of decent humanity is repulsed.</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E116B4-4729-1C46-93BB-BC36C06E3226}" type="slidenum">
              <a:rPr lang="en-US" sz="1200">
                <a:latin typeface="26" charset="0"/>
              </a:rPr>
              <a:pPr/>
              <a:t>155</a:t>
            </a:fld>
            <a:endParaRPr lang="en-US" sz="1200">
              <a:latin typeface="26" charset="0"/>
            </a:endParaRPr>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All decent women that I have asked concerning this so-called </a:t>
            </a:r>
            <a:r>
              <a:rPr lang="en-US" altLang="ja-JP">
                <a:ea typeface="ＭＳ Ｐゴシック" charset="0"/>
                <a:cs typeface="ＭＳ Ｐゴシック" charset="0"/>
              </a:rPr>
              <a:t>"empowering" think otherwise.  What is so empowering about women once again being reduced to the status of temple sex slave or object of ritualistic perversion by men?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http://www.danbrown.com/novels/davinci_code/faqs.html</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20B5FCF-2E62-FA43-B12A-E4C73BE4599D}" type="slidenum">
              <a:rPr lang="en-US" sz="1200">
                <a:latin typeface="26" charset="0"/>
              </a:rPr>
              <a:pPr/>
              <a:t>156</a:t>
            </a:fld>
            <a:endParaRPr lang="en-US" sz="1200">
              <a:latin typeface="26" charset="0"/>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Let</a:t>
            </a:r>
            <a:r>
              <a:rPr lang="fr-FR" altLang="ja-JP">
                <a:ea typeface="ＭＳ Ｐゴシック" charset="0"/>
                <a:cs typeface="ＭＳ Ｐゴシック" charset="0"/>
              </a:rPr>
              <a:t>'</a:t>
            </a:r>
            <a:r>
              <a:rPr lang="en-US" altLang="ja-JP">
                <a:ea typeface="ＭＳ Ｐゴシック" charset="0"/>
                <a:cs typeface="ＭＳ Ｐゴシック" charset="0"/>
              </a:rPr>
              <a:t>s talk about facts when we speak of Christianity and women.</a:t>
            </a:r>
            <a:endParaRPr lang="en-US">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B125E44-1B31-904C-AD47-F653494069EA}" type="slidenum">
              <a:rPr lang="en-US" sz="1200"/>
              <a:pPr/>
              <a:t>157</a:t>
            </a:fld>
            <a:endParaRPr lang="en-US" sz="120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463DA43B-2430-BA43-BD66-8FFEA637AF96}" type="slidenum">
              <a:rPr lang="en-US" sz="1200"/>
              <a:pPr/>
              <a:t>158</a:t>
            </a:fld>
            <a:endParaRPr lang="en-US" sz="1200"/>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5F5E69E-29B6-164D-91E6-A2F9FFCEEA7D}" type="slidenum">
              <a:rPr lang="en-US" sz="1200">
                <a:latin typeface="26" charset="0"/>
              </a:rPr>
              <a:pPr/>
              <a:t>159</a:t>
            </a:fld>
            <a:endParaRPr lang="en-US" sz="1200">
              <a:latin typeface="26" charset="0"/>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latin typeface="Arial" charset="0"/>
                <a:ea typeface="ＭＳ Ｐゴシック" charset="0"/>
                <a:cs typeface="ＭＳ Ｐゴシック" charset="0"/>
              </a:rPr>
              <a:t>Comment: Here is another article by ex-PM of Malaysia - Mahathir</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s daughter. She says that </a:t>
            </a:r>
            <a:r>
              <a:rPr lang="en-US" altLang="ja-JP">
                <a:solidFill>
                  <a:srgbClr val="000000"/>
                </a:solidFill>
                <a:latin typeface="Arial" charset="0"/>
                <a:ea typeface="ＭＳ Ｐゴシック" charset="0"/>
                <a:cs typeface="ＭＳ Ｐゴシック" charset="0"/>
              </a:rPr>
              <a:t>"non-Muslim women have benefited from more progressive laws… while the opposite has happened for Muslim women."</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MUSINGS By MARINA MAHATHIR</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A FRIEND was relating how after her daughter had read the Da Vinci Code, she had wanted to read the Bible. Which is not in itself a bad thing except that she was concerned that an impressionable young mind would not be able to differentiate fact from fiction. Also it seemed that perhaps what was needed is a Da Vinci Code-type book for Muslims to spark off the same level of interest in young people in their own religion.</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Except that if anyone tried to write a similar thriller based around Islam,they</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d be hounded and pilloried and threatened with death, thousands would riot in protest and people who would never have been able to read the book either because they are illiterate or can</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t afford it would have died.</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Such is the difference between our religions. While there are many Christians who are upset about the book and movie, they are countering it with seminars and other educational events to balance what is being said in the book, even if the book is only fiction. There have not been Da VinciCode-related riots or deaths thus far. Which speaks volumes for the adherents of the faith. </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D450DA-F50F-CF4D-A78F-2FFA83388461}"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ttp://www.google.com.sg/imgres?imgurl=www.ironrangeresearchcenter.org/RC5/women_miner_10.jpg&amp;imgrefurl=http://www.ironrangeresearchcenter.org/RC5/ironworld_women.htm&amp;h=1840&amp;w=1255&amp;sz=211&amp;tbnid=g3ok6tiCyysJ:&amp;tbnh=149&amp;tbnw=102&amp;start=77&amp;prev=/images%3Fq%3Dwomen%2Bat%2Bwork%26start%3D60%26imgsz%3Dxxlarge%26svnum%3D10%26hl%3Den%26lr%3D%26ie%3DUTF-8%26sa%3DN</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txBox="1">
            <a:spLocks noGrp="1" noChangeArrowheads="1"/>
          </p:cNvSpPr>
          <p:nvPr/>
        </p:nvSpPr>
        <p:spPr bwMode="auto">
          <a:xfrm>
            <a:off x="3900488" y="9515475"/>
            <a:ext cx="2981325" cy="50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551" tIns="48276" rIns="96551" bIns="48276"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DE975-F472-BA4C-A774-8264D4B0B4CD}" type="slidenum">
              <a:rPr kumimoji="0" lang="en-US" sz="13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3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9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bwMode="auto">
          <a:xfrm>
            <a:off x="917575" y="4757738"/>
            <a:ext cx="5046663" cy="4506912"/>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b="1">
                <a:solidFill>
                  <a:srgbClr val="0000CC"/>
                </a:solidFill>
                <a:latin typeface="Arial-BoldMT" charset="0"/>
                <a:ea typeface="ＭＳ Ｐゴシック" charset="0"/>
                <a:cs typeface="ＭＳ Ｐゴシック" charset="0"/>
              </a:rPr>
              <a:t>www.work4women.org/multimedia/ photos.cfm</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0546E-E252-E444-9933-F38EEADE6BDF}"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A40863-24B5-EE4D-AB0B-5B056AE72A1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1DCBCD9-A6D7-F34A-B65C-12FC06AC0CE8}" type="slidenum">
              <a:rPr lang="en-US" sz="1200"/>
              <a:pPr/>
              <a:t>163</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OS-13-1Chron-81</a:t>
            </a:r>
          </a:p>
          <a:p>
            <a:r>
              <a:rPr lang="en-US" dirty="0"/>
              <a:t>NS-01-Matt1-14—slide 161</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7573096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597311-1990-1E4F-AF60-62205C963ECB}"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http://www.wholesomewords.org/missions/giants/biocarey2.html</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F112E8B1-74B7-4A48-891D-0F365694F25D}" type="slidenum">
              <a:rPr lang="en-US" sz="1200"/>
              <a:pPr/>
              <a:t>166</a:t>
            </a:fld>
            <a:endParaRPr lang="en-US" sz="1200"/>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B3A574-DC3F-6A42-8307-EDFA9C500295}" type="slidenum">
              <a:rPr lang="en-US" sz="1200">
                <a:latin typeface="26" charset="0"/>
              </a:rPr>
              <a:pPr/>
              <a:t>167</a:t>
            </a:fld>
            <a:endParaRPr lang="en-US" sz="1200">
              <a:latin typeface="26"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Buddhism seeks equality for women by erasing male-female differences.  Christianity recognizes their differences and yet equal status before God.  One artist has given Brown a taste of his own medicine of sex-blurring.</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A8B01F-3387-EC4B-BD4C-7C30709B3CFE}" type="slidenum">
              <a:rPr lang="en-US" sz="1200">
                <a:latin typeface="26" charset="0"/>
              </a:rPr>
              <a:pPr/>
              <a:t>168</a:t>
            </a:fld>
            <a:endParaRPr lang="en-US" sz="1200">
              <a:latin typeface="26" charset="0"/>
            </a:endParaRPr>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Frey claimed in his life story in 2005 that he did these things but was called to account this year.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148B70-69F1-F34F-A668-57A855005E6D}" type="slidenum">
              <a:rPr lang="en-US" sz="1200">
                <a:latin typeface="26" charset="0"/>
              </a:rPr>
              <a:pPr/>
              <a:t>169</a:t>
            </a:fld>
            <a:endParaRPr lang="en-US" sz="1200">
              <a:latin typeface="26" charset="0"/>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ea typeface="ＭＳ Ｐゴシック" charset="0"/>
                <a:cs typeface="ＭＳ Ｐゴシック" charset="0"/>
              </a:rPr>
              <a:t>"Why should truth matter?" essentially was the response of Oprah to those who challenged the veracity of her friend, James Frey.  When viewers challenged her, she changed her mind.</a:t>
            </a:r>
            <a:endParaRPr lang="en-US">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6EC1BB2-0189-6640-8952-1B72FDB1A71E}" type="slidenum">
              <a:rPr lang="en-US" sz="1200">
                <a:latin typeface="26" charset="0"/>
              </a:rPr>
              <a:pPr/>
              <a:t>170</a:t>
            </a:fld>
            <a:endParaRPr lang="en-US" sz="1200">
              <a:latin typeface="26"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Quoted in Michiko Kakutani, </a:t>
            </a:r>
            <a:r>
              <a:rPr lang="en-US" altLang="ja-JP">
                <a:ea typeface="ＭＳ Ｐゴシック" charset="0"/>
                <a:cs typeface="ＭＳ Ｐゴシック" charset="0"/>
              </a:rPr>
              <a:t>"Truth Fast Losing Its Value in Non-Fiction," The Sunday Times</a:t>
            </a:r>
            <a:r>
              <a:rPr lang="en-US" altLang="ja-JP" i="1">
                <a:ea typeface="ＭＳ Ｐゴシック" charset="0"/>
                <a:cs typeface="ＭＳ Ｐゴシック" charset="0"/>
              </a:rPr>
              <a:t>, 22 January 2006, p. 33 reprint of The New York Times. </a:t>
            </a:r>
            <a:r>
              <a:rPr lang="en-US" altLang="ja-JP" b="1">
                <a:latin typeface="Arial" charset="0"/>
                <a:ea typeface="ＭＳ Ｐゴシック" charset="0"/>
                <a:cs typeface="ＭＳ Ｐゴシック" charset="0"/>
              </a:rPr>
              <a:t>Stanley Fish</a:t>
            </a:r>
            <a:r>
              <a:rPr lang="en-US" altLang="ja-JP">
                <a:latin typeface="Arial" charset="0"/>
                <a:ea typeface="ＭＳ Ｐゴシック" charset="0"/>
                <a:cs typeface="ＭＳ Ｐゴシック" charset="0"/>
              </a:rPr>
              <a:t> is the Dean of the College of Arts and Sciences at University of Illinois at Chicago and one of the most influential and controversial theorists and critics of literature, law, and philosophy of our time.</a:t>
            </a:r>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380598E-EDB4-6246-B309-25E35F454045}" type="slidenum">
              <a:rPr lang="en-US" sz="1200">
                <a:latin typeface="26" charset="0"/>
              </a:rPr>
              <a:pPr/>
              <a:t>171</a:t>
            </a:fld>
            <a:endParaRPr lang="en-US" sz="1200">
              <a:latin typeface="26" charset="0"/>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used to enshrine (exalt) objectivity in our modern world.  Now, in a post-modern world, we exalt subjectivity.  Tolerance is our priority now.</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EF1D9E-58F3-2848-B363-7F16BF3AF798}" type="slidenum">
              <a:rPr lang="en-US" sz="1200">
                <a:latin typeface="26" charset="0"/>
              </a:rPr>
              <a:pPr/>
              <a:t>172</a:t>
            </a:fld>
            <a:endParaRPr lang="en-US" sz="1200">
              <a:latin typeface="26" charset="0"/>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Movies no longer say </a:t>
            </a:r>
            <a:r>
              <a:rPr lang="en-US" altLang="ja-JP">
                <a:ea typeface="ＭＳ Ｐゴシック" charset="0"/>
                <a:cs typeface="ＭＳ Ｐゴシック" charset="0"/>
              </a:rPr>
              <a:t>"A True Story."  Instead we are left to wonder how much of movies like "Alexander" (2005) has true--50%? 2%?</a:t>
            </a:r>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67E4E17-7CD2-8949-AFC4-77E6C4913E71}" type="slidenum">
              <a:rPr lang="en-US" sz="1200">
                <a:latin typeface="26" charset="0"/>
              </a:rPr>
              <a:pPr/>
              <a:t>17</a:t>
            </a:fld>
            <a:endParaRPr lang="en-US" sz="1200">
              <a:latin typeface="26"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Initially I had no intent to answer this book since I can</a:t>
            </a:r>
            <a:r>
              <a:rPr lang="fr-FR" altLang="ja-JP">
                <a:ea typeface="ＭＳ Ｐゴシック" charset="0"/>
                <a:cs typeface="ＭＳ Ｐゴシック" charset="0"/>
              </a:rPr>
              <a:t>'</a:t>
            </a:r>
            <a:r>
              <a:rPr lang="en-US" altLang="ja-JP">
                <a:ea typeface="ＭＳ Ｐゴシック" charset="0"/>
                <a:cs typeface="ＭＳ Ｐゴシック" charset="0"/>
              </a:rPr>
              <a:t>t answer every attack that comes at Christians.  However, my opinion changed after seeing that this book is a best seller in over 100 countries!</a:t>
            </a:r>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B02608C-7814-2745-B00D-95314DF9B3D2}" type="slidenum">
              <a:rPr lang="en-US" sz="1200">
                <a:latin typeface="26" charset="0"/>
              </a:rPr>
              <a:pPr/>
              <a:t>173</a:t>
            </a:fld>
            <a:endParaRPr lang="en-US" sz="1200">
              <a:latin typeface="26"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People still buy tabloids with little care for whether they tell truth or not.</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6BE95B-8AE1-4C4A-83D1-3B11405CCEF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supposes that </a:t>
            </a:r>
            <a:r>
              <a:rPr lang="en-US" altLang="ja-JP" dirty="0">
                <a:ea typeface="ＭＳ Ｐゴシック" charset="0"/>
                <a:cs typeface="ＭＳ Ｐゴシック" charset="0"/>
              </a:rPr>
              <a:t>"</a:t>
            </a:r>
            <a:r>
              <a:rPr lang="en-US" dirty="0">
                <a:ea typeface="ＭＳ Ｐゴシック" charset="0"/>
                <a:cs typeface="ＭＳ Ｐゴシック" charset="0"/>
              </a:rPr>
              <a:t>all gospels are created equal,</a:t>
            </a:r>
            <a:r>
              <a:rPr lang="en-US" altLang="ja-JP" dirty="0">
                <a:ea typeface="ＭＳ Ｐゴシック" charset="0"/>
                <a:cs typeface="ＭＳ Ｐゴシック" charset="0"/>
              </a:rPr>
              <a:t>"</a:t>
            </a:r>
            <a:r>
              <a:rPr lang="en-US" dirty="0">
                <a:ea typeface="ＭＳ Ｐゴシック" charset="0"/>
                <a:cs typeface="ＭＳ Ｐゴシック" charset="0"/>
              </a:rPr>
              <a:t> including these 16 heretical gospels that came a century after Christ.</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C0417E-3886-3D4F-9389-B7AE7F20813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Gnostic works do not amount to </a:t>
            </a:r>
            <a:r>
              <a:rPr lang="en-US" altLang="ja-JP" dirty="0">
                <a:ea typeface="ＭＳ Ｐゴシック" charset="0"/>
                <a:cs typeface="ＭＳ Ｐゴシック" charset="0"/>
              </a:rPr>
              <a:t>"</a:t>
            </a:r>
            <a:r>
              <a:rPr lang="en-US" dirty="0">
                <a:ea typeface="ＭＳ Ｐゴシック" charset="0"/>
                <a:cs typeface="ＭＳ Ｐゴシック" charset="0"/>
              </a:rPr>
              <a:t>80 gospels</a:t>
            </a:r>
            <a:r>
              <a:rPr lang="en-US" altLang="ja-JP" dirty="0">
                <a:ea typeface="ＭＳ Ｐゴシック" charset="0"/>
                <a:cs typeface="ＭＳ Ｐゴシック" charset="0"/>
              </a:rPr>
              <a:t>"</a:t>
            </a:r>
            <a:r>
              <a:rPr lang="en-US" dirty="0">
                <a:ea typeface="ＭＳ Ｐゴシック" charset="0"/>
                <a:cs typeface="ＭＳ Ｐゴシック" charset="0"/>
              </a:rPr>
              <a:t> as Brown claims.  What they say is so esoteric that few read them.</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4680F9-3014-7E48-BFBD-482A1D7DE2F1}"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2F4CE0-7DBE-204A-A1E6-C498774946E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D23221-A4EE-284E-B55D-43561AE8B740}"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178</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71A22-BD65-6049-90E1-563ACA3A956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SA" dirty="0">
                <a:cs typeface="ＭＳ Ｐゴシック" charset="0"/>
              </a:rPr>
              <a:t>أنكرالعديد من الغنوصيين أن يسوع كان إنسانًا حقيقيًا. وقام آخرون بتعظيم الروح حتى أن أنكروا ألوهيته.</a:t>
            </a:r>
            <a:endParaRPr lang="en-US" dirty="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919106-C671-DF42-8C30-9E7CF0D6C4B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939FE3-FD27-8F47-AD4B-C23632B60546}"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51446F-0157-E24E-AD85-6B9D20097FA5}" type="slidenum">
              <a:rPr lang="en-US" sz="1200">
                <a:latin typeface="26" charset="0"/>
              </a:rPr>
              <a:pPr/>
              <a:t>182</a:t>
            </a:fld>
            <a:endParaRPr lang="en-US" sz="1200">
              <a:latin typeface="26" charset="0"/>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Many examples of relativism can be cited today.  Blogging is perhaps the best example.  One used to have to know what he was saying to publicize his views.  This was required by the editor and book publisher.  Now people can create a blog in ten minutes to share unsubstantiated views with the world apart from a publisher.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902E7-97F2-084A-92CC-D38AC104535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If you do the math, Brown is probably a billionaire—especially after all the movie royalties.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Wikipedia:</a:t>
            </a:r>
          </a:p>
          <a:p>
            <a:pPr eaLnBrk="1" hangingPunct="1"/>
            <a:r>
              <a:rPr lang="en-US" b="1" dirty="0"/>
              <a:t>Daniel Gerhard Brown</a:t>
            </a:r>
            <a:r>
              <a:rPr lang="en-US" dirty="0"/>
              <a:t> (born June 22, 1964) is an American author best known for his </a:t>
            </a:r>
            <a:r>
              <a:rPr lang="en-US" dirty="0">
                <a:hlinkClick r:id="rId3" tooltip="Thriller (genre)"/>
              </a:rPr>
              <a:t>thriller</a:t>
            </a:r>
            <a:r>
              <a:rPr lang="en-US" dirty="0"/>
              <a:t> novels, including the </a:t>
            </a:r>
            <a:r>
              <a:rPr lang="en-US" i="1" dirty="0">
                <a:hlinkClick r:id="rId4" tooltip="Robert Langdon (book series)"/>
              </a:rPr>
              <a:t>Robert Langdon</a:t>
            </a:r>
            <a:r>
              <a:rPr lang="en-US" dirty="0"/>
              <a:t> novels </a:t>
            </a:r>
            <a:r>
              <a:rPr lang="en-US" i="1" dirty="0">
                <a:hlinkClick r:id="rId5" tooltip="Angels &amp; Demons"/>
              </a:rPr>
              <a:t>Angels &amp; Demons</a:t>
            </a:r>
            <a:r>
              <a:rPr lang="en-US" dirty="0"/>
              <a:t> (2000), </a:t>
            </a:r>
            <a:r>
              <a:rPr lang="en-US" i="1" dirty="0">
                <a:hlinkClick r:id="rId6" tooltip="The Da Vinci Code"/>
              </a:rPr>
              <a:t>The Da Vinci Code</a:t>
            </a:r>
            <a:r>
              <a:rPr lang="en-US" dirty="0"/>
              <a:t> (2003), </a:t>
            </a:r>
            <a:r>
              <a:rPr lang="en-US" i="1" dirty="0">
                <a:hlinkClick r:id="rId7" tooltip="The Lost Symbol"/>
              </a:rPr>
              <a:t>The Lost Symbol</a:t>
            </a:r>
            <a:r>
              <a:rPr lang="en-US" dirty="0"/>
              <a:t> (2009), </a:t>
            </a:r>
            <a:r>
              <a:rPr lang="en-US" i="1" dirty="0">
                <a:hlinkClick r:id="rId8" tooltip="Inferno (Brown novel)"/>
              </a:rPr>
              <a:t>Inferno</a:t>
            </a:r>
            <a:r>
              <a:rPr lang="en-US" dirty="0"/>
              <a:t> (2013), and </a:t>
            </a:r>
            <a:r>
              <a:rPr lang="en-US" i="1" dirty="0">
                <a:hlinkClick r:id="rId9" tooltip="Origin (Dan Brown novel)"/>
              </a:rPr>
              <a:t>Origin</a:t>
            </a:r>
            <a:r>
              <a:rPr lang="en-US" dirty="0"/>
              <a:t> (2017). His novels are treasure hunts that usually take place over a period of 24 hours.</a:t>
            </a:r>
            <a:r>
              <a:rPr lang="en-US" baseline="30000" dirty="0">
                <a:hlinkClick r:id="rId10"/>
              </a:rPr>
              <a:t>[3]</a:t>
            </a:r>
            <a:r>
              <a:rPr lang="en-US" dirty="0"/>
              <a:t> They feature recurring themes of </a:t>
            </a:r>
            <a:r>
              <a:rPr lang="en-US" dirty="0">
                <a:hlinkClick r:id="rId11" tooltip="Cryptography"/>
              </a:rPr>
              <a:t>cryptography</a:t>
            </a:r>
            <a:r>
              <a:rPr lang="en-US" dirty="0"/>
              <a:t>, art, and </a:t>
            </a:r>
            <a:r>
              <a:rPr lang="en-US" dirty="0">
                <a:hlinkClick r:id="rId12" tooltip="Conspiracy theories"/>
              </a:rPr>
              <a:t>conspiracy theories</a:t>
            </a:r>
            <a:r>
              <a:rPr lang="en-US" dirty="0"/>
              <a:t>. His books have been translated into 57 languages and, as of 2012, have sold over 200 million copies. Three of them, </a:t>
            </a:r>
            <a:r>
              <a:rPr lang="en-US" i="1" dirty="0"/>
              <a:t>Angels &amp; Demons</a:t>
            </a:r>
            <a:r>
              <a:rPr lang="en-US" dirty="0"/>
              <a:t>, </a:t>
            </a:r>
            <a:r>
              <a:rPr lang="en-US" i="1" dirty="0"/>
              <a:t>The Da Vinci Code</a:t>
            </a:r>
            <a:r>
              <a:rPr lang="en-US" dirty="0"/>
              <a:t>, and </a:t>
            </a:r>
            <a:r>
              <a:rPr lang="en-US" i="1" dirty="0"/>
              <a:t>Inferno</a:t>
            </a:r>
            <a:r>
              <a:rPr lang="en-US" dirty="0"/>
              <a:t>, have been </a:t>
            </a:r>
            <a:r>
              <a:rPr lang="en-US" dirty="0">
                <a:hlinkClick r:id="rId13" tooltip="Robert Langdon (film series)"/>
              </a:rPr>
              <a:t>adapted into films</a:t>
            </a:r>
            <a:r>
              <a:rPr lang="en-US" dirty="0"/>
              <a:t>, while one of them, </a:t>
            </a:r>
            <a:r>
              <a:rPr lang="en-US" i="1" dirty="0"/>
              <a:t>The Lost Symbol</a:t>
            </a:r>
            <a:r>
              <a:rPr lang="en-US" dirty="0"/>
              <a:t>, was adapted into a television show. </a:t>
            </a:r>
          </a:p>
          <a:p>
            <a:r>
              <a:rPr lang="en-US" dirty="0"/>
              <a:t>Spouse:</a:t>
            </a:r>
            <a:r>
              <a:rPr lang="en-US" dirty="0">
                <a:effectLst/>
              </a:rPr>
              <a:t> Blythe </a:t>
            </a:r>
            <a:r>
              <a:rPr lang="en-US" dirty="0" err="1">
                <a:effectLst/>
              </a:rPr>
              <a:t>Newlon</a:t>
            </a:r>
            <a:r>
              <a:rPr lang="en-US" dirty="0">
                <a:effectLst/>
              </a:rPr>
              <a:t> (m. 1997; div. 2019)​</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NS-22-2Peter-167</a:t>
            </a:r>
          </a:p>
          <a:p>
            <a:pPr eaLnBrk="1" hangingPunct="1"/>
            <a:r>
              <a:rPr lang="en-US" dirty="0">
                <a:ea typeface="ＭＳ Ｐゴシック" charset="0"/>
                <a:cs typeface="ＭＳ Ｐゴシック" charset="0"/>
              </a:rPr>
              <a:t>TH-06-DaVinciCode-18</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54B239-E87C-9A42-B446-1EE09D0D498F}" type="slidenum">
              <a:rPr lang="en-US" sz="1200">
                <a:latin typeface="26" charset="0"/>
              </a:rPr>
              <a:pPr/>
              <a:t>183</a:t>
            </a:fld>
            <a:endParaRPr lang="en-US" sz="1200">
              <a:latin typeface="26" charset="0"/>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Another reason Brown</a:t>
            </a:r>
            <a:r>
              <a:rPr lang="fr-FR" altLang="ja-JP">
                <a:ea typeface="ＭＳ Ｐゴシック" charset="0"/>
                <a:cs typeface="ＭＳ Ｐゴシック" charset="0"/>
              </a:rPr>
              <a:t>'</a:t>
            </a:r>
            <a:r>
              <a:rPr lang="en-US" altLang="ja-JP">
                <a:ea typeface="ＭＳ Ｐゴシック" charset="0"/>
                <a:cs typeface="ＭＳ Ｐゴシック" charset="0"/>
              </a:rPr>
              <a:t>s view have wide appeal is that we are ignorant of history--and too lazy to find out the truth through real research.</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http://www.synaxis.org/cn/stjohn/tree_of_church_history.jpg</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EF2105-598E-D04E-84D0-F203F7F8DC7C}" type="slidenum">
              <a:rPr lang="en-US" sz="1200">
                <a:latin typeface="26" charset="0"/>
              </a:rPr>
              <a:pPr/>
              <a:t>184</a:t>
            </a:fld>
            <a:endParaRPr lang="en-US" sz="1200">
              <a:latin typeface="26" charset="0"/>
            </a:endParaRPr>
          </a:p>
        </p:txBody>
      </p:sp>
      <p:sp>
        <p:nvSpPr>
          <p:cNvPr id="661506" name="Rectangle 2"/>
          <p:cNvSpPr>
            <a:spLocks noGrp="1" noRot="1" noChangeAspect="1" noChangeArrowheads="1"/>
          </p:cNvSpPr>
          <p:nvPr>
            <p:ph type="sldImg"/>
          </p:nvPr>
        </p:nvSpPr>
        <p:spPr>
          <a:solidFill>
            <a:srgbClr val="FFFFFF"/>
          </a:solidFill>
          <a:ln/>
        </p:spPr>
      </p:sp>
      <p:sp>
        <p:nvSpPr>
          <p:cNvPr id="661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should Christians respond to this heresy?  We should riot, burn down the places of worship of those who disagree with us, and kill Dan Brown.  OK, so I shouldn</a:t>
            </a:r>
            <a:r>
              <a:rPr lang="fr-FR" altLang="ja-JP">
                <a:ea typeface="ＭＳ Ｐゴシック" charset="0"/>
                <a:cs typeface="ＭＳ Ｐゴシック" charset="0"/>
              </a:rPr>
              <a:t>'</a:t>
            </a:r>
            <a:r>
              <a:rPr lang="en-US" altLang="ja-JP">
                <a:ea typeface="ＭＳ Ｐゴシック" charset="0"/>
                <a:cs typeface="ＭＳ Ｐゴシック" charset="0"/>
              </a:rPr>
              <a:t>t kid about this, but you do know that others have done worse for less offensive claims against their religion.  We already noted 1 Peter 3:15, which tells us to answer questions gently and with respect. Let</a:t>
            </a:r>
            <a:r>
              <a:rPr lang="fr-FR" altLang="ja-JP">
                <a:ea typeface="ＭＳ Ｐゴシック" charset="0"/>
                <a:cs typeface="ＭＳ Ｐゴシック" charset="0"/>
              </a:rPr>
              <a:t>'</a:t>
            </a:r>
            <a:r>
              <a:rPr lang="en-US" altLang="ja-JP">
                <a:ea typeface="ＭＳ Ｐゴシック" charset="0"/>
                <a:cs typeface="ＭＳ Ｐゴシック" charset="0"/>
              </a:rPr>
              <a:t>s pray for Dan Brown to come to know the real Jesus, who loves him and died for him.</a:t>
            </a:r>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82E6FC-E857-E645-ABC5-CFC9C58B0FAD}" type="slidenum">
              <a:rPr lang="en-US" sz="1200">
                <a:latin typeface="26" charset="0"/>
              </a:rPr>
              <a:pPr/>
              <a:t>185</a:t>
            </a:fld>
            <a:endParaRPr lang="en-US" sz="1200">
              <a:latin typeface="26" charset="0"/>
            </a:endParaRPr>
          </a:p>
        </p:txBody>
      </p:sp>
      <p:sp>
        <p:nvSpPr>
          <p:cNvPr id="663554" name="AutoShape 2"/>
          <p:cNvSpPr>
            <a:spLocks noGrp="1" noRot="1" noChangeAspect="1" noChangeArrowheads="1" noTextEdit="1"/>
          </p:cNvSpPr>
          <p:nvPr>
            <p:ph type="sldImg"/>
          </p:nvPr>
        </p:nvSpPr>
        <p:spPr>
          <a:xfrm>
            <a:off x="841375" y="241300"/>
            <a:ext cx="5233988" cy="3925888"/>
          </a:xfrm>
          <a:ln/>
        </p:spPr>
      </p:sp>
      <p:sp>
        <p:nvSpPr>
          <p:cNvPr id="6635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By </a:t>
            </a:r>
            <a:r>
              <a:rPr lang="en-US" altLang="ja-JP">
                <a:ea typeface="ＭＳ Ｐゴシック" charset="0"/>
                <a:cs typeface="ＭＳ Ｐゴシック" charset="0"/>
              </a:rPr>
              <a:t>"enemy" I mean those attacking our faith.</a:t>
            </a:r>
            <a:endParaRPr lang="en-US">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DA7577A-A1DE-9148-B39D-B44F2F705F95}" type="slidenum">
              <a:rPr lang="en-US" sz="1200">
                <a:latin typeface="26" charset="0"/>
              </a:rPr>
              <a:pPr/>
              <a:t>186</a:t>
            </a:fld>
            <a:endParaRPr lang="en-US" sz="1200">
              <a:latin typeface="26" charset="0"/>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Of course, don</a:t>
            </a:r>
            <a:r>
              <a:rPr lang="fr-FR" altLang="ja-JP">
                <a:ea typeface="ＭＳ Ｐゴシック" charset="0"/>
                <a:cs typeface="ＭＳ Ｐゴシック" charset="0"/>
              </a:rPr>
              <a:t>'</a:t>
            </a:r>
            <a:r>
              <a:rPr lang="en-US" altLang="ja-JP">
                <a:ea typeface="ＭＳ Ｐゴシック" charset="0"/>
                <a:cs typeface="ＭＳ Ｐゴシック" charset="0"/>
              </a:rPr>
              <a:t>t become an expert on Dan Brown.  This heresy will soon pass away, but "the Word of the Lord is forever" so know God</a:t>
            </a:r>
            <a:r>
              <a:rPr lang="fr-FR" altLang="ja-JP">
                <a:ea typeface="ＭＳ Ｐゴシック" charset="0"/>
                <a:cs typeface="ＭＳ Ｐゴシック" charset="0"/>
              </a:rPr>
              <a:t>'</a:t>
            </a:r>
            <a:r>
              <a:rPr lang="en-US" altLang="ja-JP">
                <a:ea typeface="ＭＳ Ｐゴシック" charset="0"/>
                <a:cs typeface="ＭＳ Ｐゴシック" charset="0"/>
              </a:rPr>
              <a:t>s eternal Word better than any book!</a:t>
            </a:r>
            <a:endParaRPr lang="en-US">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BA5D91A-3829-EA4D-86D6-531EFDCE772F}" type="slidenum">
              <a:rPr lang="en-US" sz="1200">
                <a:latin typeface="26" charset="0"/>
              </a:rPr>
              <a:pPr/>
              <a:t>187</a:t>
            </a:fld>
            <a:endParaRPr lang="en-US" sz="1200">
              <a:latin typeface="26" charset="0"/>
            </a:endParaRPr>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Yet still, a little knowledge of Brown can help you gain credibility to talk with people more intelligently since you will know what they have read or seen on the movie screen.</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96D6CD-CE9E-564E-A799-E4F8FD784A3B}" type="slidenum">
              <a:rPr lang="en-US" sz="1200">
                <a:latin typeface="26" charset="0"/>
              </a:rPr>
              <a:pPr/>
              <a:t>188</a:t>
            </a:fld>
            <a:endParaRPr lang="en-US" sz="1200">
              <a:latin typeface="26" charset="0"/>
            </a:endParaRPr>
          </a:p>
        </p:txBody>
      </p:sp>
      <p:sp>
        <p:nvSpPr>
          <p:cNvPr id="669698" name="Rectangle 2"/>
          <p:cNvSpPr>
            <a:spLocks noGrp="1" noRot="1" noChangeAspect="1" noChangeArrowheads="1"/>
          </p:cNvSpPr>
          <p:nvPr>
            <p:ph type="sldImg"/>
          </p:nvPr>
        </p:nvSpPr>
        <p:spPr>
          <a:solidFill>
            <a:srgbClr val="FFFFFF"/>
          </a:solidFill>
          <a:ln/>
        </p:spPr>
      </p:sp>
      <p:sp>
        <p:nvSpPr>
          <p:cNvPr id="6696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There are numerous rebuttals to Brown.  See the bibliography for books, websites, and DVDs.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Debunking… at </a:t>
            </a:r>
            <a:r>
              <a:rPr lang="en-US" b="1">
                <a:solidFill>
                  <a:srgbClr val="0000CC"/>
                </a:solidFill>
                <a:latin typeface="Arial" charset="0"/>
                <a:ea typeface="ＭＳ Ｐゴシック" charset="0"/>
                <a:cs typeface="ＭＳ Ｐゴシック" charset="0"/>
              </a:rPr>
              <a:t>www.truthnet.org/davinci/</a:t>
            </a:r>
            <a:endParaRPr lang="en-US">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AE267D-3C3A-DF47-9344-F6D6020089FD}" type="slidenum">
              <a:rPr lang="en-US" sz="1200">
                <a:latin typeface="26" charset="0"/>
              </a:rPr>
              <a:pPr/>
              <a:t>189</a:t>
            </a:fld>
            <a:endParaRPr lang="en-US" sz="1200">
              <a:latin typeface="26" charset="0"/>
            </a:endParaRPr>
          </a:p>
        </p:txBody>
      </p:sp>
      <p:sp>
        <p:nvSpPr>
          <p:cNvPr id="671746" name="Rectangle 2"/>
          <p:cNvSpPr>
            <a:spLocks noGrp="1" noRot="1" noChangeAspect="1" noChangeArrowheads="1"/>
          </p:cNvSpPr>
          <p:nvPr>
            <p:ph type="sldImg"/>
          </p:nvPr>
        </p:nvSpPr>
        <p:spPr>
          <a:solidFill>
            <a:srgbClr val="FFFFFF"/>
          </a:solidFill>
          <a:ln/>
        </p:spPr>
      </p:sp>
      <p:sp>
        <p:nvSpPr>
          <p:cNvPr id="671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recommending this book more than any other.  It</a:t>
            </a:r>
            <a:r>
              <a:rPr lang="fr-FR" altLang="ja-JP">
                <a:ea typeface="ＭＳ Ｐゴシック" charset="0"/>
                <a:cs typeface="ＭＳ Ｐゴシック" charset="0"/>
              </a:rPr>
              <a:t>'</a:t>
            </a:r>
            <a:r>
              <a:rPr lang="en-US" altLang="ja-JP">
                <a:ea typeface="ＭＳ Ｐゴシック" charset="0"/>
                <a:cs typeface="ＭＳ Ｐゴシック" charset="0"/>
              </a:rPr>
              <a:t>s also available in Chinese.</a:t>
            </a:r>
            <a:endParaRPr lang="en-US">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A404D33-FA25-5348-BCFF-6525A4197416}" type="slidenum">
              <a:rPr lang="en-US" sz="1200">
                <a:latin typeface="26" charset="0"/>
              </a:rPr>
              <a:pPr/>
              <a:t>190</a:t>
            </a:fld>
            <a:endParaRPr lang="en-US" sz="1200">
              <a:latin typeface="26" charset="0"/>
            </a:endParaRPr>
          </a:p>
        </p:txBody>
      </p:sp>
      <p:sp>
        <p:nvSpPr>
          <p:cNvPr id="673794" name="Rectangle 2"/>
          <p:cNvSpPr>
            <a:spLocks noGrp="1" noRot="1" noChangeAspect="1" noChangeArrowheads="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recommending this book more than any other.  It</a:t>
            </a:r>
            <a:r>
              <a:rPr lang="fr-FR" altLang="ja-JP">
                <a:ea typeface="ＭＳ Ｐゴシック" charset="0"/>
                <a:cs typeface="ＭＳ Ｐゴシック" charset="0"/>
              </a:rPr>
              <a:t>'</a:t>
            </a:r>
            <a:r>
              <a:rPr lang="en-US" altLang="ja-JP">
                <a:ea typeface="ＭＳ Ｐゴシック" charset="0"/>
                <a:cs typeface="ＭＳ Ｐゴシック" charset="0"/>
              </a:rPr>
              <a:t>s also available in Chinese.</a:t>
            </a:r>
            <a:endParaRPr lang="en-US">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0BE6428-C69A-4B40-AF17-57D0EEB8280D}" type="slidenum">
              <a:rPr lang="en-US" sz="1200">
                <a:latin typeface="26" charset="0"/>
              </a:rPr>
              <a:pPr/>
              <a:t>191</a:t>
            </a:fld>
            <a:endParaRPr lang="en-US" sz="1200">
              <a:latin typeface="26" charset="0"/>
            </a:endParaRPr>
          </a:p>
        </p:txBody>
      </p:sp>
      <p:sp>
        <p:nvSpPr>
          <p:cNvPr id="675842" name="Rectangle 2"/>
          <p:cNvSpPr>
            <a:spLocks noGrp="1" noRot="1" noChangeAspect="1" noChangeArrowheads="1"/>
          </p:cNvSpPr>
          <p:nvPr>
            <p:ph type="sldImg"/>
          </p:nvPr>
        </p:nvSpPr>
        <p:spPr>
          <a:solidFill>
            <a:srgbClr val="FFFFFF"/>
          </a:solidFill>
          <a:ln/>
        </p:spPr>
      </p:sp>
      <p:sp>
        <p:nvSpPr>
          <p:cNvPr id="675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These four ministries are working together here in Singapore on this excellent website.</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7D442-E9AF-A34A-9673-25587E27853B}"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extLst>
      <p:ext uri="{BB962C8B-B14F-4D97-AF65-F5344CB8AC3E}">
        <p14:creationId xmlns:p14="http://schemas.microsoft.com/office/powerpoint/2010/main" val="9418796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8A3AA9-CF12-5048-9DE5-4B79D2FBCC14}"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cs typeface="Arial" panose="020B0604020202020204" pitchFamily="34" charset="0"/>
              </a:rPr>
              <a:t>DVC books and games flood the market.  A computer game was also planned for release in May 2006.</a:t>
            </a:r>
          </a:p>
        </p:txBody>
      </p:sp>
    </p:spTree>
    <p:extLst>
      <p:ext uri="{BB962C8B-B14F-4D97-AF65-F5344CB8AC3E}">
        <p14:creationId xmlns:p14="http://schemas.microsoft.com/office/powerpoint/2010/main" val="961304130"/>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2626A8-7759-4542-AB6A-00A36ABBEA79}" type="slidenum">
              <a:rPr lang="en-US" sz="1200">
                <a:latin typeface="26" charset="0"/>
              </a:rPr>
              <a:pPr/>
              <a:t>193</a:t>
            </a:fld>
            <a:endParaRPr lang="en-US" sz="1200">
              <a:latin typeface="26" charset="0"/>
            </a:endParaRPr>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There are three basic types of responses to the film and book.  This first person needs you to agree that the DVC claims are unfounded.</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4679118-E1D7-6240-9C0F-2B503BEAEF0A}" type="slidenum">
              <a:rPr lang="en-US" sz="1200">
                <a:latin typeface="26" charset="0"/>
              </a:rPr>
              <a:pPr/>
              <a:t>194</a:t>
            </a:fld>
            <a:endParaRPr lang="en-US" sz="1200">
              <a:latin typeface="26"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person needs a reasoned response.</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74FCB8-A93E-7B45-BCEA-48C37F4EAAD6}" type="slidenum">
              <a:rPr lang="en-US" sz="1200">
                <a:latin typeface="26" charset="0"/>
              </a:rPr>
              <a:pPr/>
              <a:t>195</a:t>
            </a:fld>
            <a:endParaRPr lang="en-US" sz="1200">
              <a:latin typeface="26" charset="0"/>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person needs a pastoral touch.  Tell him or her that you care about the hurt that this person feels.</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8562B52-7CFC-364D-9134-C32866724D79}" type="slidenum">
              <a:rPr lang="en-US" sz="1200">
                <a:latin typeface="26" charset="0"/>
              </a:rPr>
              <a:pPr/>
              <a:t>196</a:t>
            </a:fld>
            <a:endParaRPr lang="en-US" sz="1200">
              <a:latin typeface="26"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What specifically should you say?  It</a:t>
            </a:r>
            <a:r>
              <a:rPr lang="fr-FR" altLang="ja-JP">
                <a:ea typeface="ＭＳ Ｐゴシック" charset="0"/>
                <a:cs typeface="ＭＳ Ｐゴシック" charset="0"/>
              </a:rPr>
              <a:t>'</a:t>
            </a:r>
            <a:r>
              <a:rPr lang="en-US" altLang="ja-JP">
                <a:ea typeface="ＭＳ Ｐゴシック" charset="0"/>
                <a:cs typeface="ＭＳ Ｐゴシック" charset="0"/>
              </a:rPr>
              <a:t>s more important to ask good questions than to crusade against the book.  Here are six suggestions in order.</a:t>
            </a:r>
            <a:endParaRPr lang="en-US">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E95C2E-F4A3-3942-96F5-9EE54AC24A01}" type="slidenum">
              <a:rPr lang="en-US" sz="1200">
                <a:latin typeface="26" charset="0"/>
              </a:rPr>
              <a:pPr/>
              <a:t>199</a:t>
            </a:fld>
            <a:endParaRPr lang="en-US" sz="1200">
              <a:latin typeface="26"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mentions the cross only in passing as a Christian symbol.  We need to complete this with the significance of the cross.  Christ died on the cross not for his own sins since he had none.  He died for us.</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A76D45-A704-8244-9486-4E32A521FB8C}" type="slidenum">
              <a:rPr lang="en-US" sz="1200">
                <a:latin typeface="26" charset="0"/>
              </a:rPr>
              <a:pPr/>
              <a:t>200</a:t>
            </a:fld>
            <a:endParaRPr lang="en-US" sz="1200">
              <a:latin typeface="26"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FFD91E-AD83-F645-9022-6C76FFFE2406}" type="slidenum">
              <a:rPr lang="en-US" sz="1200">
                <a:solidFill>
                  <a:srgbClr val="000000"/>
                </a:solidFill>
              </a:rPr>
              <a:pPr eaLnBrk="1" hangingPunct="1"/>
              <a:t>201</a:t>
            </a:fld>
            <a:endParaRPr lang="en-US" sz="1200">
              <a:solidFill>
                <a:srgbClr val="000000"/>
              </a:solidFill>
            </a:endParaRPr>
          </a:p>
        </p:txBody>
      </p:sp>
      <p:sp>
        <p:nvSpPr>
          <p:cNvPr id="583682" name="Rectangle 2"/>
          <p:cNvSpPr>
            <a:spLocks noGrp="1" noRot="1" noChangeAspect="1" noChangeArrowheads="1" noTextEdit="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772486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882583-6424-DE4C-A19C-EEE1D475062D}" type="slidenum">
              <a:rPr lang="en-US" sz="1200">
                <a:solidFill>
                  <a:srgbClr val="000000"/>
                </a:solidFill>
              </a:rPr>
              <a:pPr eaLnBrk="1" hangingPunct="1"/>
              <a:t>202</a:t>
            </a:fld>
            <a:endParaRPr lang="en-US" sz="1200">
              <a:solidFill>
                <a:srgbClr val="000000"/>
              </a:solidFill>
            </a:endParaRPr>
          </a:p>
        </p:txBody>
      </p:sp>
      <p:sp>
        <p:nvSpPr>
          <p:cNvPr id="585730" name="Rectangle 2"/>
          <p:cNvSpPr>
            <a:spLocks noGrp="1" noRot="1" noChangeAspect="1" noChangeArrowheads="1" noTextEdit="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6053793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1E84E3F-B149-164B-9829-E0DC2A11E7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17206943"/>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E0761B-228D-B44C-907E-EA8D530F29CB}" type="slidenum">
              <a:rPr lang="en-US" sz="1200">
                <a:latin typeface="26" charset="0"/>
              </a:rPr>
              <a:pPr/>
              <a:t>2</a:t>
            </a:fld>
            <a:endParaRPr lang="en-US" sz="1200">
              <a:latin typeface="26" charset="0"/>
            </a:endParaRPr>
          </a:p>
        </p:txBody>
      </p:sp>
      <p:sp>
        <p:nvSpPr>
          <p:cNvPr id="293890" name="Rectangle 2"/>
          <p:cNvSpPr>
            <a:spLocks noGrp="1" noRot="1" noChangeAspect="1" noChangeArrowheads="1" noTextEdit="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ea typeface="新細明體" charset="0"/>
                <a:cs typeface="新細明體" charset="0"/>
              </a:rPr>
              <a:t>Presently only 145 of the 224 slides are translated, but they still give a basic critique of Brown</a:t>
            </a:r>
            <a:r>
              <a:rPr lang="fr-FR" altLang="zh-TW">
                <a:ea typeface="新細明體" charset="0"/>
                <a:cs typeface="新細明體" charset="0"/>
              </a:rPr>
              <a:t>'</a:t>
            </a:r>
            <a:r>
              <a:rPr lang="en-US" altLang="zh-TW">
                <a:ea typeface="新細明體" charset="0"/>
                <a:cs typeface="新細明體" charset="0"/>
              </a:rPr>
              <a:t>s 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726849-D439-504F-959F-CB2838B4C5AA}" type="slidenum">
              <a:rPr lang="en-US" sz="1200">
                <a:latin typeface="26" charset="0"/>
              </a:rPr>
              <a:pPr/>
              <a:t>20</a:t>
            </a:fld>
            <a:endParaRPr lang="en-US" sz="1200">
              <a:latin typeface="26"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movie will reach the millions who hate to read.  Many of these also hate to think, so they will absorb the story without a critical mind.</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72054039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7168AC-2F80-874C-82E5-2CD8C0ADB0E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5970" name="Rectangle 2"/>
          <p:cNvSpPr>
            <a:spLocks noGrp="1" noRot="1" noChangeAspect="1" noChangeArrowheads="1" noTextEdit="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extLst>
      <p:ext uri="{BB962C8B-B14F-4D97-AF65-F5344CB8AC3E}">
        <p14:creationId xmlns:p14="http://schemas.microsoft.com/office/powerpoint/2010/main" val="80039010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856188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A8BF13-6FB5-DB4F-8589-55D35A2521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0066" name="Rectangle 2"/>
          <p:cNvSpPr>
            <a:spLocks noGrp="1" noRot="1" noChangeAspect="1" noChangeArrowheads="1" noTextEdit="1"/>
          </p:cNvSpPr>
          <p:nvPr>
            <p:ph type="sldImg"/>
          </p:nvPr>
        </p:nvSpPr>
        <p:spPr>
          <a:solidFill>
            <a:srgbClr val="FFFFFF"/>
          </a:solidFill>
          <a:ln/>
        </p:spPr>
      </p:sp>
      <p:sp>
        <p:nvSpPr>
          <p:cNvPr id="600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In his nearly 600 page paperback that supposedly tells us the </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truth</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of Christianity, Brown NEVER EVEN ONCE mentions the resurrection of Christ.  This is the CHIEF teaching of Christianity--that Christ proved his claims by coming back from the dead.</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805112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677875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7DAF8B-41DD-7143-BE49-8A7F845C078A}"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211</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319585022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98D5FC8-B027-E740-B2D9-2D853DDDC9B4}" type="slidenum">
              <a:rPr lang="en-US" sz="1200">
                <a:latin typeface="26" charset="0"/>
              </a:rPr>
              <a:pPr/>
              <a:t>212</a:t>
            </a:fld>
            <a:endParaRPr lang="en-US" sz="1200">
              <a:latin typeface="26"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Let</a:t>
            </a:r>
            <a:r>
              <a:rPr lang="fr-FR" altLang="ja-JP">
                <a:ea typeface="ＭＳ Ｐゴシック" charset="0"/>
                <a:cs typeface="ＭＳ Ｐゴシック" charset="0"/>
              </a:rPr>
              <a:t>'</a:t>
            </a:r>
            <a:r>
              <a:rPr lang="en-US" altLang="ja-JP">
                <a:ea typeface="ＭＳ Ｐゴシック" charset="0"/>
                <a:cs typeface="ＭＳ Ｐゴシック" charset="0"/>
              </a:rPr>
              <a:t>s take a few moments to answer any remaining questions…</a:t>
            </a:r>
            <a:endParaRPr lang="en-US">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C571FF-AFF5-3141-AA71-F8EF27AB624A}" type="slidenum">
              <a:rPr lang="en-US" sz="1200">
                <a:latin typeface="26" charset="0"/>
              </a:rPr>
              <a:pPr/>
              <a:t>213</a:t>
            </a:fld>
            <a:endParaRPr lang="en-US" sz="1200">
              <a:latin typeface="26"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36A636-2F6E-2F48-8612-74941CC512F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BF35D53-366A-CF41-9396-8B1A10876701}" type="slidenum">
              <a:rPr lang="en-US" sz="1200">
                <a:latin typeface="26" charset="0"/>
              </a:rPr>
              <a:pPr/>
              <a:t>21</a:t>
            </a:fld>
            <a:endParaRPr lang="en-US" sz="1200">
              <a:latin typeface="26"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Many enjoy the plot, but for me it was painful reading to see so many hundreds of inaccuracies plague the book, which doesn</a:t>
            </a:r>
            <a:r>
              <a:rPr lang="fr-FR" altLang="ja-JP">
                <a:ea typeface="ＭＳ Ｐゴシック" charset="0"/>
                <a:cs typeface="ＭＳ Ｐゴシック" charset="0"/>
              </a:rPr>
              <a:t>'</a:t>
            </a:r>
            <a:r>
              <a:rPr lang="en-US" altLang="ja-JP">
                <a:ea typeface="ＭＳ Ｐゴシック" charset="0"/>
                <a:cs typeface="ＭＳ Ｐゴシック" charset="0"/>
              </a:rPr>
              <a:t>t even have a single footnote.  Since many of us don</a:t>
            </a:r>
            <a:r>
              <a:rPr lang="fr-FR" altLang="ja-JP">
                <a:ea typeface="ＭＳ Ｐゴシック" charset="0"/>
                <a:cs typeface="ＭＳ Ｐゴシック" charset="0"/>
              </a:rPr>
              <a:t>'</a:t>
            </a:r>
            <a:r>
              <a:rPr lang="en-US" altLang="ja-JP">
                <a:ea typeface="ＭＳ Ｐゴシック" charset="0"/>
                <a:cs typeface="ＭＳ Ｐゴシック" charset="0"/>
              </a:rPr>
              <a:t>t want to take the time to read a nearly 600-page novel, let</a:t>
            </a:r>
            <a:r>
              <a:rPr lang="fr-FR" altLang="ja-JP">
                <a:ea typeface="ＭＳ Ｐゴシック" charset="0"/>
                <a:cs typeface="ＭＳ Ｐゴシック" charset="0"/>
              </a:rPr>
              <a:t>'</a:t>
            </a:r>
            <a:r>
              <a:rPr lang="en-US" altLang="ja-JP">
                <a:ea typeface="ＭＳ Ｐゴシック" charset="0"/>
                <a:cs typeface="ＭＳ Ｐゴシック" charset="0"/>
              </a:rPr>
              <a:t>s see the narrative.</a:t>
            </a:r>
            <a:endParaRPr lang="en-US">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2F6BBE-9372-AC49-9751-878D45108D6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1C8E87-F6D5-A640-AAEE-B1E03523A18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C57E6AB-5005-E14A-8E24-FE2CE6889018}"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B2353CA-8C68-6949-BD75-34B89591237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03FA5CC7-8792-0949-AA56-75A2E0D4EF20}" type="slidenum">
              <a:rPr lang="en-US" sz="1200"/>
              <a:pPr/>
              <a:t>219</a:t>
            </a:fld>
            <a:endParaRPr lang="en-US" sz="1200"/>
          </a:p>
        </p:txBody>
      </p:sp>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EC56A9-399B-D345-832A-2ED8CB199C2B}" type="slidenum">
              <a:rPr lang="en-US" sz="1200">
                <a:latin typeface="26" charset="0"/>
              </a:rPr>
              <a:pPr/>
              <a:t>220</a:t>
            </a:fld>
            <a:endParaRPr lang="en-US" sz="1200">
              <a:latin typeface="26" charset="0"/>
            </a:endParaRPr>
          </a:p>
        </p:txBody>
      </p:sp>
      <p:sp>
        <p:nvSpPr>
          <p:cNvPr id="733186" name="Rectangle 2"/>
          <p:cNvSpPr>
            <a:spLocks noGrp="1" noRot="1" noChangeAspect="1" noChangeArrowheads="1"/>
          </p:cNvSpPr>
          <p:nvPr>
            <p:ph type="sldImg"/>
          </p:nvPr>
        </p:nvSpPr>
        <p:spPr>
          <a:solidFill>
            <a:srgbClr val="FFFFFF"/>
          </a:solidFill>
          <a:ln/>
        </p:spPr>
      </p:sp>
      <p:sp>
        <p:nvSpPr>
          <p:cNvPr id="73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r>
              <a:rPr lang="en-US" dirty="0"/>
              <a:t>__________</a:t>
            </a:r>
          </a:p>
          <a:p>
            <a:r>
              <a:rPr lang="en-US" dirty="0"/>
              <a:t>Common-427</a:t>
            </a:r>
          </a:p>
          <a:p>
            <a:r>
              <a:rPr lang="en-US" dirty="0"/>
              <a:t>NS-01-Matt15-28-slide 182</a:t>
            </a:r>
          </a:p>
          <a:p>
            <a:r>
              <a:rPr lang="en-US" dirty="0"/>
              <a:t>NS-02-Mark9-16-slide 129</a:t>
            </a:r>
          </a:p>
          <a:p>
            <a:r>
              <a:rPr lang="en-US" dirty="0"/>
              <a:t>NS-03-Luke13-24-slide 304</a:t>
            </a:r>
          </a:p>
          <a:p>
            <a:r>
              <a:rPr lang="en-US" dirty="0"/>
              <a:t>NS-04-John12-21-slide 19</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912714490"/>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931273-8000-044B-B81E-FEDF7DB6ABC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spcBef>
                <a:spcPct val="0"/>
              </a:spcBef>
            </a:pPr>
            <a:r>
              <a:rPr lang="en-US" sz="2400" dirty="0">
                <a:latin typeface="Times New Roman" charset="0"/>
                <a:ea typeface="ＭＳ Ｐゴシック" charset="0"/>
                <a:cs typeface="ＭＳ Ｐゴシック" charset="0"/>
              </a:rPr>
              <a:t>John leaves out the many details of Passion Week noted in the Synoptics except his anointing and Triumphal Entry, choosing instead to highlight the prediction of his death and the unbelief of the leaders. He also places the anointing BEFORE the Triumphal Entry whereas Matthew and Mark place it afterwards.</a:t>
            </a:r>
          </a:p>
          <a:p>
            <a:pPr>
              <a:spcBef>
                <a:spcPct val="0"/>
              </a:spcBef>
            </a:pPr>
            <a:r>
              <a:rPr lang="en-US" sz="2400" dirty="0">
                <a:latin typeface="Times New Roman" charset="0"/>
                <a:ea typeface="ＭＳ Ｐゴシック" charset="0"/>
                <a:cs typeface="ＭＳ Ｐゴシック" charset="0"/>
              </a:rPr>
              <a:t>____________</a:t>
            </a:r>
          </a:p>
          <a:p>
            <a:pPr>
              <a:spcBef>
                <a:spcPct val="0"/>
              </a:spcBef>
            </a:pPr>
            <a:r>
              <a:rPr lang="en-US" sz="2400" dirty="0">
                <a:latin typeface="Times New Roman" charset="0"/>
                <a:ea typeface="ＭＳ Ｐゴシック" charset="0"/>
                <a:cs typeface="ＭＳ Ｐゴシック" charset="0"/>
              </a:rPr>
              <a:t>Common-438</a:t>
            </a:r>
          </a:p>
          <a:p>
            <a:pPr>
              <a:spcBef>
                <a:spcPct val="0"/>
              </a:spcBef>
            </a:pPr>
            <a:r>
              <a:rPr lang="en-US" sz="2400" dirty="0">
                <a:latin typeface="Times New Roman" charset="0"/>
                <a:ea typeface="ＭＳ Ｐゴシック" charset="0"/>
                <a:cs typeface="ＭＳ Ｐゴシック" charset="0"/>
              </a:rPr>
              <a:t>LC-07-Official Presentation-</a:t>
            </a:r>
            <a:r>
              <a:rPr lang="he-IL" sz="2400" dirty="0">
                <a:latin typeface="Times New Roman" charset="0"/>
                <a:ea typeface="ＭＳ Ｐゴシック" charset="0"/>
                <a:cs typeface="ＭＳ Ｐゴシック" charset="0"/>
              </a:rPr>
              <a:t>18</a:t>
            </a:r>
            <a:endParaRPr lang="en-US" sz="2400" dirty="0">
              <a:latin typeface="Times New Roman" charset="0"/>
              <a:ea typeface="ＭＳ Ｐゴシック" charset="0"/>
              <a:cs typeface="ＭＳ Ｐゴシック" charset="0"/>
            </a:endParaRPr>
          </a:p>
          <a:p>
            <a:pPr eaLnBrk="1" hangingPunct="1"/>
            <a:r>
              <a:rPr lang="en-US" sz="2400" dirty="0">
                <a:latin typeface="Times New Roman" charset="0"/>
                <a:ea typeface="ＭＳ Ｐゴシック" charset="0"/>
                <a:cs typeface="ＭＳ Ｐゴシック" charset="0"/>
              </a:rPr>
              <a:t>NS-01-Matt15-28-slide 183</a:t>
            </a:r>
          </a:p>
          <a:p>
            <a:pPr eaLnBrk="1" hangingPunct="1"/>
            <a:r>
              <a:rPr lang="en-US" sz="2400" dirty="0">
                <a:latin typeface="Times New Roman" charset="0"/>
                <a:ea typeface="ＭＳ Ｐゴシック" charset="0"/>
                <a:cs typeface="ＭＳ Ｐゴシック" charset="0"/>
              </a:rPr>
              <a:t>NS-02-Mark9-16-slide 130</a:t>
            </a:r>
          </a:p>
          <a:p>
            <a:pPr eaLnBrk="1" hangingPunct="1"/>
            <a:r>
              <a:rPr lang="en-US" sz="2400" dirty="0">
                <a:latin typeface="Times New Roman" charset="0"/>
                <a:ea typeface="ＭＳ Ｐゴシック" charset="0"/>
                <a:cs typeface="ＭＳ Ｐゴシック" charset="0"/>
              </a:rPr>
              <a:t>NS-03-Luke13-24-slide 104</a:t>
            </a:r>
          </a:p>
          <a:p>
            <a:pPr eaLnBrk="1" hangingPunct="1"/>
            <a:r>
              <a:rPr lang="en-US" sz="2400" dirty="0">
                <a:latin typeface="Times New Roman" charset="0"/>
                <a:ea typeface="ＭＳ Ｐゴシック" charset="0"/>
                <a:cs typeface="ＭＳ Ｐゴシック" charset="0"/>
              </a:rPr>
              <a:t>NS-04-John12-21-slide 4</a:t>
            </a:r>
          </a:p>
          <a:p>
            <a:pPr>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78706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r>
              <a:rPr lang="en-US" dirty="0"/>
              <a:t>NS-01-Matt15-28-slide 183</a:t>
            </a:r>
          </a:p>
          <a:p>
            <a:r>
              <a:rPr lang="en-US" dirty="0"/>
              <a:t>NS-02-Mark9-16-slide 130</a:t>
            </a:r>
          </a:p>
          <a:p>
            <a:r>
              <a:rPr lang="en-US" dirty="0"/>
              <a:t>NS-03-Luke13-24-slide 305</a:t>
            </a:r>
          </a:p>
          <a:p>
            <a:r>
              <a:rPr lang="en-US" dirty="0"/>
              <a:t>NS-04-John12-21-slide 20</a:t>
            </a: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64218023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Luke 7 has in common with the Passion Week anointing many traits.</a:t>
            </a:r>
          </a:p>
          <a:p>
            <a:r>
              <a:rPr lang="en-US" sz="2400" dirty="0"/>
              <a:t>__________</a:t>
            </a:r>
          </a:p>
          <a:p>
            <a:r>
              <a:rPr lang="en-US" sz="2400" dirty="0"/>
              <a:t>Common-429</a:t>
            </a:r>
          </a:p>
          <a:p>
            <a:r>
              <a:rPr lang="en-US" sz="2400" dirty="0"/>
              <a:t>NS-01-Matt15-28-slide 184</a:t>
            </a:r>
          </a:p>
          <a:p>
            <a:r>
              <a:rPr lang="en-US" sz="2400" dirty="0"/>
              <a:t>NS-02-Mark9-16-slide 131</a:t>
            </a:r>
          </a:p>
          <a:p>
            <a:r>
              <a:rPr lang="en-US" sz="2400" dirty="0"/>
              <a:t>NS-03-Luke13-24-slide 306</a:t>
            </a:r>
          </a:p>
          <a:p>
            <a:r>
              <a:rPr lang="en-US" sz="2400" dirty="0"/>
              <a:t>NS-04-John12-21-slide 21</a:t>
            </a:r>
          </a:p>
          <a:p>
            <a:pPr eaLnBrk="1" hangingPunct="1">
              <a:spcBef>
                <a:spcPct val="0"/>
              </a:spcBef>
            </a:pPr>
            <a:endParaRPr lang="en-US" sz="240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145705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EE7890-87B1-9F42-B3EE-051D126AA434}" type="slidenum">
              <a:rPr lang="en-US" sz="1200">
                <a:latin typeface="26" charset="0"/>
              </a:rPr>
              <a:pPr/>
              <a:t>22</a:t>
            </a:fld>
            <a:endParaRPr lang="en-US" sz="1200">
              <a:latin typeface="26"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As we introduce the characters, their real names will appear in italics.</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r>
              <a:rPr lang="en-US" sz="2400" dirty="0"/>
              <a:t>NS-01-Matt15-28-slide 185</a:t>
            </a:r>
          </a:p>
          <a:p>
            <a:r>
              <a:rPr lang="en-US" sz="2400" dirty="0"/>
              <a:t>NS-02-Mark9-16-slide 132</a:t>
            </a:r>
          </a:p>
          <a:p>
            <a:r>
              <a:rPr lang="en-US" sz="2400" dirty="0"/>
              <a:t>NS-03-Luke13-24-slide 307</a:t>
            </a:r>
          </a:p>
          <a:p>
            <a:r>
              <a:rPr lang="en-US" sz="2400" dirty="0"/>
              <a:t>NS-04-John12-21-slide 22</a:t>
            </a:r>
          </a:p>
        </p:txBody>
      </p:sp>
    </p:spTree>
    <p:extLst>
      <p:ext uri="{BB962C8B-B14F-4D97-AF65-F5344CB8AC3E}">
        <p14:creationId xmlns:p14="http://schemas.microsoft.com/office/powerpoint/2010/main" val="2666306732"/>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Theology (th) </a:t>
            </a:r>
          </a:p>
          <a:p>
            <a:r>
              <a:rPr lang="en-US" dirty="0"/>
              <a:t>_____________</a:t>
            </a:r>
          </a:p>
          <a:p>
            <a:r>
              <a:rPr lang="en-US" dirty="0"/>
              <a:t>Common-</a:t>
            </a:r>
            <a:r>
              <a:rPr lang="en-US" dirty="0">
                <a:latin typeface="Arial" charset="0"/>
                <a:ea typeface="ＭＳ Ｐゴシック" charset="0"/>
              </a:rPr>
              <a:t>39</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5258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F374379-7120-CF4E-B80E-54D7B7855D24}" type="slidenum">
              <a:rPr lang="en-US" sz="1200">
                <a:latin typeface="26" charset="0"/>
              </a:rPr>
              <a:pPr/>
              <a:t>23</a:t>
            </a:fld>
            <a:endParaRPr lang="en-US" sz="1200">
              <a:latin typeface="26"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story starts in Paris at France</a:t>
            </a:r>
            <a:r>
              <a:rPr lang="fr-FR" altLang="ja-JP">
                <a:ea typeface="ＭＳ Ｐゴシック" charset="0"/>
                <a:cs typeface="ＭＳ Ｐゴシック" charset="0"/>
              </a:rPr>
              <a:t>'</a:t>
            </a:r>
            <a:r>
              <a:rPr lang="en-US" altLang="ja-JP">
                <a:ea typeface="ＭＳ Ｐゴシック" charset="0"/>
                <a:cs typeface="ＭＳ Ｐゴシック" charset="0"/>
              </a:rPr>
              <a:t>s best known museum, known for it</a:t>
            </a:r>
            <a:r>
              <a:rPr lang="fr-FR" altLang="ja-JP">
                <a:ea typeface="ＭＳ Ｐゴシック" charset="0"/>
                <a:cs typeface="ＭＳ Ｐゴシック" charset="0"/>
              </a:rPr>
              <a:t>'</a:t>
            </a:r>
            <a:r>
              <a:rPr lang="en-US" altLang="ja-JP">
                <a:ea typeface="ＭＳ Ｐゴシック" charset="0"/>
                <a:cs typeface="ＭＳ Ｐゴシック" charset="0"/>
              </a:rPr>
              <a:t>s striking pyramids surrounded by old art galleries.</a:t>
            </a:r>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13BAC0-F91B-BC46-9103-AC0606DE6507}" type="slidenum">
              <a:rPr lang="en-US" sz="1200">
                <a:latin typeface="26" charset="0"/>
              </a:rPr>
              <a:pPr/>
              <a:t>24</a:t>
            </a:fld>
            <a:endParaRPr lang="en-US" sz="1200">
              <a:latin typeface="26"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 Catholic assassin shoots a bullet into the stomach of the Louvre</a:t>
            </a:r>
            <a:r>
              <a:rPr lang="fr-FR" altLang="ja-JP">
                <a:ea typeface="ＭＳ Ｐゴシック" charset="0"/>
                <a:cs typeface="ＭＳ Ｐゴシック" charset="0"/>
              </a:rPr>
              <a:t>'</a:t>
            </a:r>
            <a:r>
              <a:rPr lang="en-US" altLang="ja-JP">
                <a:ea typeface="ＭＳ Ｐゴシック" charset="0"/>
                <a:cs typeface="ＭＳ Ｐゴシック" charset="0"/>
              </a:rPr>
              <a:t>s curator…</a:t>
            </a:r>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B06FE5A-750B-B84D-BCD1-CD2BBDA2B31E}" type="slidenum">
              <a:rPr lang="en-US" sz="1200">
                <a:latin typeface="26" charset="0"/>
              </a:rPr>
              <a:pPr/>
              <a:t>25</a:t>
            </a:fld>
            <a:endParaRPr lang="en-US" sz="1200">
              <a:latin typeface="26"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curator, Jacque Sauniere, has but 15 minutes to live.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52473C6-8A3F-FE4B-B644-ECFFBF11D86E}" type="slidenum">
              <a:rPr lang="en-US" sz="1200">
                <a:latin typeface="26" charset="0"/>
              </a:rPr>
              <a:pPr/>
              <a:t>26</a:t>
            </a:fld>
            <a:endParaRPr lang="en-US" sz="1200">
              <a:latin typeface="26"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 runs down the gallery of the museum.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621A1EF-5245-454C-BAE7-C281FFC5FDBB}" type="slidenum">
              <a:rPr lang="en-US" sz="1200">
                <a:latin typeface="26" charset="0"/>
              </a:rPr>
              <a:pPr/>
              <a:t>27</a:t>
            </a:fld>
            <a:endParaRPr lang="en-US" sz="1200">
              <a:latin typeface="26"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Then he takes off all his clothes, draws a pentagram on his chest, and writes with his own blood on the floor next to him.  The clues baffle the police, so they call in an expert lecturing that night in Paris.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D92617-AABF-C54C-B2C8-4651F1156391}" type="slidenum">
              <a:rPr lang="en-US" sz="1200">
                <a:latin typeface="26" charset="0"/>
              </a:rPr>
              <a:pPr/>
              <a:t>28</a:t>
            </a:fld>
            <a:endParaRPr lang="en-US" sz="1200">
              <a:latin typeface="26"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expert is Robert Langdon, played by Tom Hanks.  He is a world-class expert in deciphering symbols.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EA31CA-9B8B-1446-97F2-CE00F666113F}" type="slidenum">
              <a:rPr lang="en-US" sz="1200">
                <a:latin typeface="26" charset="0"/>
              </a:rPr>
              <a:pPr/>
              <a:t>29</a:t>
            </a:fld>
            <a:endParaRPr lang="en-US" sz="1200">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As the plot unfolds, Langdon shows himself an enemy of Christians.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444D6B9-F50C-D746-9495-1CB4D73DF5BE}" type="slidenum">
              <a:rPr lang="en-US" sz="1200">
                <a:latin typeface="26" charset="0"/>
              </a:rPr>
              <a:pPr/>
              <a:t>3</a:t>
            </a:fld>
            <a:endParaRPr lang="en-US" sz="1200">
              <a:latin typeface="26"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0" dirty="0">
                <a:solidFill>
                  <a:srgbClr val="000080"/>
                </a:solidFill>
                <a:latin typeface="Arial" charset="0"/>
                <a:ea typeface="ＭＳ Ｐゴシック" charset="0"/>
                <a:cs typeface="ＭＳ Ｐゴシック" charset="0"/>
              </a:rPr>
              <a:t>Julian </a:t>
            </a:r>
            <a:r>
              <a:rPr lang="en-US" b="0" dirty="0" err="1">
                <a:solidFill>
                  <a:srgbClr val="000080"/>
                </a:solidFill>
                <a:latin typeface="Arial" charset="0"/>
                <a:ea typeface="ＭＳ Ｐゴシック" charset="0"/>
                <a:cs typeface="ＭＳ Ｐゴシック" charset="0"/>
              </a:rPr>
              <a:t>Beever</a:t>
            </a:r>
            <a:r>
              <a:rPr lang="en-US" b="0" dirty="0">
                <a:solidFill>
                  <a:srgbClr val="000080"/>
                </a:solidFill>
                <a:latin typeface="Arial" charset="0"/>
                <a:ea typeface="ＭＳ Ｐゴシック" charset="0"/>
                <a:cs typeface="ＭＳ Ｐゴシック" charset="0"/>
              </a:rPr>
              <a:t> is an English artist who</a:t>
            </a:r>
            <a:r>
              <a:rPr lang="fr-FR" b="0" dirty="0">
                <a:solidFill>
                  <a:srgbClr val="000080"/>
                </a:solidFill>
                <a:latin typeface="Arial" charset="0"/>
                <a:ea typeface="ＭＳ Ｐゴシック" charset="0"/>
                <a:cs typeface="ＭＳ Ｐゴシック" charset="0"/>
              </a:rPr>
              <a:t>'</a:t>
            </a:r>
            <a:r>
              <a:rPr lang="en-US" b="0" dirty="0">
                <a:solidFill>
                  <a:srgbClr val="000080"/>
                </a:solidFill>
                <a:latin typeface="Arial" charset="0"/>
                <a:ea typeface="ＭＳ Ｐゴシック" charset="0"/>
                <a:cs typeface="ＭＳ Ｐゴシック" charset="0"/>
              </a:rPr>
              <a:t>s famous for his art on the pavement of England, France, Germany, USA, </a:t>
            </a:r>
            <a:r>
              <a:rPr lang="en-US" b="0" dirty="0">
                <a:solidFill>
                  <a:srgbClr val="000080"/>
                </a:solidFill>
                <a:latin typeface="Arial-BoldMT" charset="0"/>
                <a:ea typeface="ＭＳ Ｐゴシック" charset="0"/>
                <a:cs typeface="ＭＳ Ｐゴシック" charset="0"/>
              </a:rPr>
              <a:t>Australia and Belgium. </a:t>
            </a:r>
            <a:r>
              <a:rPr lang="en-US" b="0" dirty="0" err="1">
                <a:solidFill>
                  <a:srgbClr val="000080"/>
                </a:solidFill>
                <a:latin typeface="Arial-BoldMT" charset="0"/>
                <a:ea typeface="ＭＳ Ｐゴシック" charset="0"/>
                <a:cs typeface="ＭＳ Ｐゴシック" charset="0"/>
              </a:rPr>
              <a:t>Beever</a:t>
            </a:r>
            <a:r>
              <a:rPr lang="en-US" b="0" dirty="0">
                <a:solidFill>
                  <a:srgbClr val="000080"/>
                </a:solidFill>
                <a:latin typeface="Arial-BoldMT" charset="0"/>
                <a:ea typeface="ＭＳ Ｐゴシック" charset="0"/>
                <a:cs typeface="ＭＳ Ｐゴシック" charset="0"/>
              </a:rPr>
              <a:t> gives to his drawings an amazing 3D illusion.</a:t>
            </a:r>
            <a:r>
              <a:rPr lang="en-US" b="0" dirty="0">
                <a:solidFill>
                  <a:srgbClr val="000080"/>
                </a:solidFill>
                <a:latin typeface="Arial" charset="0"/>
                <a:ea typeface="ＭＳ Ｐゴシック" charset="0"/>
                <a:cs typeface="ＭＳ Ｐゴシック" charset="0"/>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00B103-6C46-FD45-82B7-E4C4B506BE60}" type="slidenum">
              <a:rPr lang="en-US" sz="1200">
                <a:latin typeface="26" charset="0"/>
              </a:rPr>
              <a:pPr/>
              <a:t>30</a:t>
            </a:fld>
            <a:endParaRPr lang="en-US" sz="1200">
              <a:latin typeface="26"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Of course, he needs a pretty lady to make the story gain Hollywood fame, so Sophie Neveu soon comes to his side.  She is a cryptographer whose name means </a:t>
            </a:r>
            <a:r>
              <a:rPr lang="en-US" altLang="ja-JP">
                <a:ea typeface="ＭＳ Ｐゴシック" charset="0"/>
                <a:cs typeface="ＭＳ Ｐゴシック" charset="0"/>
              </a:rPr>
              <a:t>"new wisdom." </a:t>
            </a: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983401-7404-5D49-97B0-71DCC7024B16}" type="slidenum">
              <a:rPr lang="en-US" sz="1200">
                <a:latin typeface="26" charset="0"/>
              </a:rPr>
              <a:pPr/>
              <a:t>31</a:t>
            </a:fld>
            <a:endParaRPr lang="en-US" sz="1200">
              <a:latin typeface="26"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a:t>
            </a:r>
            <a:r>
              <a:rPr lang="en-US" altLang="ja-JP">
                <a:ea typeface="ＭＳ Ｐゴシック" charset="0"/>
                <a:cs typeface="ＭＳ Ｐゴシック" charset="0"/>
              </a:rPr>
              <a:t>"new wisdom" Sophie gains in the storyline is that Christianity is a false religion.  But she does discern that Langdon is the chief suspect in the murder so…</a:t>
            </a: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B32A96-22B2-6E4E-B991-A7AC9BCDAD3F}" type="slidenum">
              <a:rPr lang="en-US" sz="1200">
                <a:latin typeface="26" charset="0"/>
              </a:rPr>
              <a:pPr/>
              <a:t>32</a:t>
            </a:fld>
            <a:endParaRPr lang="en-US" sz="1200">
              <a:latin typeface="26" charset="0"/>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duo end up being chased by the police and the rest of the story takes only about 24 hours where they both run from the police as well as discover supposedly hidden truths about Christianity.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4E7087-4386-8E43-B95F-5FAD566593AE}" type="slidenum">
              <a:rPr lang="en-US" sz="1200">
                <a:latin typeface="26" charset="0"/>
              </a:rPr>
              <a:pPr/>
              <a:t>33</a:t>
            </a:fld>
            <a:endParaRPr lang="en-US" sz="1200">
              <a:latin typeface="26"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two decipher cryptic messages in various places in France and England.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1FB9C1-0DFE-A842-9798-BBBD0B7891B4}" type="slidenum">
              <a:rPr lang="en-US" sz="1200">
                <a:latin typeface="26" charset="0"/>
              </a:rPr>
              <a:pPr/>
              <a:t>34</a:t>
            </a:fld>
            <a:endParaRPr lang="en-US" sz="1200">
              <a:latin typeface="26"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Sophie</a:t>
            </a:r>
            <a:r>
              <a:rPr lang="fr-FR" altLang="ja-JP">
                <a:ea typeface="ＭＳ Ｐゴシック" charset="0"/>
                <a:cs typeface="ＭＳ Ｐゴシック" charset="0"/>
              </a:rPr>
              <a:t>'</a:t>
            </a:r>
            <a:r>
              <a:rPr lang="en-US" altLang="ja-JP">
                <a:ea typeface="ＭＳ Ｐゴシック" charset="0"/>
                <a:cs typeface="ＭＳ Ｐゴシック" charset="0"/>
              </a:rPr>
              <a:t>s boss never does catch up to them.</a:t>
            </a: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FD28159-DE0F-4747-8F9A-FCCCD3416F49}" type="slidenum">
              <a:rPr lang="en-US" sz="1200">
                <a:latin typeface="26" charset="0"/>
              </a:rPr>
              <a:pPr/>
              <a:t>35</a:t>
            </a:fld>
            <a:endParaRPr lang="en-US" sz="1200">
              <a:latin typeface="26"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Along the way a supposed historian, Leigh Teabing, joins their search for the holy grail.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682CD69-6018-6649-B030-8310349BCF0D}" type="slidenum">
              <a:rPr lang="en-US" sz="1200">
                <a:latin typeface="26" charset="0"/>
              </a:rPr>
              <a:pPr/>
              <a:t>36</a:t>
            </a:fld>
            <a:endParaRPr lang="en-US" sz="1200">
              <a:latin typeface="26"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Many places of worship provide clues.  Interestingly, the leaders at Westminster Abbey refused to allow the film team to use their site in the movie, turning down a huge sum of money to follow their convictions.  Lincoln Cathedral </a:t>
            </a:r>
            <a:r>
              <a:rPr lang="en-US">
                <a:latin typeface="Arial" charset="0"/>
                <a:ea typeface="ＭＳ Ｐゴシック" charset="0"/>
                <a:cs typeface="ＭＳ Ｐゴシック" charset="0"/>
              </a:rPr>
              <a:t>in central England then became the site for the film, accepted a reported 100,000 pounds (US$180,000, euro140,000) to double as Westminster Abbey in the Ron Howard-directed film.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CCABAF-B106-D44A-B0E8-4FC17B12B75E}" type="slidenum">
              <a:rPr lang="en-US" sz="1200">
                <a:latin typeface="26" charset="0"/>
              </a:rPr>
              <a:pPr/>
              <a:t>37</a:t>
            </a:fld>
            <a:endParaRPr lang="en-US" sz="1200">
              <a:latin typeface="26"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Supposedly Peter</a:t>
            </a:r>
            <a:r>
              <a:rPr lang="fr-FR" altLang="ja-JP">
                <a:ea typeface="ＭＳ Ｐゴシック" charset="0"/>
                <a:cs typeface="ＭＳ Ｐゴシック" charset="0"/>
              </a:rPr>
              <a:t>'</a:t>
            </a:r>
            <a:r>
              <a:rPr lang="en-US" altLang="ja-JP">
                <a:ea typeface="ＭＳ Ｐゴシック" charset="0"/>
                <a:cs typeface="ＭＳ Ｐゴシック" charset="0"/>
              </a:rPr>
              <a:t>s hands are accounting for in red and Judas in yellow, so Brown claims that no one is holding the knife.  Actually, the paint between Peter</a:t>
            </a:r>
            <a:r>
              <a:rPr lang="fr-FR" altLang="ja-JP">
                <a:ea typeface="ＭＳ Ｐゴシック" charset="0"/>
                <a:cs typeface="ＭＳ Ｐゴシック" charset="0"/>
              </a:rPr>
              <a:t>'</a:t>
            </a:r>
            <a:r>
              <a:rPr lang="en-US" altLang="ja-JP">
                <a:ea typeface="ＭＳ Ｐゴシック" charset="0"/>
                <a:cs typeface="ＭＳ Ｐゴシック" charset="0"/>
              </a:rPr>
              <a:t>s hand and the knife has chipped away!</a:t>
            </a:r>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53F8CA-9825-9746-96C0-AB0AE196D161}" type="slidenum">
              <a:rPr lang="en-US" sz="1200">
                <a:latin typeface="26" charset="0"/>
              </a:rPr>
              <a:pPr/>
              <a:t>38</a:t>
            </a:fld>
            <a:endParaRPr lang="en-US" sz="1200">
              <a:latin typeface="26"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Can you guess what language this is written in?  It</a:t>
            </a:r>
            <a:r>
              <a:rPr lang="fr-FR" altLang="ja-JP">
                <a:ea typeface="ＭＳ Ｐゴシック" charset="0"/>
                <a:cs typeface="ＭＳ Ｐゴシック" charset="0"/>
              </a:rPr>
              <a:t>'</a:t>
            </a:r>
            <a:r>
              <a:rPr lang="en-US" altLang="ja-JP">
                <a:ea typeface="ＭＳ Ｐゴシック" charset="0"/>
                <a:cs typeface="ＭＳ Ｐゴシック" charset="0"/>
              </a:rPr>
              <a:t>s called English!  Leonardo often used backwards writing to conceal his theories in astronomy and mathematics from the watchful eye of the church.  However, we have no record of him ever using this for religious purposes.</a:t>
            </a:r>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A75D9DA-DF19-0043-9197-3F951CB8162C}" type="slidenum">
              <a:rPr lang="en-US" sz="1200">
                <a:latin typeface="26" charset="0"/>
              </a:rPr>
              <a:pPr/>
              <a:t>39</a:t>
            </a:fld>
            <a:endParaRPr lang="en-US" sz="1200">
              <a:latin typeface="26"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clue helps Sophie</a:t>
            </a:r>
            <a:r>
              <a:rPr lang="fr-FR" altLang="ja-JP">
                <a:ea typeface="ＭＳ Ｐゴシック" charset="0"/>
                <a:cs typeface="ＭＳ Ｐゴシック" charset="0"/>
              </a:rPr>
              <a:t>'</a:t>
            </a:r>
            <a:r>
              <a:rPr lang="en-US" altLang="ja-JP">
                <a:ea typeface="ＭＳ Ｐゴシック" charset="0"/>
                <a:cs typeface="ＭＳ Ｐゴシック" charset="0"/>
              </a:rPr>
              <a:t>s "scattered family" discover that they are descendents of Jesus Christ himself--a secret kept by the Knight</a:t>
            </a:r>
            <a:r>
              <a:rPr lang="fr-FR" altLang="ja-JP">
                <a:ea typeface="ＭＳ Ｐゴシック" charset="0"/>
                <a:cs typeface="ＭＳ Ｐゴシック" charset="0"/>
              </a:rPr>
              <a:t>'</a:t>
            </a:r>
            <a:r>
              <a:rPr lang="en-US" altLang="ja-JP">
                <a:ea typeface="ＭＳ Ｐゴシック" charset="0"/>
                <a:cs typeface="ＭＳ Ｐゴシック" charset="0"/>
              </a:rPr>
              <a:t>s Templars of the Middle Ages.</a:t>
            </a:r>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EB756E-D42D-AC48-B7A3-1603BE9EB362}" type="slidenum">
              <a:rPr lang="en-US" sz="1200">
                <a:latin typeface="26" charset="0"/>
              </a:rPr>
              <a:pPr/>
              <a:t>4</a:t>
            </a:fld>
            <a:endParaRPr lang="en-US" sz="1200">
              <a:latin typeface="26"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solidFill>
                  <a:srgbClr val="000080"/>
                </a:solidFill>
                <a:latin typeface="Arial" charset="0"/>
                <a:ea typeface="ＭＳ Ｐゴシック" charset="0"/>
                <a:cs typeface="ＭＳ Ｐゴシック" charset="0"/>
              </a:rPr>
              <a:t>Julian </a:t>
            </a:r>
            <a:r>
              <a:rPr lang="en-US" b="0" dirty="0" err="1">
                <a:solidFill>
                  <a:srgbClr val="000080"/>
                </a:solidFill>
                <a:latin typeface="Arial" charset="0"/>
                <a:ea typeface="ＭＳ Ｐゴシック" charset="0"/>
                <a:cs typeface="ＭＳ Ｐゴシック" charset="0"/>
              </a:rPr>
              <a:t>Beever</a:t>
            </a:r>
            <a:r>
              <a:rPr lang="fr-FR" altLang="ja-JP" b="0" dirty="0">
                <a:solidFill>
                  <a:srgbClr val="000080"/>
                </a:solidFill>
                <a:latin typeface="Arial" charset="0"/>
                <a:ea typeface="ＭＳ Ｐゴシック" charset="0"/>
                <a:cs typeface="ＭＳ Ｐゴシック" charset="0"/>
              </a:rPr>
              <a:t>'</a:t>
            </a:r>
            <a:r>
              <a:rPr lang="en-US" altLang="ja-JP" b="0" dirty="0">
                <a:solidFill>
                  <a:srgbClr val="000080"/>
                </a:solidFill>
                <a:latin typeface="Arial" charset="0"/>
                <a:ea typeface="ＭＳ Ｐゴシック" charset="0"/>
                <a:cs typeface="ＭＳ Ｐゴシック" charset="0"/>
              </a:rPr>
              <a:t>s "gold" looks real but is, in fact, only chalk! </a:t>
            </a:r>
            <a:endParaRPr lang="en-US" b="0" dirty="0">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E0F4D9-2CEF-DC40-A7DF-5B8754E8CE12}" type="slidenum">
              <a:rPr lang="en-US" sz="1200">
                <a:latin typeface="26" charset="0"/>
              </a:rPr>
              <a:pPr/>
              <a:t>40</a:t>
            </a:fld>
            <a:endParaRPr lang="en-US" sz="1200">
              <a:latin typeface="26"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So what are these big secrets that show Christianity is a farce?  We</a:t>
            </a:r>
            <a:r>
              <a:rPr lang="fr-FR" altLang="ja-JP">
                <a:ea typeface="ＭＳ Ｐゴシック" charset="0"/>
                <a:cs typeface="ＭＳ Ｐゴシック" charset="0"/>
              </a:rPr>
              <a:t>'</a:t>
            </a:r>
            <a:r>
              <a:rPr lang="en-US" altLang="ja-JP">
                <a:ea typeface="ＭＳ Ｐゴシック" charset="0"/>
                <a:cs typeface="ＭＳ Ｐゴシック" charset="0"/>
              </a:rPr>
              <a:t>ll get into details later, but first let</a:t>
            </a:r>
            <a:r>
              <a:rPr lang="fr-FR" altLang="ja-JP">
                <a:ea typeface="ＭＳ Ｐゴシック" charset="0"/>
                <a:cs typeface="ＭＳ Ｐゴシック" charset="0"/>
              </a:rPr>
              <a:t>'</a:t>
            </a:r>
            <a:r>
              <a:rPr lang="en-US" altLang="ja-JP">
                <a:ea typeface="ＭＳ Ｐゴシック" charset="0"/>
                <a:cs typeface="ＭＳ Ｐゴシック" charset="0"/>
              </a:rPr>
              <a:t>s summarize what I like to call…</a:t>
            </a:r>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12BBDEA-7BD8-B84C-BC00-02036E83150D}" type="slidenum">
              <a:rPr lang="en-US" sz="1200">
                <a:latin typeface="26" charset="0"/>
              </a:rPr>
              <a:pPr/>
              <a:t>42</a:t>
            </a:fld>
            <a:endParaRPr lang="en-US" sz="1200">
              <a:latin typeface="26"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does the story end?  Right back at the Louvre where the whole thing started.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A69487C-1365-204F-AEE1-7ED5BBE056B0}" type="slidenum">
              <a:rPr lang="en-US" sz="1200">
                <a:latin typeface="26" charset="0"/>
              </a:rPr>
              <a:pPr/>
              <a:t>43</a:t>
            </a:fld>
            <a:endParaRPr lang="en-US" sz="1200">
              <a:latin typeface="26"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Langdon stands above the spot where the four chests of documents supposedly lie that prove Mary Magdalene was the wife of Jesus.  For me this was an amazingly twist, for Brown could not even prove his preposterous claims in fiction!  I kept thinking, </a:t>
            </a:r>
            <a:r>
              <a:rPr lang="en-US" altLang="ja-JP">
                <a:ea typeface="ＭＳ Ｐゴシック" charset="0"/>
                <a:cs typeface="ＭＳ Ｐゴシック" charset="0"/>
              </a:rPr>
              <a:t>"So you are there, huh?  Well, DIG and show me the "evidence"!"  Even in fiction Brown couldn</a:t>
            </a:r>
            <a:r>
              <a:rPr lang="fr-FR" altLang="ja-JP">
                <a:ea typeface="ＭＳ Ｐゴシック" charset="0"/>
                <a:cs typeface="ＭＳ Ｐゴシック" charset="0"/>
              </a:rPr>
              <a:t>'</a:t>
            </a:r>
            <a:r>
              <a:rPr lang="en-US" altLang="ja-JP">
                <a:ea typeface="ＭＳ Ｐゴシック" charset="0"/>
                <a:cs typeface="ＭＳ Ｐゴシック" charset="0"/>
              </a:rPr>
              <a:t>t being forth real evidence.</a:t>
            </a:r>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0B8E5B1-D4F2-B143-AA3D-EB10238ED847}" type="slidenum">
              <a:rPr lang="en-US" sz="1200">
                <a:latin typeface="26" charset="0"/>
              </a:rPr>
              <a:pPr/>
              <a:t>44</a:t>
            </a:fld>
            <a:endParaRPr lang="en-US" sz="1200">
              <a:latin typeface="26" charset="0"/>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One of Brown</a:t>
            </a:r>
            <a:r>
              <a:rPr lang="fr-FR" altLang="ja-JP">
                <a:ea typeface="ＭＳ Ｐゴシック" charset="0"/>
                <a:cs typeface="ＭＳ Ｐゴシック" charset="0"/>
              </a:rPr>
              <a:t>'</a:t>
            </a:r>
            <a:r>
              <a:rPr lang="en-US" altLang="ja-JP">
                <a:ea typeface="ＭＳ Ｐゴシック" charset="0"/>
                <a:cs typeface="ＭＳ Ｐゴシック" charset="0"/>
              </a:rPr>
              <a:t>s glaring faults is that he neglected to mention certain classics of art in his book.</a:t>
            </a:r>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5780DB8-D712-F047-B64A-392CAB712827}" type="slidenum">
              <a:rPr lang="en-US" sz="1200">
                <a:latin typeface="26" charset="0"/>
              </a:rPr>
              <a:pPr/>
              <a:t>45</a:t>
            </a:fld>
            <a:endParaRPr lang="en-US" sz="1200">
              <a:latin typeface="26"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You are probably wondering where Brown gets all this stuff about Jesus.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9C1375-3754-BA4B-AC46-E0D35B0152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3D902FE-75D6-364E-9F58-B14D12B2AD34}" type="slidenum">
              <a:rPr lang="en-US" sz="1200">
                <a:latin typeface="26" charset="0"/>
              </a:rPr>
              <a:pPr/>
              <a:t>47</a:t>
            </a:fld>
            <a:endParaRPr lang="en-US" sz="1200">
              <a:latin typeface="26"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Cited by Bock, 3.</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EF8C01D-2EF9-B04C-B92E-53E7E833FC0A}" type="slidenum">
              <a:rPr lang="en-US" sz="1200">
                <a:latin typeface="26" charset="0"/>
              </a:rPr>
              <a:pPr/>
              <a:t>48</a:t>
            </a:fld>
            <a:endParaRPr lang="en-US" sz="1200">
              <a:latin typeface="26"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Each of these areas have been debunked by art experts (none of whom agree with his interpretations of da Vinci), architects who counter his descriptions of European cathedrals, and historians who deny the rituals he claims as fact.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A4A82D-973E-5E4F-8380-4D787577F785}" type="slidenum">
              <a:rPr lang="en-US" sz="1200">
                <a:latin typeface="26" charset="0"/>
              </a:rPr>
              <a:pPr/>
              <a:t>49</a:t>
            </a:fld>
            <a:endParaRPr lang="en-US" sz="1200">
              <a:latin typeface="26" charset="0"/>
            </a:endParaRPr>
          </a:p>
        </p:txBody>
      </p:sp>
      <p:sp>
        <p:nvSpPr>
          <p:cNvPr id="390146" name="Rectangle 2"/>
          <p:cNvSpPr>
            <a:spLocks noGrp="1" noRot="1" noChangeAspect="1" noChangeArrowheads="1"/>
          </p:cNvSpPr>
          <p:nvPr>
            <p:ph type="sldImg"/>
          </p:nvPr>
        </p:nvSpPr>
        <p:spPr>
          <a:solidFill>
            <a:srgbClr val="FFFFFF"/>
          </a:solidFill>
          <a:ln/>
        </p:spPr>
      </p:sp>
      <p:sp>
        <p:nvSpPr>
          <p:cNvPr id="39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DCF67B8-6E5F-BD40-BD6A-43D6875B456B}" type="slidenum">
              <a:rPr lang="en-US" sz="1200">
                <a:latin typeface="26" charset="0"/>
              </a:rPr>
              <a:pPr/>
              <a:t>5</a:t>
            </a:fld>
            <a:endParaRPr lang="en-US" sz="1200">
              <a:latin typeface="26"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0" dirty="0">
                <a:solidFill>
                  <a:srgbClr val="000080"/>
                </a:solidFill>
                <a:latin typeface="Arial" charset="0"/>
                <a:ea typeface="ＭＳ Ｐゴシック" charset="0"/>
                <a:cs typeface="ＭＳ Ｐゴシック" charset="0"/>
              </a:rPr>
              <a:t>Creating more </a:t>
            </a:r>
            <a:r>
              <a:rPr lang="en-US" altLang="ja-JP" b="0" dirty="0">
                <a:solidFill>
                  <a:srgbClr val="000080"/>
                </a:solidFill>
                <a:latin typeface="Arial" charset="0"/>
                <a:ea typeface="ＭＳ Ｐゴシック" charset="0"/>
                <a:cs typeface="ＭＳ Ｐゴシック" charset="0"/>
              </a:rPr>
              <a:t>"gold" only costs time and the value of chalk</a:t>
            </a:r>
            <a:r>
              <a:rPr lang="en-US" altLang="ja-JP" b="0" dirty="0">
                <a:solidFill>
                  <a:srgbClr val="000080"/>
                </a:solidFill>
                <a:latin typeface="Arial-BoldMT" charset="0"/>
                <a:ea typeface="ＭＳ Ｐゴシック" charset="0"/>
                <a:cs typeface="ＭＳ Ｐゴシック" charset="0"/>
              </a:rPr>
              <a:t>.</a:t>
            </a:r>
            <a:r>
              <a:rPr lang="en-US" altLang="ja-JP" b="0" dirty="0">
                <a:solidFill>
                  <a:srgbClr val="000080"/>
                </a:solidFill>
                <a:latin typeface="Arial" charset="0"/>
                <a:ea typeface="ＭＳ Ｐゴシック" charset="0"/>
                <a:cs typeface="ＭＳ Ｐゴシック" charset="0"/>
              </a:rPr>
              <a:t> </a:t>
            </a:r>
            <a:endParaRPr lang="en-US" b="0" dirty="0">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76D2E78-89C8-8D48-8C04-DFAB60678A16}" type="slidenum">
              <a:rPr lang="en-US" sz="1200">
                <a:latin typeface="26" charset="0"/>
              </a:rPr>
              <a:pPr/>
              <a:t>50</a:t>
            </a:fld>
            <a:endParaRPr lang="en-US" sz="1200">
              <a:latin typeface="26"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last of these is his key source for his claims about Jesus.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69719B-25EE-FF40-8985-06FEFBB7BAAB}" type="slidenum">
              <a:rPr lang="en-US" sz="1200">
                <a:latin typeface="26" charset="0"/>
              </a:rPr>
              <a:pPr/>
              <a:t>51</a:t>
            </a:fld>
            <a:endParaRPr lang="en-US" sz="1200">
              <a:latin typeface="26" charset="0"/>
            </a:endParaRPr>
          </a:p>
        </p:txBody>
      </p:sp>
      <p:sp>
        <p:nvSpPr>
          <p:cNvPr id="394242" name="Rectangle 2"/>
          <p:cNvSpPr>
            <a:spLocks noGrp="1" noRot="1" noChangeAspect="1" noChangeArrowheads="1"/>
          </p:cNvSpPr>
          <p:nvPr>
            <p:ph type="sldImg"/>
          </p:nvPr>
        </p:nvSpPr>
        <p:spPr>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gets most of his ideas from this 1982 book.  Even the name of one of the key characters, Leigh Teabing, stems from the authors of Holy Blood, Holy Grail.  </a:t>
            </a:r>
            <a:r>
              <a:rPr lang="en-US" altLang="ja-JP">
                <a:ea typeface="ＭＳ Ｐゴシック" charset="0"/>
                <a:cs typeface="ＭＳ Ｐゴシック" charset="0"/>
              </a:rPr>
              <a:t>"Leigh" is repeated, and the letters of "Baigent" get mixed up and form an anagram for "Teabing."</a:t>
            </a:r>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B59BFB-9A46-F241-A147-9E5D4E106547}" type="slidenum">
              <a:rPr lang="en-US" sz="1200">
                <a:latin typeface="26" charset="0"/>
              </a:rPr>
              <a:pPr/>
              <a:t>52</a:t>
            </a:fld>
            <a:endParaRPr lang="en-US" sz="1200">
              <a:latin typeface="26"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Pagels is a strong proponent of Gnostic thought which believed that salvation was not by faith in Christ but by receiving a supposed </a:t>
            </a:r>
            <a:r>
              <a:rPr lang="en-US" altLang="ja-JP">
                <a:ea typeface="ＭＳ Ｐゴシック" charset="0"/>
                <a:cs typeface="ＭＳ Ｐゴシック" charset="0"/>
              </a:rPr>
              <a:t>"secret knowledge" from God.</a:t>
            </a:r>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44ECB9-DBC2-094E-997F-EE6DABA8952E}" type="slidenum">
              <a:rPr lang="en-US" sz="1200">
                <a:latin typeface="26" charset="0"/>
              </a:rPr>
              <a:pPr/>
              <a:t>54</a:t>
            </a:fld>
            <a:endParaRPr lang="en-US" sz="1200">
              <a:latin typeface="26" charset="0"/>
            </a:endParaRPr>
          </a:p>
        </p:txBody>
      </p:sp>
      <p:sp>
        <p:nvSpPr>
          <p:cNvPr id="399362" name="Rectangle 2"/>
          <p:cNvSpPr>
            <a:spLocks noGrp="1" noRot="1" noChangeAspect="1" noChangeArrowheads="1"/>
          </p:cNvSpPr>
          <p:nvPr>
            <p:ph type="sldImg"/>
          </p:nvPr>
        </p:nvSpPr>
        <p:spPr>
          <a:solidFill>
            <a:srgbClr val="FFFFFF"/>
          </a:solidFill>
          <a:ln/>
        </p:spPr>
      </p:sp>
      <p:sp>
        <p:nvSpPr>
          <p:cNvPr id="3993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presentation will largely address these three broad areas.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E70D8F8-119E-6D44-960F-ADE9BB0D6877}" type="slidenum">
              <a:rPr lang="en-US" sz="1200">
                <a:latin typeface="26" charset="0"/>
              </a:rPr>
              <a:pPr/>
              <a:t>55</a:t>
            </a:fld>
            <a:endParaRPr lang="en-US" sz="1200">
              <a:latin typeface="26" charset="0"/>
            </a:endParaRPr>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history of America</a:t>
            </a:r>
            <a:r>
              <a:rPr lang="fr-FR" altLang="ja-JP">
                <a:ea typeface="ＭＳ Ｐゴシック" charset="0"/>
                <a:cs typeface="ＭＳ Ｐゴシック" charset="0"/>
              </a:rPr>
              <a:t>'</a:t>
            </a:r>
            <a:r>
              <a:rPr lang="en-US" altLang="ja-JP">
                <a:ea typeface="ＭＳ Ｐゴシック" charset="0"/>
                <a:cs typeface="ＭＳ Ｐゴシック" charset="0"/>
              </a:rPr>
              <a:t>s Christian origins has disappeared in recent years, and the Japanese have erased traces of their WWII atrocities from their history books.  What is Dan Brown</a:t>
            </a:r>
            <a:r>
              <a:rPr lang="fr-FR" altLang="ja-JP">
                <a:ea typeface="ＭＳ Ｐゴシック" charset="0"/>
                <a:cs typeface="ＭＳ Ｐゴシック" charset="0"/>
              </a:rPr>
              <a:t>'</a:t>
            </a:r>
            <a:r>
              <a:rPr lang="en-US" altLang="ja-JP">
                <a:ea typeface="ＭＳ Ｐゴシック" charset="0"/>
                <a:cs typeface="ＭＳ Ｐゴシック" charset="0"/>
              </a:rPr>
              <a:t>s rewriting of early Christian history?</a:t>
            </a:r>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66893EF-6460-EC40-B2E3-DEA918C947B6}" type="slidenum">
              <a:rPr lang="en-US" sz="1200">
                <a:latin typeface="26" charset="0"/>
              </a:rPr>
              <a:pPr/>
              <a:t>57</a:t>
            </a:fld>
            <a:endParaRPr lang="en-US" sz="1200">
              <a:latin typeface="26"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Paul Maier also notes,  "I can give you some interesting instances where history was written by the losers. For example, one of the greatest civil wars in the ancient world was the famous Peloponnesian War. [Its history] was written by Thucydides, who was an Athenian, and the Athenians lost the war.  Sparta won. And yet, Thucydides wrote a very objective treatment of what happened in the Peloponnesian War" (in Lee Strobel and Garry Poole, </a:t>
            </a:r>
            <a:r>
              <a:rPr lang="en-US" altLang="ja-JP">
                <a:latin typeface="Times" charset="0"/>
                <a:ea typeface="ＭＳ Ｐゴシック" charset="0"/>
                <a:cs typeface="ＭＳ Ｐゴシック" charset="0"/>
              </a:rPr>
              <a:t>"</a:t>
            </a:r>
            <a:r>
              <a:rPr lang="en-US" altLang="ja-JP" i="1">
                <a:latin typeface="Times" charset="0"/>
                <a:ea typeface="ＭＳ Ｐゴシック" charset="0"/>
                <a:cs typeface="ＭＳ Ｐゴシック" charset="0"/>
              </a:rPr>
              <a:t>Exploring The Da Vinci Code"</a:t>
            </a:r>
            <a:r>
              <a:rPr lang="en-US" altLang="ja-JP">
                <a:latin typeface="Times" charset="0"/>
                <a:ea typeface="ＭＳ Ｐゴシック" charset="0"/>
                <a:cs typeface="ＭＳ Ｐゴシック" charset="0"/>
              </a:rPr>
              <a:t> (Grand Rapids: Zondervan, 2006), 16.</a:t>
            </a:r>
            <a:endParaRPr lang="en-US">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881FA88-0355-2843-A940-7B5C139D7410}" type="slidenum">
              <a:rPr lang="en-US" sz="1200">
                <a:latin typeface="26" charset="0"/>
              </a:rPr>
              <a:pPr/>
              <a:t>58</a:t>
            </a:fld>
            <a:endParaRPr lang="en-US" sz="1200">
              <a:latin typeface="26" charset="0"/>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5810797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9DD4E61-09D3-B542-9CD7-E79EA9ECCAAA}" type="slidenum">
              <a:rPr kumimoji="0" lang="en-US" sz="1200" b="1"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63522" name="Rectangle 2"/>
          <p:cNvSpPr>
            <a:spLocks noGrp="1" noRot="1" noChangeAspect="1" noChangeArrowheads="1" noTextEdit="1"/>
          </p:cNvSpPr>
          <p:nvPr>
            <p:ph type="sldImg"/>
          </p:nvPr>
        </p:nvSpPr>
        <p:spPr>
          <a:ln/>
        </p:spPr>
      </p:sp>
      <p:sp>
        <p:nvSpPr>
          <p:cNvPr id="363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www.ccel.org</a:t>
            </a:r>
            <a:r>
              <a:rPr lang="en-US" dirty="0">
                <a:ea typeface="ＭＳ Ｐゴシック" charset="0"/>
                <a:cs typeface="ＭＳ Ｐゴシック" charset="0"/>
              </a:rPr>
              <a:t>/fathers2/ANF-01/anf01-60.htm#P7477_2003920</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030BD8-0376-7A4B-867A-0D330EAAAC16}" type="slidenum">
              <a:rPr lang="en-US" sz="1200">
                <a:latin typeface="26" charset="0"/>
              </a:rPr>
              <a:pPr/>
              <a:t>61</a:t>
            </a:fld>
            <a:endParaRPr lang="en-US" sz="1200">
              <a:latin typeface="26"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5CEB09-7D02-6F43-8ECF-673CA12E51FC}" type="slidenum">
              <a:rPr lang="en-US" sz="1200">
                <a:latin typeface="26" charset="0"/>
              </a:rPr>
              <a:pPr/>
              <a:t>6</a:t>
            </a:fld>
            <a:endParaRPr lang="en-US" sz="1200">
              <a:latin typeface="26"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solidFill>
                  <a:srgbClr val="000080"/>
                </a:solidFill>
                <a:latin typeface="Arial" charset="0"/>
                <a:ea typeface="ＭＳ Ｐゴシック" charset="0"/>
                <a:cs typeface="ＭＳ Ｐゴシック" charset="0"/>
              </a:rPr>
              <a:t>Is </a:t>
            </a:r>
            <a:r>
              <a:rPr lang="en-US" b="0" dirty="0" err="1">
                <a:solidFill>
                  <a:srgbClr val="000080"/>
                </a:solidFill>
                <a:latin typeface="Arial" charset="0"/>
                <a:ea typeface="ＭＳ Ｐゴシック" charset="0"/>
                <a:cs typeface="ＭＳ Ｐゴシック" charset="0"/>
              </a:rPr>
              <a:t>Beever</a:t>
            </a:r>
            <a:r>
              <a:rPr lang="en-US" b="0" dirty="0">
                <a:solidFill>
                  <a:srgbClr val="000080"/>
                </a:solidFill>
                <a:latin typeface="Arial" charset="0"/>
                <a:ea typeface="ＭＳ Ｐゴシック" charset="0"/>
                <a:cs typeface="ＭＳ Ｐゴシック" charset="0"/>
              </a:rPr>
              <a:t> standing in a pit of gold?  No, he</a:t>
            </a:r>
            <a:r>
              <a:rPr lang="fr-FR" altLang="ja-JP" b="0" dirty="0">
                <a:solidFill>
                  <a:srgbClr val="000080"/>
                </a:solidFill>
                <a:latin typeface="Arial" charset="0"/>
                <a:ea typeface="ＭＳ Ｐゴシック" charset="0"/>
                <a:cs typeface="ＭＳ Ｐゴシック" charset="0"/>
              </a:rPr>
              <a:t>'</a:t>
            </a:r>
            <a:r>
              <a:rPr lang="en-US" altLang="ja-JP" b="0" dirty="0">
                <a:solidFill>
                  <a:srgbClr val="000080"/>
                </a:solidFill>
                <a:latin typeface="Arial" charset="0"/>
                <a:ea typeface="ＭＳ Ｐゴシック" charset="0"/>
                <a:cs typeface="ＭＳ Ｐゴシック" charset="0"/>
              </a:rPr>
              <a:t>s on his knees!</a:t>
            </a:r>
            <a:endParaRPr lang="en-US" b="0" dirty="0">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DAED5D-5417-D547-B915-AB734827F50E}"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b="1" dirty="0">
                <a:latin typeface="Arial" panose="020B0604020202020204" pitchFamily="34" charset="0"/>
                <a:ea typeface="ＭＳ Ｐゴシック" charset="0"/>
                <a:cs typeface="ＭＳ Ｐゴシック" charset="0"/>
              </a:rPr>
              <a:t>http://</a:t>
            </a:r>
            <a:r>
              <a:rPr lang="en-US" b="1" dirty="0" err="1">
                <a:latin typeface="Arial" panose="020B0604020202020204" pitchFamily="34" charset="0"/>
                <a:ea typeface="ＭＳ Ｐゴシック" charset="0"/>
                <a:cs typeface="ＭＳ Ｐゴシック" charset="0"/>
              </a:rPr>
              <a:t>www.ccel.org</a:t>
            </a:r>
            <a:r>
              <a:rPr lang="en-US" b="1" dirty="0">
                <a:latin typeface="Arial" panose="020B0604020202020204" pitchFamily="34" charset="0"/>
                <a:ea typeface="ＭＳ Ｐゴシック" charset="0"/>
                <a:cs typeface="ＭＳ Ｐゴシック" charset="0"/>
              </a:rPr>
              <a:t>/fathers2/ANF-01/anf01-60.htm#P7477_2003920</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2A628B-77BE-2547-AE56-69246F2D0ECA}" type="slidenum">
              <a:rPr kumimoji="0" lang="en-US" sz="1200" b="0" i="0" u="none" strike="noStrike" kern="1200" cap="none" spc="0" normalizeH="0" baseline="0" noProof="0">
                <a:ln>
                  <a:noFill/>
                </a:ln>
                <a:solidFill>
                  <a:prstClr val="black"/>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26" charset="0"/>
              <a:ea typeface="ＭＳ Ｐゴシック"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40 it was still deemed heretical).  </a:t>
            </a:r>
            <a:endParaRPr lang="en-US" i="1">
              <a:solidFill>
                <a:srgbClr val="000000"/>
              </a:solidFill>
              <a:latin typeface="Times" charset="0"/>
              <a:ea typeface="ＭＳ Ｐゴシック" charset="0"/>
              <a:cs typeface="ＭＳ Ｐゴシック" charset="0"/>
            </a:endParaRPr>
          </a:p>
        </p:txBody>
      </p:sp>
    </p:spTree>
    <p:extLst>
      <p:ext uri="{BB962C8B-B14F-4D97-AF65-F5344CB8AC3E}">
        <p14:creationId xmlns:p14="http://schemas.microsoft.com/office/powerpoint/2010/main" val="581079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623AE9E-72A5-1443-B718-D6A75700C3D4}" type="slidenum">
              <a:rPr lang="en-US" sz="1200">
                <a:latin typeface="26" charset="0"/>
              </a:rPr>
              <a:pPr/>
              <a:t>64</a:t>
            </a:fld>
            <a:endParaRPr lang="en-US" sz="1200">
              <a:latin typeface="26"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FAD1BD-7FB0-9D43-9A7D-7FE6A84F442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3714" name="Rectangle 1026"/>
          <p:cNvSpPr>
            <a:spLocks noGrp="1" noRot="1" noChangeAspect="1" noChangeArrowheads="1"/>
          </p:cNvSpPr>
          <p:nvPr>
            <p:ph type="sldImg"/>
          </p:nvPr>
        </p:nvSpPr>
        <p:spPr>
          <a:solidFill>
            <a:srgbClr val="FFFFFF"/>
          </a:solidFill>
          <a:ln/>
        </p:spPr>
      </p:sp>
      <p:sp>
        <p:nvSpPr>
          <p:cNvPr id="243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8FED00-29EF-B94C-9EA3-6866B7E4C6DE}" type="slidenum">
              <a:rPr kumimoji="0" lang="en-US" sz="1200" b="1" i="0" u="none" strike="noStrike" kern="1200" cap="none" spc="0" normalizeH="0" baseline="0" noProof="0" smtClean="0">
                <a:ln>
                  <a:noFill/>
                </a:ln>
                <a:solidFill>
                  <a:srgbClr val="000000"/>
                </a:solidFill>
                <a:effectLst>
                  <a:outerShdw blurRad="38100" dist="38100" dir="2700000" algn="tl">
                    <a:srgbClr val="DDDDDD"/>
                  </a:outerShdw>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1" i="0" u="none" strike="noStrike" kern="1200" cap="none" spc="0" normalizeH="0" baseline="0" noProof="0">
              <a:ln>
                <a:noFill/>
              </a:ln>
              <a:solidFill>
                <a:srgbClr val="000000"/>
              </a:solidFill>
              <a:effectLst>
                <a:outerShdw blurRad="38100" dist="38100" dir="2700000" algn="tl">
                  <a:srgbClr val="DDDDDD"/>
                </a:outerShdw>
              </a:effectLst>
              <a:uLnTx/>
              <a:uFillTx/>
              <a:latin typeface="26" charset="0"/>
              <a:ea typeface="ＭＳ Ｐゴシック" charset="0"/>
            </a:endParaRPr>
          </a:p>
        </p:txBody>
      </p:sp>
      <p:sp>
        <p:nvSpPr>
          <p:cNvPr id="389122" name="Rectangle 2"/>
          <p:cNvSpPr>
            <a:spLocks noGrp="1" noRot="1" noChangeAspect="1" noChangeArrowheads="1"/>
          </p:cNvSpPr>
          <p:nvPr>
            <p:ph type="sldImg"/>
          </p:nvPr>
        </p:nvSpPr>
        <p:spPr>
          <a:xfrm>
            <a:off x="838200" y="457200"/>
            <a:ext cx="5181600" cy="3886200"/>
          </a:xfrm>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C39D4-4A42-E14F-8C5D-218B4073330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Paul still had three more letters to write (1-2 Tim. Tit) when Peter deemed what he had ALREADY written as Scripture on par with the OT.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B29E9-B52E-1C46-A9C0-692262FB625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123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Now let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turn our attention away from historical inaccuracies about the canon to the early view of Jesus himself.</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53</a:t>
            </a:r>
          </a:p>
          <a:p>
            <a:pPr eaLnBrk="1" hangingPunct="1"/>
            <a:r>
              <a:rPr lang="en-US" dirty="0">
                <a:latin typeface="Times New Roman" charset="0"/>
                <a:ea typeface="ＭＳ Ｐゴシック" charset="0"/>
                <a:cs typeface="ＭＳ Ｐゴシック" charset="0"/>
              </a:rPr>
              <a:t>NS-23-1John-105</a:t>
            </a:r>
          </a:p>
          <a:p>
            <a:pPr eaLnBrk="1" hangingPunct="1"/>
            <a:r>
              <a:rPr lang="en-US" dirty="0">
                <a:latin typeface="Times New Roman" charset="0"/>
                <a:ea typeface="ＭＳ Ｐゴシック" charset="0"/>
                <a:cs typeface="ＭＳ Ｐゴシック" charset="0"/>
              </a:rPr>
              <a:t>TH-06Da Vinci Code-68</a:t>
            </a:r>
          </a:p>
        </p:txBody>
      </p:sp>
    </p:spTree>
    <p:extLst>
      <p:ext uri="{BB962C8B-B14F-4D97-AF65-F5344CB8AC3E}">
        <p14:creationId xmlns:p14="http://schemas.microsoft.com/office/powerpoint/2010/main" val="35525773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0"/>
                <a:cs typeface="ＭＳ Ｐゴシック" charset="0"/>
              </a:rPr>
              <a:t>The deception is placed in the voice of a so-called historian.</a:t>
            </a:r>
            <a:endParaRPr lang="en-US" altLang="ja-JP"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54</a:t>
            </a:r>
          </a:p>
          <a:p>
            <a:pPr eaLnBrk="1" hangingPunct="1"/>
            <a:r>
              <a:rPr lang="en-US" dirty="0">
                <a:latin typeface="Times New Roman" charset="0"/>
                <a:ea typeface="ＭＳ Ｐゴシック" charset="0"/>
                <a:cs typeface="ＭＳ Ｐゴシック" charset="0"/>
              </a:rPr>
              <a:t>NS-23-1John-106</a:t>
            </a:r>
          </a:p>
          <a:p>
            <a:pPr eaLnBrk="1" hangingPunct="1"/>
            <a:r>
              <a:rPr lang="en-US" dirty="0">
                <a:latin typeface="Times New Roman" charset="0"/>
                <a:ea typeface="ＭＳ Ｐゴシック" charset="0"/>
                <a:cs typeface="ＭＳ Ｐゴシック" charset="0"/>
              </a:rPr>
              <a:t>TH-06Da Vinci Code-69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265286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F19374A-0EE0-CD4C-8B29-84AB6A9ED07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430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Here is where Brown rewrites not only the history of what unbelievers thought--he rewrites Christians</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view of Jesus.</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55</a:t>
            </a:r>
          </a:p>
          <a:p>
            <a:pPr eaLnBrk="1" hangingPunct="1"/>
            <a:r>
              <a:rPr lang="en-US" dirty="0">
                <a:latin typeface="Times New Roman" charset="0"/>
                <a:ea typeface="ＭＳ Ｐゴシック" charset="0"/>
                <a:cs typeface="ＭＳ Ｐゴシック" charset="0"/>
              </a:rPr>
              <a:t>TH-06Da Vinci Code-70</a:t>
            </a:r>
          </a:p>
          <a:p>
            <a:endParaRPr lang="en-US" dirty="0"/>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42177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D3A70-7816-454E-9AAC-1BAC131085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6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EVERYONE believed that Jesus was a man.</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56</a:t>
            </a:r>
          </a:p>
          <a:p>
            <a:pPr eaLnBrk="1" hangingPunct="1"/>
            <a:r>
              <a:rPr lang="en-US" dirty="0">
                <a:latin typeface="Times New Roman" charset="0"/>
                <a:ea typeface="ＭＳ Ｐゴシック" charset="0"/>
                <a:cs typeface="ＭＳ Ｐゴシック" charset="0"/>
              </a:rPr>
              <a:t>TH-06Da Vinci Code-71</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0721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EA06E8-22F4-1348-A458-B2F451B8464C}" type="slidenum">
              <a:rPr lang="en-US" sz="1200">
                <a:latin typeface="26" charset="0"/>
              </a:rPr>
              <a:pPr/>
              <a:t>7</a:t>
            </a:fld>
            <a:endParaRPr lang="en-US" sz="1200">
              <a:latin typeface="26"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solidFill>
                  <a:srgbClr val="000080"/>
                </a:solidFill>
                <a:latin typeface="Arial" charset="0"/>
                <a:ea typeface="ＭＳ Ｐゴシック" charset="0"/>
                <a:cs typeface="ＭＳ Ｐゴシック" charset="0"/>
              </a:rPr>
              <a:t>I still haven</a:t>
            </a:r>
            <a:r>
              <a:rPr lang="fr-FR" altLang="ja-JP" b="0" dirty="0">
                <a:solidFill>
                  <a:srgbClr val="000080"/>
                </a:solidFill>
                <a:latin typeface="Arial" charset="0"/>
                <a:ea typeface="ＭＳ Ｐゴシック" charset="0"/>
                <a:cs typeface="ＭＳ Ｐゴシック" charset="0"/>
              </a:rPr>
              <a:t>'</a:t>
            </a:r>
            <a:r>
              <a:rPr lang="en-US" altLang="ja-JP" b="0" dirty="0">
                <a:solidFill>
                  <a:srgbClr val="000080"/>
                </a:solidFill>
                <a:latin typeface="Arial" charset="0"/>
                <a:ea typeface="ＭＳ Ｐゴシック" charset="0"/>
                <a:cs typeface="ＭＳ Ｐゴシック" charset="0"/>
              </a:rPr>
              <a:t>t figured how he chalked the "gold" in his hands… </a:t>
            </a:r>
            <a:endParaRPr lang="en-US" b="0" dirty="0">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E9298D-0001-2B4A-837B-9F07F659410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840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The Romans would have had no problem with Christians who only believed Jesus was a man.  Their disagreement came with the Christian belief that Jesus was GOD.</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57</a:t>
            </a:r>
          </a:p>
          <a:p>
            <a:pPr eaLnBrk="1" hangingPunct="1"/>
            <a:r>
              <a:rPr lang="en-US" dirty="0">
                <a:latin typeface="Times New Roman" charset="0"/>
                <a:ea typeface="ＭＳ Ｐゴシック" charset="0"/>
                <a:cs typeface="ＭＳ Ｐゴシック" charset="0"/>
              </a:rPr>
              <a:t>TH-06Da Vinci Code-72</a:t>
            </a:r>
          </a:p>
        </p:txBody>
      </p:sp>
    </p:spTree>
    <p:extLst>
      <p:ext uri="{BB962C8B-B14F-4D97-AF65-F5344CB8AC3E}">
        <p14:creationId xmlns:p14="http://schemas.microsoft.com/office/powerpoint/2010/main" val="542139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E70542-235D-C24F-9C0A-4F47B26AA4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04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Even women paid the ultimate price.</a:t>
            </a:r>
          </a:p>
          <a:p>
            <a:pPr eaLnBrk="1" hangingPunct="1"/>
            <a:r>
              <a:rPr lang="en-US" dirty="0">
                <a:latin typeface="Times New Roman" charset="0"/>
                <a:ea typeface="ＭＳ Ｐゴシック" charset="0"/>
                <a:cs typeface="ＭＳ Ｐゴシック" charset="0"/>
              </a:rPr>
              <a:t>______________</a:t>
            </a:r>
          </a:p>
          <a:p>
            <a:pPr eaLnBrk="1" hangingPunct="1"/>
            <a:r>
              <a:rPr lang="en-US" dirty="0">
                <a:latin typeface="Times New Roman" charset="0"/>
                <a:ea typeface="ＭＳ Ｐゴシック" charset="0"/>
                <a:cs typeface="ＭＳ Ｐゴシック" charset="0"/>
              </a:rPr>
              <a:t>NS-04-Luke1-12—slide 58</a:t>
            </a:r>
          </a:p>
          <a:p>
            <a:pPr eaLnBrk="1" hangingPunct="1"/>
            <a:r>
              <a:rPr lang="en-US" dirty="0">
                <a:latin typeface="Times New Roman" charset="0"/>
                <a:ea typeface="ＭＳ Ｐゴシック" charset="0"/>
                <a:cs typeface="ＭＳ Ｐゴシック" charset="0"/>
              </a:rPr>
              <a:t>TH-06Da Vinci Code-73</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5051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Today we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b="1"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7645187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b="1"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b="1" dirty="0">
                <a:latin typeface="Arial" panose="020B0604020202020204" pitchFamily="34" charset="0"/>
                <a:ea typeface="ＭＳ Ｐゴシック" panose="020B0600070205080204" pitchFamily="34" charset="-128"/>
              </a:rPr>
              <a:t>• However, to affirm the biblical teaching, about 300 church leaders gathered together in the city of Nicea. Here by a vote of 300 to 3, the bishops rejected Arius.</a:t>
            </a:r>
          </a:p>
        </p:txBody>
      </p:sp>
    </p:spTree>
    <p:extLst>
      <p:ext uri="{BB962C8B-B14F-4D97-AF65-F5344CB8AC3E}">
        <p14:creationId xmlns:p14="http://schemas.microsoft.com/office/powerpoint/2010/main" val="1622839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 The DaVinci Code, author Dan Brown claims (without support) that the Nicaea vote on whether Jesus was co-eternal with God was very close.  The truth is that the vote of the approximately 300-some leaders present was 300 to 3.  Along with Arius, </a:t>
            </a:r>
            <a:r>
              <a:rPr lang="en-US" altLang="ja-JP" b="1"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b="1" dirty="0" err="1">
                <a:latin typeface="Arial" panose="020B0604020202020204" pitchFamily="34" charset="0"/>
                <a:ea typeface="ＭＳ Ｐゴシック" charset="0"/>
                <a:cs typeface="Arial" panose="020B0604020202020204" pitchFamily="34" charset="0"/>
              </a:rPr>
              <a:t>Theonas</a:t>
            </a:r>
            <a:r>
              <a:rPr lang="en-US" altLang="ja-JP" b="1" dirty="0">
                <a:latin typeface="Arial" panose="020B0604020202020204" pitchFamily="34" charset="0"/>
                <a:ea typeface="ＭＳ Ｐゴシック" charset="0"/>
                <a:cs typeface="Arial" panose="020B0604020202020204" pitchFamily="34" charset="0"/>
              </a:rPr>
              <a:t> of </a:t>
            </a:r>
            <a:r>
              <a:rPr lang="en-US" altLang="ja-JP" b="1" dirty="0" err="1">
                <a:latin typeface="Arial" panose="020B0604020202020204" pitchFamily="34" charset="0"/>
                <a:ea typeface="ＭＳ Ｐゴシック" charset="0"/>
                <a:cs typeface="Arial" panose="020B0604020202020204" pitchFamily="34" charset="0"/>
              </a:rPr>
              <a:t>Mamarica</a:t>
            </a:r>
            <a:r>
              <a:rPr lang="en-US" altLang="ja-JP" b="1"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The Da Vinci Code: Fact or Fiction? with Hank </a:t>
            </a:r>
            <a:r>
              <a:rPr lang="en-US" altLang="ja-JP" b="1" dirty="0" err="1">
                <a:latin typeface="Arial" panose="020B0604020202020204" pitchFamily="34" charset="0"/>
                <a:ea typeface="ＭＳ Ｐゴシック" charset="0"/>
                <a:cs typeface="Arial" panose="020B0604020202020204" pitchFamily="34" charset="0"/>
              </a:rPr>
              <a:t>Hanegraaff</a:t>
            </a:r>
            <a:r>
              <a:rPr lang="en-US" altLang="ja-JP" b="1" dirty="0">
                <a:latin typeface="Arial" panose="020B0604020202020204" pitchFamily="34" charset="0"/>
                <a:ea typeface="ＭＳ Ｐゴシック" charset="0"/>
                <a:cs typeface="Arial" panose="020B0604020202020204" pitchFamily="34" charset="0"/>
              </a:rPr>
              <a:t> [Wheaton: Tyndale, 2004], 15, n. 6, on p. 73).</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9695252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6104727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0124564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4461463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047486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4982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9795DE-9F5E-1E4E-926D-60D67FC64698}" type="slidenum">
              <a:rPr lang="en-US" sz="1200">
                <a:latin typeface="26" charset="0"/>
              </a:rPr>
              <a:pPr/>
              <a:t>8</a:t>
            </a:fld>
            <a:endParaRPr lang="en-US" sz="1200">
              <a:latin typeface="26"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solidFill>
                  <a:srgbClr val="000080"/>
                </a:solidFill>
                <a:latin typeface="Arial" charset="0"/>
                <a:ea typeface="ＭＳ Ｐゴシック" charset="0"/>
                <a:cs typeface="ＭＳ Ｐゴシック" charset="0"/>
              </a:rPr>
              <a:t>Julian </a:t>
            </a:r>
            <a:r>
              <a:rPr lang="en-US" b="0" dirty="0" err="1">
                <a:solidFill>
                  <a:srgbClr val="000080"/>
                </a:solidFill>
                <a:latin typeface="Arial" charset="0"/>
                <a:ea typeface="ＭＳ Ｐゴシック" charset="0"/>
                <a:cs typeface="ＭＳ Ｐゴシック" charset="0"/>
              </a:rPr>
              <a:t>Beever</a:t>
            </a:r>
            <a:r>
              <a:rPr lang="en-US" b="0" dirty="0">
                <a:solidFill>
                  <a:srgbClr val="000080"/>
                </a:solidFill>
                <a:latin typeface="Arial" charset="0"/>
                <a:ea typeface="ＭＳ Ｐゴシック" charset="0"/>
                <a:cs typeface="ＭＳ Ｐゴシック" charset="0"/>
              </a:rPr>
              <a:t> appears to be climbing into this </a:t>
            </a:r>
            <a:r>
              <a:rPr lang="en-US" altLang="ja-JP" b="0" dirty="0">
                <a:solidFill>
                  <a:srgbClr val="000080"/>
                </a:solidFill>
                <a:latin typeface="Arial" charset="0"/>
                <a:ea typeface="ＭＳ Ｐゴシック" charset="0"/>
                <a:cs typeface="ＭＳ Ｐゴシック" charset="0"/>
              </a:rPr>
              <a:t>"pool" with the pretty lady but this also is all chalk drawn.</a:t>
            </a:r>
            <a:endParaRPr lang="en-US" b="0" dirty="0">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b="1"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36423393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God raised up Basil and the </a:t>
            </a:r>
            <a:r>
              <a:rPr lang="en-US" altLang="ja-JP" b="1" dirty="0">
                <a:latin typeface="Arial" panose="020B0604020202020204" pitchFamily="34" charset="0"/>
                <a:ea typeface="ＭＳ Ｐゴシック" charset="0"/>
                <a:cs typeface="Arial" panose="020B0604020202020204" pitchFamily="34" charset="0"/>
              </a:rPr>
              <a:t>"Two </a:t>
            </a:r>
            <a:r>
              <a:rPr lang="en-US" altLang="ja-JP" b="1" dirty="0" err="1">
                <a:latin typeface="Arial" panose="020B0604020202020204" pitchFamily="34" charset="0"/>
                <a:ea typeface="ＭＳ Ｐゴシック" charset="0"/>
                <a:cs typeface="Arial" panose="020B0604020202020204" pitchFamily="34" charset="0"/>
              </a:rPr>
              <a:t>Gregorys</a:t>
            </a:r>
            <a:r>
              <a:rPr lang="en-US" altLang="ja-JP" b="1" dirty="0">
                <a:latin typeface="Arial" panose="020B0604020202020204" pitchFamily="34" charset="0"/>
                <a:ea typeface="ＭＳ Ｐゴシック" charset="0"/>
                <a:cs typeface="Arial" panose="020B0604020202020204" pitchFamily="34" charset="0"/>
              </a:rPr>
              <a:t>" to finally nail the coffin in ancient Arianism. (But sadly, this same heresy came back in the 1800s in a cult called Jehovah</a:t>
            </a:r>
            <a:r>
              <a:rPr lang="fr-FR" altLang="ja-JP" b="1" dirty="0">
                <a:latin typeface="Arial" panose="020B0604020202020204" pitchFamily="34" charset="0"/>
                <a:ea typeface="ＭＳ Ｐゴシック" charset="0"/>
                <a:cs typeface="Arial" panose="020B0604020202020204" pitchFamily="34" charset="0"/>
              </a:rPr>
              <a:t>'</a:t>
            </a:r>
            <a:r>
              <a:rPr lang="en-US" altLang="ja-JP" b="1"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844198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16BFBA-49B4-104E-AB2F-646DC5CF2E3E}" type="slidenum">
              <a:rPr lang="en-US" sz="1200">
                <a:latin typeface="Arial" charset="0"/>
              </a:rPr>
              <a:pPr/>
              <a:t>84</a:t>
            </a:fld>
            <a:endParaRPr lang="en-US" sz="1200">
              <a:latin typeface="Arial" charset="0"/>
            </a:endParaRPr>
          </a:p>
        </p:txBody>
      </p:sp>
      <p:sp>
        <p:nvSpPr>
          <p:cNvPr id="243714" name="Rectangle 2"/>
          <p:cNvSpPr>
            <a:spLocks noGrp="1" noRot="1" noChangeAspect="1" noChangeArrowheads="1" noTextEdit="1"/>
          </p:cNvSpPr>
          <p:nvPr>
            <p:ph type="sldImg"/>
          </p:nvPr>
        </p:nvSpPr>
        <p:spPr>
          <a:ln/>
        </p:spPr>
      </p:sp>
      <p:sp>
        <p:nvSpPr>
          <p:cNvPr id="243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DE1638-629B-0B49-906F-A002DEB21E12}"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Even Brown</a:t>
            </a:r>
            <a:r>
              <a:rPr lang="fr-FR" altLang="ja-JP" dirty="0">
                <a:ea typeface="ＭＳ Ｐゴシック" charset="0"/>
                <a:cs typeface="ＭＳ Ｐゴシック" charset="0"/>
              </a:rPr>
              <a:t>'</a:t>
            </a:r>
            <a:r>
              <a:rPr lang="en-US" dirty="0">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dirty="0">
                <a:ea typeface="ＭＳ Ｐゴシック" charset="0"/>
                <a:cs typeface="ＭＳ Ｐゴシック" charset="0"/>
              </a:rPr>
              <a:t>'</a:t>
            </a:r>
            <a:r>
              <a:rPr lang="en-US" dirty="0">
                <a:ea typeface="ＭＳ Ｐゴシック" charset="0"/>
                <a:cs typeface="ＭＳ Ｐゴシック" charset="0"/>
              </a:rPr>
              <a:t>s thesis.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http://</a:t>
            </a:r>
            <a:r>
              <a:rPr lang="en-US" dirty="0" err="1">
                <a:ea typeface="ＭＳ Ｐゴシック" charset="0"/>
                <a:cs typeface="ＭＳ Ｐゴシック" charset="0"/>
              </a:rPr>
              <a:t>www.gnosis.org</a:t>
            </a:r>
            <a:r>
              <a:rPr lang="en-US" dirty="0">
                <a:ea typeface="ＭＳ Ｐゴシック" charset="0"/>
                <a:cs typeface="ＭＳ Ｐゴシック" charset="0"/>
              </a:rPr>
              <a:t>/</a:t>
            </a:r>
            <a:r>
              <a:rPr lang="en-US" dirty="0" err="1">
                <a:ea typeface="ＭＳ Ｐゴシック" charset="0"/>
                <a:cs typeface="ＭＳ Ｐゴシック" charset="0"/>
              </a:rPr>
              <a:t>naghamm</a:t>
            </a:r>
            <a:r>
              <a:rPr lang="en-US" dirty="0">
                <a:ea typeface="ＭＳ Ｐゴシック" charset="0"/>
                <a:cs typeface="ＭＳ Ｐゴシック" charset="0"/>
              </a:rPr>
              <a:t>/</a:t>
            </a:r>
            <a:r>
              <a:rPr lang="en-US" dirty="0" err="1">
                <a:ea typeface="ＭＳ Ｐゴシック" charset="0"/>
                <a:cs typeface="ＭＳ Ｐゴシック" charset="0"/>
              </a:rPr>
              <a:t>gosthom.html</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GNOSTIC SOCIETY LIBRARY </a:t>
            </a:r>
          </a:p>
          <a:p>
            <a:pPr eaLnBrk="1" hangingPunct="1"/>
            <a:r>
              <a:rPr lang="en-US" dirty="0">
                <a:ea typeface="ＭＳ Ｐゴシック" charset="0"/>
                <a:cs typeface="ＭＳ Ｐゴシック" charset="0"/>
              </a:rPr>
              <a:t>The Nag Hammadi Library</a:t>
            </a:r>
          </a:p>
          <a:p>
            <a:pPr eaLnBrk="1" hangingPunct="1"/>
            <a:r>
              <a:rPr lang="en-US" dirty="0">
                <a:ea typeface="ＭＳ Ｐゴシック" charset="0"/>
                <a:cs typeface="ＭＳ Ｐゴシック" charset="0"/>
              </a:rPr>
              <a:t>The Gospel of Thomas</a:t>
            </a:r>
          </a:p>
          <a:p>
            <a:pPr eaLnBrk="1" hangingPunct="1"/>
            <a:r>
              <a:rPr lang="en-US" dirty="0">
                <a:ea typeface="ＭＳ Ｐゴシック" charset="0"/>
                <a:cs typeface="ＭＳ Ｐゴシック" charset="0"/>
              </a:rPr>
              <a:t>Translated by Stephen Patterson and Marvin Meyer(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2C814-3FC9-B249-8A54-8AFDB2218750}" type="slidenum">
              <a:rPr lang="en-US" sz="1200">
                <a:latin typeface="26" charset="0"/>
              </a:rPr>
              <a:pPr/>
              <a:t>86</a:t>
            </a:fld>
            <a:endParaRPr lang="en-US" sz="1200">
              <a:latin typeface="26" charset="0"/>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Now our study of historical errors must go farther into church history to 1000 years after Christ.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5054F56-3592-D342-947D-E5E46DC5FBE5}" type="slidenum">
              <a:rPr lang="en-US" sz="1200">
                <a:latin typeface="26" charset="0"/>
              </a:rPr>
              <a:pPr/>
              <a:t>87</a:t>
            </a:fld>
            <a:endParaRPr lang="en-US" sz="1200">
              <a:latin typeface="26"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Amazingly, the shape of the letters is given as </a:t>
            </a:r>
            <a:r>
              <a:rPr lang="en-US" altLang="ja-JP">
                <a:ea typeface="ＭＳ Ｐゴシック" charset="0"/>
                <a:cs typeface="ＭＳ Ｐゴシック" charset="0"/>
              </a:rPr>
              <a:t>"proof" Mary carrying the bloodline of Christ.  This idea doesn</a:t>
            </a:r>
            <a:r>
              <a:rPr lang="fr-FR" altLang="ja-JP">
                <a:ea typeface="ＭＳ Ｐゴシック" charset="0"/>
                <a:cs typeface="ＭＳ Ｐゴシック" charset="0"/>
              </a:rPr>
              <a:t>'</a:t>
            </a:r>
            <a:r>
              <a:rPr lang="en-US" altLang="ja-JP">
                <a:ea typeface="ＭＳ Ｐゴシック" charset="0"/>
                <a:cs typeface="ＭＳ Ｐゴシック" charset="0"/>
              </a:rPr>
              <a:t>t stem from Brown, though, as it is traced back to the "ancient date" of 1982…</a:t>
            </a:r>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22A196-F589-2340-AB88-B01C45A9CBC0}" type="slidenum">
              <a:rPr lang="en-US" sz="1200">
                <a:latin typeface="26" charset="0"/>
              </a:rPr>
              <a:pPr/>
              <a:t>88</a:t>
            </a:fld>
            <a:endParaRPr lang="en-US" sz="1200">
              <a:latin typeface="26"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Knights Templar were named after their occupation of the Temple Mount in Jerusalem.</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49204B7-17E3-1C43-AC21-274C51EB87D6}" type="slidenum">
              <a:rPr lang="en-US" sz="1200">
                <a:latin typeface="26" charset="0"/>
              </a:rPr>
              <a:pPr/>
              <a:t>89</a:t>
            </a:fld>
            <a:endParaRPr lang="en-US" sz="1200">
              <a:latin typeface="26" charset="0"/>
            </a:endParaRPr>
          </a:p>
        </p:txBody>
      </p:sp>
      <p:sp>
        <p:nvSpPr>
          <p:cNvPr id="467970" name="Rectangle 2"/>
          <p:cNvSpPr>
            <a:spLocks noGrp="1" noRot="1" noChangeAspect="1" noChangeArrowheads="1"/>
          </p:cNvSpPr>
          <p:nvPr>
            <p:ph type="sldImg"/>
          </p:nvPr>
        </p:nvSpPr>
        <p:spPr>
          <a:solidFill>
            <a:srgbClr val="FFFFFF"/>
          </a:solidFill>
          <a:ln/>
        </p:spPr>
      </p:sp>
      <p:sp>
        <p:nvSpPr>
          <p:cNvPr id="467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56677E7-0F6F-634C-9192-58F4451410A3}" type="slidenum">
              <a:rPr lang="en-US" sz="1200">
                <a:latin typeface="26" charset="0"/>
              </a:rPr>
              <a:pPr/>
              <a:t>90</a:t>
            </a:fld>
            <a:endParaRPr lang="en-US" sz="1200">
              <a:latin typeface="26"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Even the supposed </a:t>
            </a:r>
            <a:r>
              <a:rPr lang="en-US" altLang="ja-JP">
                <a:ea typeface="ＭＳ Ｐゴシック" charset="0"/>
                <a:cs typeface="ＭＳ Ｐゴシック" charset="0"/>
              </a:rPr>
              <a:t>"scholar" Teabing gets into the action as a Templar.  This isn</a:t>
            </a:r>
            <a:r>
              <a:rPr lang="fr-FR" altLang="ja-JP">
                <a:ea typeface="ＭＳ Ｐゴシック" charset="0"/>
                <a:cs typeface="ＭＳ Ｐゴシック" charset="0"/>
              </a:rPr>
              <a:t>'</a:t>
            </a:r>
            <a:r>
              <a:rPr lang="en-US" altLang="ja-JP">
                <a:ea typeface="ＭＳ Ｐゴシック" charset="0"/>
                <a:cs typeface="ＭＳ Ｐゴシック" charset="0"/>
              </a:rPr>
              <a:t>t in the book but appears in the movie.</a:t>
            </a:r>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293E2B-E121-E341-BA5F-153E0D699A7F}" type="slidenum">
              <a:rPr lang="en-US" sz="1200">
                <a:latin typeface="26" charset="0"/>
              </a:rPr>
              <a:pPr/>
              <a:t>91</a:t>
            </a:fld>
            <a:endParaRPr lang="en-US" sz="1200">
              <a:latin typeface="26" charset="0"/>
            </a:endParaRPr>
          </a:p>
        </p:txBody>
      </p:sp>
      <p:sp>
        <p:nvSpPr>
          <p:cNvPr id="472066" name="Rectangle 2"/>
          <p:cNvSpPr>
            <a:spLocks noGrp="1" noRot="1" noChangeAspect="1" noChangeArrowheads="1"/>
          </p:cNvSpPr>
          <p:nvPr>
            <p:ph type="sldImg"/>
          </p:nvPr>
        </p:nvSpPr>
        <p:spPr>
          <a:solidFill>
            <a:srgbClr val="FFFFFF"/>
          </a:solidFill>
          <a:ln/>
        </p:spPr>
      </p:sp>
      <p:sp>
        <p:nvSpPr>
          <p:cNvPr id="472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incredible claim would be laughable if it were not so serious an accusation.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85204F-C556-C74D-AF0D-3284EF31BF74}" type="slidenum">
              <a:rPr lang="en-US" sz="1200">
                <a:latin typeface="26" charset="0"/>
              </a:rPr>
              <a:pPr/>
              <a:t>9</a:t>
            </a:fld>
            <a:endParaRPr lang="en-US" sz="1200">
              <a:latin typeface="26"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solidFill>
                  <a:srgbClr val="000080"/>
                </a:solidFill>
                <a:latin typeface="Arial" charset="0"/>
                <a:ea typeface="ＭＳ Ｐゴシック" charset="0"/>
                <a:cs typeface="ＭＳ Ｐゴシック" charset="0"/>
              </a:rPr>
              <a:t>The tripod at the back was used for the previous picture.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4665728-B895-F54F-B14C-AC362273FA4E}" type="slidenum">
              <a:rPr lang="en-US" sz="1200">
                <a:latin typeface="26" charset="0"/>
              </a:rPr>
              <a:pPr/>
              <a:t>92</a:t>
            </a:fld>
            <a:endParaRPr lang="en-US" sz="1200">
              <a:latin typeface="26" charset="0"/>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claim that the Priory "is a real organization" is an inaccurate claim that the Priory still exists.  The original Priory merged with the Jesuits in 1617 and the modern one with the same name was founded to help provide low cost housing in France in 1956.  After its quick demise, Pierre Plantard reformed it in the 1960-1970s where he and his followers forged documents.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Priory document is from </a:t>
            </a:r>
            <a:r>
              <a:rPr lang="en-US" dirty="0" err="1">
                <a:ea typeface="ＭＳ Ｐゴシック" charset="0"/>
                <a:cs typeface="ＭＳ Ｐゴシック" charset="0"/>
              </a:rPr>
              <a:t>Abanes</a:t>
            </a:r>
            <a:r>
              <a:rPr lang="en-US" dirty="0">
                <a:ea typeface="ＭＳ Ｐゴシック" charset="0"/>
                <a:cs typeface="ＭＳ Ｐゴシック" charset="0"/>
              </a:rPr>
              <a:t>, 55.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5F8F0D9-A38B-7348-9D04-40DEBC0DABFB}" type="slidenum">
              <a:rPr lang="en-US" sz="1200">
                <a:latin typeface="26" charset="0"/>
              </a:rPr>
              <a:pPr/>
              <a:t>93</a:t>
            </a:fld>
            <a:endParaRPr lang="en-US" sz="1200">
              <a:latin typeface="26" charset="0"/>
            </a:endParaRPr>
          </a:p>
        </p:txBody>
      </p:sp>
      <p:sp>
        <p:nvSpPr>
          <p:cNvPr id="476162" name="Rectangle 2"/>
          <p:cNvSpPr>
            <a:spLocks noGrp="1" noRot="1" noChangeAspect="1" noChangeArrowheads="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forged documents are the only </a:t>
            </a:r>
            <a:r>
              <a:rPr lang="en-US" altLang="ja-JP">
                <a:ea typeface="ＭＳ Ｐゴシック" charset="0"/>
                <a:cs typeface="ＭＳ Ｐゴシック" charset="0"/>
              </a:rPr>
              <a:t>"Evidence" that Brown can cite that da Vinci was a member of the Priory.</a:t>
            </a:r>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349182B-62F5-7646-96B2-2813FB99F3F6}" type="slidenum">
              <a:rPr lang="en-US" sz="1200">
                <a:latin typeface="26" charset="0"/>
              </a:rPr>
              <a:pPr/>
              <a:t>94</a:t>
            </a:fld>
            <a:endParaRPr lang="en-US" sz="1200">
              <a:latin typeface="26"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dirty="0">
                <a:ea typeface="ＭＳ Ｐゴシック" charset="0"/>
                <a:cs typeface="ＭＳ Ｐゴシック" charset="0"/>
              </a:rPr>
              <a:t>"</a:t>
            </a:r>
            <a:r>
              <a:rPr lang="en-US" altLang="ja-JP" b="1" dirty="0">
                <a:latin typeface="Arial" charset="0"/>
                <a:ea typeface="ＭＳ Ｐゴシック" charset="0"/>
                <a:cs typeface="ＭＳ Ｐゴシック" charset="0"/>
              </a:rPr>
              <a:t>Jean-Luc </a:t>
            </a:r>
            <a:r>
              <a:rPr lang="en-US" altLang="ja-JP" b="1" dirty="0" err="1">
                <a:latin typeface="Arial" charset="0"/>
                <a:ea typeface="ＭＳ Ｐゴシック" charset="0"/>
                <a:cs typeface="ＭＳ Ｐゴシック" charset="0"/>
              </a:rPr>
              <a:t>Chaumeil</a:t>
            </a:r>
            <a:r>
              <a:rPr lang="en-US" altLang="ja-JP" b="1" dirty="0">
                <a:latin typeface="Arial" charset="0"/>
                <a:ea typeface="ＭＳ Ｐゴシック" charset="0"/>
                <a:cs typeface="ＭＳ Ｐゴシック" charset="0"/>
              </a:rPr>
              <a:t> shows the "parchments" that were created by Philippe de </a:t>
            </a:r>
            <a:r>
              <a:rPr lang="en-US" altLang="ja-JP" b="1" dirty="0" err="1">
                <a:latin typeface="Arial" charset="0"/>
                <a:ea typeface="ＭＳ Ｐゴシック" charset="0"/>
                <a:cs typeface="ＭＳ Ｐゴシック" charset="0"/>
              </a:rPr>
              <a:t>Ch</a:t>
            </a:r>
            <a:r>
              <a:rPr lang="en-US" altLang="ja-JP" b="1" dirty="0" err="1">
                <a:latin typeface="Arial" charset="0"/>
                <a:ea typeface="ヒラギノ角ゴ Pro W3" charset="0"/>
                <a:cs typeface="ヒラギノ角ゴ Pro W3" charset="0"/>
              </a:rPr>
              <a:t>er</a:t>
            </a:r>
            <a:r>
              <a:rPr lang="en-US" altLang="ja-JP" b="1" dirty="0" err="1">
                <a:latin typeface="Arial" charset="0"/>
                <a:ea typeface="ＭＳ Ｐゴシック" charset="0"/>
                <a:cs typeface="ＭＳ Ｐゴシック" charset="0"/>
              </a:rPr>
              <a:t>isey</a:t>
            </a:r>
            <a:r>
              <a:rPr lang="en-US" altLang="ja-JP" b="1" dirty="0">
                <a:latin typeface="Arial" charset="0"/>
                <a:ea typeface="ＭＳ Ｐゴシック" charset="0"/>
                <a:cs typeface="ＭＳ Ｐゴシック" charset="0"/>
              </a:rPr>
              <a:t> during the early 1960s for G</a:t>
            </a:r>
            <a:r>
              <a:rPr lang="en-US" altLang="ja-JP" b="1" dirty="0">
                <a:latin typeface="Arial" charset="0"/>
                <a:ea typeface="ヒラギノ角ゴ Pro W3" charset="0"/>
                <a:cs typeface="ヒラギノ角ゴ Pro W3" charset="0"/>
              </a:rPr>
              <a:t>er</a:t>
            </a:r>
            <a:r>
              <a:rPr lang="en-US" altLang="ja-JP" b="1" dirty="0">
                <a:latin typeface="Arial" charset="0"/>
                <a:ea typeface="ＭＳ Ｐゴシック" charset="0"/>
                <a:cs typeface="ＭＳ Ｐゴシック" charset="0"/>
              </a:rPr>
              <a:t>ard de </a:t>
            </a:r>
            <a:r>
              <a:rPr lang="en-US" altLang="ja-JP" b="1" dirty="0" err="1">
                <a:latin typeface="Arial" charset="0"/>
                <a:ea typeface="ＭＳ Ｐゴシック" charset="0"/>
                <a:cs typeface="ＭＳ Ｐゴシック" charset="0"/>
              </a:rPr>
              <a:t>Se</a:t>
            </a:r>
            <a:r>
              <a:rPr lang="en-US" altLang="ja-JP" b="1" dirty="0" err="1">
                <a:latin typeface="Arial" charset="0"/>
                <a:ea typeface="ヒラギノ角ゴ Pro W3" charset="0"/>
                <a:cs typeface="ヒラギノ角ゴ Pro W3" charset="0"/>
              </a:rPr>
              <a:t>de</a:t>
            </a:r>
            <a:r>
              <a:rPr lang="fr-FR" altLang="ja-JP" b="1" dirty="0">
                <a:latin typeface="Arial" charset="0"/>
                <a:ea typeface="ヒラギノ角ゴ Pro W3" charset="0"/>
                <a:cs typeface="ヒラギノ角ゴ Pro W3" charset="0"/>
              </a:rPr>
              <a:t>'</a:t>
            </a:r>
            <a:r>
              <a:rPr lang="en-US" altLang="ja-JP" b="1" dirty="0">
                <a:latin typeface="Arial" charset="0"/>
                <a:ea typeface="ＭＳ Ｐゴシック" charset="0"/>
                <a:cs typeface="ＭＳ Ｐゴシック" charset="0"/>
              </a:rPr>
              <a:t>s 1967 book, </a:t>
            </a:r>
            <a:r>
              <a:rPr lang="en-US" altLang="ja-JP" i="1" dirty="0">
                <a:latin typeface="Arial" charset="0"/>
                <a:ea typeface="ＭＳ Ｐゴシック" charset="0"/>
                <a:cs typeface="ＭＳ Ｐゴシック" charset="0"/>
              </a:rPr>
              <a:t>L</a:t>
            </a:r>
            <a:r>
              <a:rPr lang="fr-FR" altLang="ja-JP" i="1" dirty="0">
                <a:latin typeface="Arial" charset="0"/>
                <a:ea typeface="ヒラギノ角ゴ Pro W3" charset="0"/>
                <a:cs typeface="ヒラギノ角ゴ Pro W3" charset="0"/>
              </a:rPr>
              <a:t>'</a:t>
            </a:r>
            <a:r>
              <a:rPr lang="en-US" altLang="ja-JP" i="1" dirty="0">
                <a:latin typeface="Arial" charset="0"/>
                <a:ea typeface="ＭＳ Ｐゴシック" charset="0"/>
                <a:cs typeface="ＭＳ Ｐゴシック" charset="0"/>
              </a:rPr>
              <a:t>Or de Rennes</a:t>
            </a:r>
            <a:r>
              <a:rPr lang="en-US" altLang="ja-JP" b="1" dirty="0">
                <a:latin typeface="Arial" charset="0"/>
                <a:ea typeface="ＭＳ Ｐゴシック" charset="0"/>
                <a:cs typeface="ＭＳ Ｐゴシック" charset="0"/>
              </a:rPr>
              <a:t>  given to him by Pierre Plantard"</a:t>
            </a:r>
          </a:p>
          <a:p>
            <a:pPr eaLnBrk="1" hangingPunct="1"/>
            <a:endParaRPr lang="en-US" b="1" dirty="0">
              <a:latin typeface="Arial" charset="0"/>
              <a:ea typeface="ＭＳ Ｐゴシック" charset="0"/>
              <a:cs typeface="ＭＳ Ｐゴシック" charset="0"/>
            </a:endParaRPr>
          </a:p>
          <a:p>
            <a:pPr eaLnBrk="1" hangingPunct="1"/>
            <a:r>
              <a:rPr lang="en-US" dirty="0">
                <a:ea typeface="ＭＳ Ｐゴシック" charset="0"/>
                <a:cs typeface="ＭＳ Ｐゴシック" charset="0"/>
              </a:rPr>
              <a:t>http://priory-of-sion.com/posd/wikipedia.html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6BD4A75-1D63-B247-9849-709FEEBFF11C}" type="slidenum">
              <a:rPr lang="en-US" sz="1200">
                <a:latin typeface="26" charset="0"/>
              </a:rPr>
              <a:pPr/>
              <a:t>95</a:t>
            </a:fld>
            <a:endParaRPr lang="en-US" sz="1200">
              <a:latin typeface="26" charset="0"/>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dirty="0">
                <a:ea typeface="ＭＳ Ｐゴシック" charset="0"/>
                <a:cs typeface="ＭＳ Ｐゴシック" charset="0"/>
              </a:rPr>
              <a:t>"</a:t>
            </a:r>
            <a:r>
              <a:rPr lang="en-US" altLang="ja-JP" b="1" dirty="0">
                <a:latin typeface="Arial" charset="0"/>
                <a:ea typeface="ＭＳ Ｐゴシック" charset="0"/>
                <a:cs typeface="ＭＳ Ｐゴシック" charset="0"/>
              </a:rPr>
              <a:t>Close-up of the smaller </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parchment</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showing Plantard</a:t>
            </a:r>
            <a:r>
              <a:rPr lang="fr-FR" altLang="ja-JP" b="1" dirty="0">
                <a:latin typeface="Arial" charset="0"/>
                <a:ea typeface="ヒラギノ角ゴ Pro W3" charset="0"/>
                <a:cs typeface="ヒラギノ角ゴ Pro W3" charset="0"/>
              </a:rPr>
              <a:t>'</a:t>
            </a:r>
            <a:r>
              <a:rPr lang="en-US" altLang="ja-JP" b="1" dirty="0">
                <a:latin typeface="Arial" charset="0"/>
                <a:ea typeface="ＭＳ Ｐゴシック" charset="0"/>
                <a:cs typeface="ＭＳ Ｐゴシック" charset="0"/>
              </a:rPr>
              <a:t>s annotation in red ink explaining that the </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parchment</a:t>
            </a:r>
            <a:r>
              <a:rPr lang="fr-FR" altLang="ja-JP" b="1" dirty="0">
                <a:latin typeface="Arial" charset="0"/>
                <a:ea typeface="ＭＳ Ｐゴシック" charset="0"/>
                <a:cs typeface="ＭＳ Ｐゴシック" charset="0"/>
              </a:rPr>
              <a:t>'</a:t>
            </a:r>
            <a:r>
              <a:rPr lang="en-US" altLang="ja-JP" b="1" dirty="0">
                <a:latin typeface="Arial" charset="0"/>
                <a:ea typeface="ＭＳ Ｐゴシック" charset="0"/>
                <a:cs typeface="ＭＳ Ｐゴシック" charset="0"/>
              </a:rPr>
              <a:t> was the handiwork of Philippe de </a:t>
            </a:r>
            <a:r>
              <a:rPr lang="en-US" altLang="ja-JP" b="1" dirty="0" err="1">
                <a:latin typeface="Arial" charset="0"/>
                <a:ea typeface="ＭＳ Ｐゴシック" charset="0"/>
                <a:cs typeface="ＭＳ Ｐゴシック" charset="0"/>
              </a:rPr>
              <a:t>Ch</a:t>
            </a:r>
            <a:r>
              <a:rPr lang="en-US" altLang="ja-JP" b="1" dirty="0" err="1">
                <a:latin typeface="Arial" charset="0"/>
                <a:ea typeface="ヒラギノ角ゴ Pro W3" charset="0"/>
                <a:cs typeface="ヒラギノ角ゴ Pro W3" charset="0"/>
              </a:rPr>
              <a:t>er</a:t>
            </a:r>
            <a:r>
              <a:rPr lang="en-US" altLang="ja-JP" b="1" dirty="0" err="1">
                <a:latin typeface="Arial" charset="0"/>
                <a:ea typeface="ＭＳ Ｐゴシック" charset="0"/>
                <a:cs typeface="ＭＳ Ｐゴシック" charset="0"/>
              </a:rPr>
              <a:t>isey</a:t>
            </a:r>
            <a:r>
              <a:rPr lang="en-US" altLang="ja-JP" b="1" dirty="0">
                <a:latin typeface="Arial" charset="0"/>
                <a:ea typeface="ＭＳ Ｐゴシック" charset="0"/>
                <a:cs typeface="ＭＳ Ｐゴシック" charset="0"/>
              </a:rPr>
              <a:t> (from the same above documentary)"</a:t>
            </a:r>
          </a:p>
          <a:p>
            <a:pPr eaLnBrk="1" hangingPunct="1"/>
            <a:endParaRPr lang="en-US" b="1" dirty="0">
              <a:latin typeface="Arial" charset="0"/>
              <a:ea typeface="ＭＳ Ｐゴシック" charset="0"/>
              <a:cs typeface="ＭＳ Ｐゴシック" charset="0"/>
            </a:endParaRPr>
          </a:p>
          <a:p>
            <a:pPr eaLnBrk="1" hangingPunct="1"/>
            <a:r>
              <a:rPr lang="en-US" dirty="0">
                <a:ea typeface="ＭＳ Ｐゴシック" charset="0"/>
                <a:cs typeface="ＭＳ Ｐゴシック" charset="0"/>
              </a:rPr>
              <a:t>http://priory-of-sion.com/posd/wikipedia.html</a:t>
            </a:r>
            <a:endParaRPr lang="en-US" b="1" dirty="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48AD77-00E5-8A43-A601-8B59A391B210}" type="slidenum">
              <a:rPr lang="en-US" sz="1200">
                <a:latin typeface="26" charset="0"/>
              </a:rPr>
              <a:pPr/>
              <a:t>96</a:t>
            </a:fld>
            <a:endParaRPr lang="en-US" sz="1200">
              <a:latin typeface="26" charset="0"/>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Close-up of Philippe de Ch</a:t>
            </a:r>
            <a:r>
              <a:rPr lang="en-US" b="1">
                <a:latin typeface="Arial" charset="0"/>
                <a:ea typeface="ヒラギノ角ゴ Pro W3" charset="0"/>
                <a:cs typeface="ヒラギノ角ゴ Pro W3" charset="0"/>
              </a:rPr>
              <a:t>er</a:t>
            </a:r>
            <a:r>
              <a:rPr lang="en-US" b="1">
                <a:latin typeface="Arial" charset="0"/>
                <a:ea typeface="ＭＳ Ｐゴシック" charset="0"/>
                <a:cs typeface="ＭＳ Ｐゴシック" charset="0"/>
              </a:rPr>
              <a:t>isey</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s handwriting from his unpublished document "Stone and Paper" explaining that he was the creator of the "parchments" and that it was all a joke… Philippe de Cherisey also wrote in "Stone and Paper" </a:t>
            </a:r>
            <a:r>
              <a:rPr lang="en-US" altLang="ja-JP" i="1">
                <a:latin typeface="Arial" charset="0"/>
                <a:ea typeface="ＭＳ Ｐゴシック" charset="0"/>
                <a:cs typeface="ＭＳ Ｐゴシック" charset="0"/>
              </a:rPr>
              <a:t>Alors je me sentirai tout a fait a l</a:t>
            </a:r>
            <a:r>
              <a:rPr lang="ja-JP" altLang="en-US" i="1">
                <a:latin typeface="Arial" charset="0"/>
                <a:ea typeface="ヒラギノ角ゴ Pro W3" charset="0"/>
                <a:cs typeface="ヒラギノ角ゴ Pro W3" charset="0"/>
              </a:rPr>
              <a:t>ﾕ</a:t>
            </a:r>
            <a:r>
              <a:rPr lang="en-US" altLang="ja-JP" i="1">
                <a:latin typeface="Arial" charset="0"/>
                <a:ea typeface="ＭＳ Ｐゴシック" charset="0"/>
                <a:cs typeface="ＭＳ Ｐゴシック" charset="0"/>
              </a:rPr>
              <a:t>aisle pour me declarer l</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unique auteur de cette plaisanterie </a:t>
            </a:r>
            <a:r>
              <a:rPr lang="ja-JP" altLang="en-US" i="1">
                <a:latin typeface="Arial" charset="0"/>
                <a:ea typeface="ヒラギノ角ゴ Pro W3" charset="0"/>
                <a:cs typeface="ヒラギノ角ゴ Pro W3" charset="0"/>
              </a:rPr>
              <a:t>ﾉ</a:t>
            </a:r>
            <a:r>
              <a:rPr lang="en-US" altLang="ja-JP" i="1">
                <a:latin typeface="Arial" charset="0"/>
                <a:ea typeface="ＭＳ Ｐゴシック" charset="0"/>
                <a:cs typeface="ＭＳ Ｐゴシック" charset="0"/>
              </a:rPr>
              <a:t> Que si aujourd</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hui je ne serai qu</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un demi-faceur, jen serai bientot un complet</a:t>
            </a:r>
            <a:r>
              <a:rPr lang="en-US" altLang="ja-JP" b="1">
                <a:latin typeface="Arial" charset="0"/>
                <a:ea typeface="ＭＳ Ｐゴシック" charset="0"/>
                <a:cs typeface="ＭＳ Ｐゴシック" charset="0"/>
              </a:rPr>
              <a:t> ("Therefore I feel completely free to call myself the sole author of this joke… If today I am only a half-prankster, then shortly I will be a full one") the decoding process of the "parchments" follows this handwritten declaration by Philippe de Ch</a:t>
            </a:r>
            <a:r>
              <a:rPr lang="en-US" altLang="ja-JP" b="1">
                <a:latin typeface="Arial" charset="0"/>
                <a:ea typeface="ヒラギノ角ゴ Pro W3" charset="0"/>
                <a:cs typeface="ヒラギノ角ゴ Pro W3" charset="0"/>
              </a:rPr>
              <a:t>er</a:t>
            </a:r>
            <a:r>
              <a:rPr lang="en-US" altLang="ja-JP" b="1">
                <a:latin typeface="Arial" charset="0"/>
                <a:ea typeface="ＭＳ Ｐゴシック" charset="0"/>
                <a:cs typeface="ＭＳ Ｐゴシック" charset="0"/>
              </a:rPr>
              <a:t>isey (from the Discovery Channel satellite documentary "</a:t>
            </a:r>
            <a:r>
              <a:rPr lang="en-US" altLang="ja-JP" i="1">
                <a:latin typeface="Arial" charset="0"/>
                <a:ea typeface="ＭＳ Ｐゴシック" charset="0"/>
                <a:cs typeface="ＭＳ Ｐゴシック" charset="0"/>
              </a:rPr>
              <a:t>Conspiracies On Trial: The Da Vinci Code</a:t>
            </a:r>
            <a:r>
              <a:rPr lang="en-US" altLang="ja-JP">
                <a:latin typeface="Verdana" charset="0"/>
                <a:ea typeface="ＭＳ Ｐゴシック" charset="0"/>
                <a:cs typeface="ＭＳ Ｐゴシック" charset="0"/>
              </a:rPr>
              <a:t>," </a:t>
            </a:r>
            <a:r>
              <a:rPr lang="en-US" altLang="ja-JP" b="1">
                <a:latin typeface="Arial" charset="0"/>
                <a:ea typeface="ＭＳ Ｐゴシック" charset="0"/>
                <a:cs typeface="ＭＳ Ｐゴシック" charset="0"/>
              </a:rPr>
              <a:t>first aired on 10 April 2005</a:t>
            </a:r>
          </a:p>
          <a:p>
            <a:pPr eaLnBrk="1" hangingPunct="1"/>
            <a:endParaRPr lang="en-US" b="1">
              <a:latin typeface="Arial" charset="0"/>
              <a:ea typeface="ＭＳ Ｐゴシック" charset="0"/>
              <a:cs typeface="ＭＳ Ｐゴシック" charset="0"/>
            </a:endParaRPr>
          </a:p>
          <a:p>
            <a:pPr eaLnBrk="1" hangingPunct="1"/>
            <a:r>
              <a:rPr lang="en-US">
                <a:ea typeface="ＭＳ Ｐゴシック" charset="0"/>
                <a:cs typeface="ＭＳ Ｐゴシック" charset="0"/>
              </a:rPr>
              <a:t>http://priory-of-sion.com/posd/wikipedia.html</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BE4545D-6002-3541-91A6-F6280CFF447C}" type="slidenum">
              <a:rPr lang="en-US" sz="1200">
                <a:latin typeface="26" charset="0"/>
              </a:rPr>
              <a:pPr/>
              <a:t>97</a:t>
            </a:fld>
            <a:endParaRPr lang="en-US" sz="1200">
              <a:latin typeface="26" charset="0"/>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D92A21-457C-7744-8E88-1300CE755D08}" type="slidenum">
              <a:rPr lang="en-US" sz="1200">
                <a:latin typeface="26" charset="0"/>
              </a:rPr>
              <a:pPr/>
              <a:t>98</a:t>
            </a:fld>
            <a:endParaRPr lang="en-US" sz="1200">
              <a:latin typeface="26" charset="0"/>
            </a:endParaRPr>
          </a:p>
        </p:txBody>
      </p:sp>
      <p:sp>
        <p:nvSpPr>
          <p:cNvPr id="486402" name="Rectangle 2"/>
          <p:cNvSpPr>
            <a:spLocks noGrp="1" noRot="1" noChangeAspect="1" noChangeArrowheads="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study makes no attempt to defend Catholicism</a:t>
            </a:r>
            <a:r>
              <a:rPr lang="fr-FR" altLang="ja-JP">
                <a:ea typeface="ＭＳ Ｐゴシック" charset="0"/>
                <a:cs typeface="ＭＳ Ｐゴシック" charset="0"/>
              </a:rPr>
              <a:t>'</a:t>
            </a:r>
            <a:r>
              <a:rPr lang="en-US" altLang="ja-JP">
                <a:ea typeface="ＭＳ Ｐゴシック" charset="0"/>
                <a:cs typeface="ＭＳ Ｐゴシック" charset="0"/>
              </a:rPr>
              <a:t>s prelature Opus Dei.  For a Catholic defense, see </a:t>
            </a:r>
            <a:r>
              <a:rPr lang="en-US" altLang="ja-JP">
                <a:latin typeface="Times" charset="0"/>
                <a:ea typeface="ＭＳ Ｐゴシック" charset="0"/>
                <a:cs typeface="ＭＳ Ｐゴシック" charset="0"/>
              </a:rPr>
              <a:t>Carl</a:t>
            </a:r>
            <a:r>
              <a:rPr lang="en-US" altLang="ja-JP">
                <a:ea typeface="ＭＳ Ｐゴシック" charset="0"/>
                <a:cs typeface="ＭＳ Ｐゴシック" charset="0"/>
              </a:rPr>
              <a:t> </a:t>
            </a:r>
            <a:r>
              <a:rPr lang="en-US" altLang="ja-JP">
                <a:latin typeface="Times" charset="0"/>
                <a:ea typeface="ＭＳ Ｐゴシック" charset="0"/>
                <a:cs typeface="ＭＳ Ｐゴシック" charset="0"/>
              </a:rPr>
              <a:t>Olson, </a:t>
            </a:r>
            <a:r>
              <a:rPr lang="en-US" altLang="ja-JP" i="1">
                <a:latin typeface="Times" charset="0"/>
                <a:ea typeface="ＭＳ Ｐゴシック" charset="0"/>
                <a:cs typeface="ＭＳ Ｐゴシック" charset="0"/>
              </a:rPr>
              <a:t>The Da Vinci Hoax</a:t>
            </a:r>
            <a:r>
              <a:rPr lang="en-US" altLang="ja-JP">
                <a:latin typeface="Times" charset="0"/>
                <a:ea typeface="ＭＳ Ｐゴシック" charset="0"/>
                <a:cs typeface="ＭＳ Ｐゴシック" charset="0"/>
              </a:rPr>
              <a:t>.  Ignatius Press, 2004 in the bibliography.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citation of an expensive headquarters is given as a slur to the Catholics.  If wealth alone slurs a person or organization, Brown is very suspect.  His blasphemy in The Da Vinci Code has made 20 times what the Catholics spent on their Opus Dei headquarters.</a:t>
            </a:r>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EB7897-E135-834B-BF65-617556C5AA9F}" type="slidenum">
              <a:rPr lang="en-US" sz="1200">
                <a:latin typeface="26" charset="0"/>
              </a:rPr>
              <a:pPr/>
              <a:t>99</a:t>
            </a:fld>
            <a:endParaRPr lang="en-US" sz="1200">
              <a:latin typeface="26" charset="0"/>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It is no wonder that Brown rarely if ever enters the public debate over his book.  His so-called </a:t>
            </a:r>
            <a:r>
              <a:rPr lang="en-US" altLang="ja-JP">
                <a:ea typeface="ＭＳ Ｐゴシック" charset="0"/>
                <a:cs typeface="ＭＳ Ｐゴシック" charset="0"/>
              </a:rPr>
              <a:t>"facts" are only his imagination or reliance upon quasi-historians and forged documents.</a:t>
            </a:r>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B9779DF-9AF8-154C-95C9-5BB186B5DE2B}" type="slidenum">
              <a:rPr lang="en-US" sz="1200">
                <a:latin typeface="26" charset="0"/>
              </a:rPr>
              <a:pPr/>
              <a:t>100</a:t>
            </a:fld>
            <a:endParaRPr lang="en-US" sz="1200">
              <a:latin typeface="26"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no expert in art--but neither is Dan Brown.  So in this next section we</a:t>
            </a:r>
            <a:r>
              <a:rPr lang="fr-FR" altLang="ja-JP">
                <a:ea typeface="ＭＳ Ｐゴシック" charset="0"/>
                <a:cs typeface="ＭＳ Ｐゴシック" charset="0"/>
              </a:rPr>
              <a:t>'</a:t>
            </a:r>
            <a:r>
              <a:rPr lang="en-US" altLang="ja-JP">
                <a:ea typeface="ＭＳ Ｐゴシック" charset="0"/>
                <a:cs typeface="ＭＳ Ｐゴシック" charset="0"/>
              </a:rPr>
              <a:t>ll look at what some experts say about Brown</a:t>
            </a:r>
            <a:r>
              <a:rPr lang="fr-FR" altLang="ja-JP">
                <a:ea typeface="ＭＳ Ｐゴシック" charset="0"/>
                <a:cs typeface="ＭＳ Ｐゴシック" charset="0"/>
              </a:rPr>
              <a:t>'</a:t>
            </a:r>
            <a:r>
              <a:rPr lang="en-US" altLang="ja-JP">
                <a:ea typeface="ＭＳ Ｐゴシック" charset="0"/>
                <a:cs typeface="ＭＳ Ｐゴシック" charset="0"/>
              </a:rPr>
              <a:t>s interpretations of art.</a:t>
            </a:r>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606FFA5-0BF5-5C4F-A54C-23F252DAA80E}" type="slidenum">
              <a:rPr lang="en-US" sz="1200">
                <a:latin typeface="26" charset="0"/>
              </a:rPr>
              <a:pPr/>
              <a:t>101</a:t>
            </a:fld>
            <a:endParaRPr lang="en-US" sz="1200">
              <a:latin typeface="26"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makes the amazing claim that Leonardo</a:t>
            </a:r>
            <a:r>
              <a:rPr lang="fr-FR" altLang="ja-JP">
                <a:ea typeface="ＭＳ Ｐゴシック" charset="0"/>
                <a:cs typeface="ＭＳ Ｐゴシック" charset="0"/>
              </a:rPr>
              <a:t>'</a:t>
            </a:r>
            <a:r>
              <a:rPr lang="en-US" altLang="ja-JP">
                <a:ea typeface="ＭＳ Ｐゴシック" charset="0"/>
                <a:cs typeface="ＭＳ Ｐゴシック" charset="0"/>
              </a:rPr>
              <a:t>s Mona Lisa was a self-portrait.  This genius had over 6000 notebooks of ideas and sketches, but only one picture of himself on the right.  Brown says he is on the left too!</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399443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357344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CE31AA-7629-704F-9C73-DDE4D3844AB3}" type="slidenum">
              <a:rPr lang="en-US"/>
              <a:pPr>
                <a:defRPr/>
              </a:pPr>
              <a:t>‹#›</a:t>
            </a:fld>
            <a:endParaRPr lang="en-US"/>
          </a:p>
        </p:txBody>
      </p:sp>
    </p:spTree>
    <p:extLst>
      <p:ext uri="{BB962C8B-B14F-4D97-AF65-F5344CB8AC3E}">
        <p14:creationId xmlns:p14="http://schemas.microsoft.com/office/powerpoint/2010/main" val="42485231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074FA-1137-094B-9A07-4C612524410F}" type="slidenum">
              <a:rPr lang="en-US"/>
              <a:pPr>
                <a:defRPr/>
              </a:pPr>
              <a:t>‹#›</a:t>
            </a:fld>
            <a:endParaRPr lang="en-US"/>
          </a:p>
        </p:txBody>
      </p:sp>
    </p:spTree>
    <p:extLst>
      <p:ext uri="{BB962C8B-B14F-4D97-AF65-F5344CB8AC3E}">
        <p14:creationId xmlns:p14="http://schemas.microsoft.com/office/powerpoint/2010/main" val="18768502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457200"/>
            <a:ext cx="6705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08846A-1CAF-CF4F-AD2F-0493E29EBCF2}" type="slidenum">
              <a:rPr lang="en-US"/>
              <a:pPr>
                <a:defRPr/>
              </a:pPr>
              <a:t>‹#›</a:t>
            </a:fld>
            <a:endParaRPr lang="en-US"/>
          </a:p>
        </p:txBody>
      </p:sp>
    </p:spTree>
    <p:extLst>
      <p:ext uri="{BB962C8B-B14F-4D97-AF65-F5344CB8AC3E}">
        <p14:creationId xmlns:p14="http://schemas.microsoft.com/office/powerpoint/2010/main" val="14786539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591875"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BD496-B2E5-AA49-A8FE-4375A5546282}" type="slidenum">
              <a:rPr lang="en-US"/>
              <a:pPr>
                <a:defRPr/>
              </a:pPr>
              <a:t>‹#›</a:t>
            </a:fld>
            <a:endParaRPr lang="en-US"/>
          </a:p>
        </p:txBody>
      </p:sp>
    </p:spTree>
    <p:extLst>
      <p:ext uri="{BB962C8B-B14F-4D97-AF65-F5344CB8AC3E}">
        <p14:creationId xmlns:p14="http://schemas.microsoft.com/office/powerpoint/2010/main" val="36537426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8143F-7470-6044-BD15-2AF4BECC3A2B}" type="slidenum">
              <a:rPr lang="en-US"/>
              <a:pPr>
                <a:defRPr/>
              </a:pPr>
              <a:t>‹#›</a:t>
            </a:fld>
            <a:endParaRPr lang="en-US"/>
          </a:p>
        </p:txBody>
      </p:sp>
    </p:spTree>
    <p:extLst>
      <p:ext uri="{BB962C8B-B14F-4D97-AF65-F5344CB8AC3E}">
        <p14:creationId xmlns:p14="http://schemas.microsoft.com/office/powerpoint/2010/main" val="40150919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53E918-65B7-AB46-89EC-A9185F8DF393}" type="slidenum">
              <a:rPr lang="en-US"/>
              <a:pPr>
                <a:defRPr/>
              </a:pPr>
              <a:t>‹#›</a:t>
            </a:fld>
            <a:endParaRPr lang="en-US"/>
          </a:p>
        </p:txBody>
      </p:sp>
    </p:spTree>
    <p:extLst>
      <p:ext uri="{BB962C8B-B14F-4D97-AF65-F5344CB8AC3E}">
        <p14:creationId xmlns:p14="http://schemas.microsoft.com/office/powerpoint/2010/main" val="7614547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4AFDF-D8DF-D147-AED2-DFD8416CE5EB}" type="slidenum">
              <a:rPr lang="en-US"/>
              <a:pPr>
                <a:defRPr/>
              </a:pPr>
              <a:t>‹#›</a:t>
            </a:fld>
            <a:endParaRPr lang="en-US"/>
          </a:p>
        </p:txBody>
      </p:sp>
    </p:spTree>
    <p:extLst>
      <p:ext uri="{BB962C8B-B14F-4D97-AF65-F5344CB8AC3E}">
        <p14:creationId xmlns:p14="http://schemas.microsoft.com/office/powerpoint/2010/main" val="9261736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FBB522-8321-034A-8803-AC97EA7E7C16}" type="slidenum">
              <a:rPr lang="en-US"/>
              <a:pPr>
                <a:defRPr/>
              </a:pPr>
              <a:t>‹#›</a:t>
            </a:fld>
            <a:endParaRPr lang="en-US"/>
          </a:p>
        </p:txBody>
      </p:sp>
    </p:spTree>
    <p:extLst>
      <p:ext uri="{BB962C8B-B14F-4D97-AF65-F5344CB8AC3E}">
        <p14:creationId xmlns:p14="http://schemas.microsoft.com/office/powerpoint/2010/main" val="119697060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53EA60-28B5-4147-84EB-A7A4158CCE98}" type="slidenum">
              <a:rPr lang="en-US"/>
              <a:pPr>
                <a:defRPr/>
              </a:pPr>
              <a:t>‹#›</a:t>
            </a:fld>
            <a:endParaRPr lang="en-US"/>
          </a:p>
        </p:txBody>
      </p:sp>
    </p:spTree>
    <p:extLst>
      <p:ext uri="{BB962C8B-B14F-4D97-AF65-F5344CB8AC3E}">
        <p14:creationId xmlns:p14="http://schemas.microsoft.com/office/powerpoint/2010/main" val="12676540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B8422A-F472-6B41-A9DE-249BB144FA4F}" type="slidenum">
              <a:rPr lang="en-US"/>
              <a:pPr>
                <a:defRPr/>
              </a:pPr>
              <a:t>‹#›</a:t>
            </a:fld>
            <a:endParaRPr lang="en-US"/>
          </a:p>
        </p:txBody>
      </p:sp>
    </p:spTree>
    <p:extLst>
      <p:ext uri="{BB962C8B-B14F-4D97-AF65-F5344CB8AC3E}">
        <p14:creationId xmlns:p14="http://schemas.microsoft.com/office/powerpoint/2010/main" val="136091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35459996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1F098E-363E-8747-AD56-E62264887E19}" type="slidenum">
              <a:rPr lang="en-US"/>
              <a:pPr>
                <a:defRPr/>
              </a:pPr>
              <a:t>‹#›</a:t>
            </a:fld>
            <a:endParaRPr lang="en-US"/>
          </a:p>
        </p:txBody>
      </p:sp>
    </p:spTree>
    <p:extLst>
      <p:ext uri="{BB962C8B-B14F-4D97-AF65-F5344CB8AC3E}">
        <p14:creationId xmlns:p14="http://schemas.microsoft.com/office/powerpoint/2010/main" val="15243308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259A1-F6A5-4346-A4B0-A72E1CEC5179}" type="slidenum">
              <a:rPr lang="en-US"/>
              <a:pPr>
                <a:defRPr/>
              </a:pPr>
              <a:t>‹#›</a:t>
            </a:fld>
            <a:endParaRPr lang="en-US"/>
          </a:p>
        </p:txBody>
      </p:sp>
    </p:spTree>
    <p:extLst>
      <p:ext uri="{BB962C8B-B14F-4D97-AF65-F5344CB8AC3E}">
        <p14:creationId xmlns:p14="http://schemas.microsoft.com/office/powerpoint/2010/main" val="35070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197C28-A93F-494B-A86C-56815B6B4C3F}" type="slidenum">
              <a:rPr lang="en-US"/>
              <a:pPr>
                <a:defRPr/>
              </a:pPr>
              <a:t>‹#›</a:t>
            </a:fld>
            <a:endParaRPr lang="en-US"/>
          </a:p>
        </p:txBody>
      </p:sp>
    </p:spTree>
    <p:extLst>
      <p:ext uri="{BB962C8B-B14F-4D97-AF65-F5344CB8AC3E}">
        <p14:creationId xmlns:p14="http://schemas.microsoft.com/office/powerpoint/2010/main" val="35607079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B07558-0138-E94F-A475-74BC513C1ED1}" type="slidenum">
              <a:rPr lang="en-US"/>
              <a:pPr>
                <a:defRPr/>
              </a:pPr>
              <a:t>‹#›</a:t>
            </a:fld>
            <a:endParaRPr lang="en-US"/>
          </a:p>
        </p:txBody>
      </p:sp>
    </p:spTree>
    <p:extLst>
      <p:ext uri="{BB962C8B-B14F-4D97-AF65-F5344CB8AC3E}">
        <p14:creationId xmlns:p14="http://schemas.microsoft.com/office/powerpoint/2010/main" val="26177637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8E6819B-3027-5E44-8BEE-C41BF5658D76}" type="slidenum">
              <a:rPr lang="en-US"/>
              <a:pPr>
                <a:defRPr/>
              </a:pPr>
              <a:t>‹#›</a:t>
            </a:fld>
            <a:endParaRPr lang="en-US"/>
          </a:p>
        </p:txBody>
      </p:sp>
    </p:spTree>
    <p:extLst>
      <p:ext uri="{BB962C8B-B14F-4D97-AF65-F5344CB8AC3E}">
        <p14:creationId xmlns:p14="http://schemas.microsoft.com/office/powerpoint/2010/main" val="2619846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DE998F6-1862-BB4B-9430-EF1D33D246A6}" type="slidenum">
              <a:rPr lang="en-US"/>
              <a:pPr>
                <a:defRPr/>
              </a:pPr>
              <a:t>‹#›</a:t>
            </a:fld>
            <a:endParaRPr lang="en-US"/>
          </a:p>
        </p:txBody>
      </p:sp>
    </p:spTree>
    <p:extLst>
      <p:ext uri="{BB962C8B-B14F-4D97-AF65-F5344CB8AC3E}">
        <p14:creationId xmlns:p14="http://schemas.microsoft.com/office/powerpoint/2010/main" val="2385460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757203A-9F23-0148-887D-8372D4B5EF40}" type="slidenum">
              <a:rPr lang="en-US"/>
              <a:pPr>
                <a:defRPr/>
              </a:pPr>
              <a:t>‹#›</a:t>
            </a:fld>
            <a:endParaRPr lang="en-US"/>
          </a:p>
        </p:txBody>
      </p:sp>
    </p:spTree>
    <p:extLst>
      <p:ext uri="{BB962C8B-B14F-4D97-AF65-F5344CB8AC3E}">
        <p14:creationId xmlns:p14="http://schemas.microsoft.com/office/powerpoint/2010/main" val="172534633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475B467-9BAA-5C4E-92AF-E3E321286F47}" type="slidenum">
              <a:rPr lang="en-US"/>
              <a:pPr>
                <a:defRPr/>
              </a:pPr>
              <a:t>‹#›</a:t>
            </a:fld>
            <a:endParaRPr lang="en-US"/>
          </a:p>
        </p:txBody>
      </p:sp>
    </p:spTree>
    <p:extLst>
      <p:ext uri="{BB962C8B-B14F-4D97-AF65-F5344CB8AC3E}">
        <p14:creationId xmlns:p14="http://schemas.microsoft.com/office/powerpoint/2010/main" val="15534582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B6F9443-D13E-1A4F-A3D9-B89B056E9FC7}" type="slidenum">
              <a:rPr lang="en-US"/>
              <a:pPr>
                <a:defRPr/>
              </a:pPr>
              <a:t>‹#›</a:t>
            </a:fld>
            <a:endParaRPr lang="en-US"/>
          </a:p>
        </p:txBody>
      </p:sp>
    </p:spTree>
    <p:extLst>
      <p:ext uri="{BB962C8B-B14F-4D97-AF65-F5344CB8AC3E}">
        <p14:creationId xmlns:p14="http://schemas.microsoft.com/office/powerpoint/2010/main" val="2693060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DEA0F926-1C81-F240-A85E-848B0665512C}" type="slidenum">
              <a:rPr lang="en-US"/>
              <a:pPr>
                <a:defRPr/>
              </a:pPr>
              <a:t>‹#›</a:t>
            </a:fld>
            <a:endParaRPr lang="en-US"/>
          </a:p>
        </p:txBody>
      </p:sp>
    </p:spTree>
    <p:extLst>
      <p:ext uri="{BB962C8B-B14F-4D97-AF65-F5344CB8AC3E}">
        <p14:creationId xmlns:p14="http://schemas.microsoft.com/office/powerpoint/2010/main" val="215794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5560868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3E9CE83-DDE7-1843-BE42-70D52D1D7D70}" type="slidenum">
              <a:rPr lang="en-US"/>
              <a:pPr>
                <a:defRPr/>
              </a:pPr>
              <a:t>‹#›</a:t>
            </a:fld>
            <a:endParaRPr lang="en-US"/>
          </a:p>
        </p:txBody>
      </p:sp>
    </p:spTree>
    <p:extLst>
      <p:ext uri="{BB962C8B-B14F-4D97-AF65-F5344CB8AC3E}">
        <p14:creationId xmlns:p14="http://schemas.microsoft.com/office/powerpoint/2010/main" val="26831313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7E9D34B-D38F-7D48-AA2E-E53D90C7D143}" type="slidenum">
              <a:rPr lang="en-US"/>
              <a:pPr>
                <a:defRPr/>
              </a:pPr>
              <a:t>‹#›</a:t>
            </a:fld>
            <a:endParaRPr lang="en-US"/>
          </a:p>
        </p:txBody>
      </p:sp>
    </p:spTree>
    <p:extLst>
      <p:ext uri="{BB962C8B-B14F-4D97-AF65-F5344CB8AC3E}">
        <p14:creationId xmlns:p14="http://schemas.microsoft.com/office/powerpoint/2010/main" val="402232084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3650AF7-063A-4146-BD88-ABA732D0E494}" type="slidenum">
              <a:rPr lang="en-US"/>
              <a:pPr>
                <a:defRPr/>
              </a:pPr>
              <a:t>‹#›</a:t>
            </a:fld>
            <a:endParaRPr lang="en-US"/>
          </a:p>
        </p:txBody>
      </p:sp>
    </p:spTree>
    <p:extLst>
      <p:ext uri="{BB962C8B-B14F-4D97-AF65-F5344CB8AC3E}">
        <p14:creationId xmlns:p14="http://schemas.microsoft.com/office/powerpoint/2010/main" val="19629383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90470B4-8658-4D40-8D4C-540470A758FF}" type="slidenum">
              <a:rPr lang="en-US"/>
              <a:pPr>
                <a:defRPr/>
              </a:pPr>
              <a:t>‹#›</a:t>
            </a:fld>
            <a:endParaRPr lang="en-US"/>
          </a:p>
        </p:txBody>
      </p:sp>
    </p:spTree>
    <p:extLst>
      <p:ext uri="{BB962C8B-B14F-4D97-AF65-F5344CB8AC3E}">
        <p14:creationId xmlns:p14="http://schemas.microsoft.com/office/powerpoint/2010/main" val="29835634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03BECFA-9BA4-CC4D-AE10-2E1F6E694895}" type="slidenum">
              <a:rPr lang="en-US"/>
              <a:pPr>
                <a:defRPr/>
              </a:pPr>
              <a:t>‹#›</a:t>
            </a:fld>
            <a:endParaRPr lang="en-US"/>
          </a:p>
        </p:txBody>
      </p:sp>
    </p:spTree>
    <p:extLst>
      <p:ext uri="{BB962C8B-B14F-4D97-AF65-F5344CB8AC3E}">
        <p14:creationId xmlns:p14="http://schemas.microsoft.com/office/powerpoint/2010/main" val="170992770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D79E3B0-458B-C949-B676-74B287A4299E}" type="slidenum">
              <a:rPr lang="en-US"/>
              <a:pPr>
                <a:defRPr/>
              </a:pPr>
              <a:t>‹#›</a:t>
            </a:fld>
            <a:endParaRPr lang="en-US"/>
          </a:p>
        </p:txBody>
      </p:sp>
    </p:spTree>
    <p:extLst>
      <p:ext uri="{BB962C8B-B14F-4D97-AF65-F5344CB8AC3E}">
        <p14:creationId xmlns:p14="http://schemas.microsoft.com/office/powerpoint/2010/main" val="7744435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1C794E8-778D-F246-8CD8-A61B0252406C}" type="slidenum">
              <a:rPr lang="en-US"/>
              <a:pPr>
                <a:defRPr/>
              </a:pPr>
              <a:t>‹#›</a:t>
            </a:fld>
            <a:endParaRPr lang="en-US"/>
          </a:p>
        </p:txBody>
      </p:sp>
    </p:spTree>
    <p:extLst>
      <p:ext uri="{BB962C8B-B14F-4D97-AF65-F5344CB8AC3E}">
        <p14:creationId xmlns:p14="http://schemas.microsoft.com/office/powerpoint/2010/main" val="38888328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EC07A9D-7786-274D-94CF-13A4FA8CBC3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1925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2D9E7ED-2D68-B341-8FC9-C33D8E44EE1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65134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3CE0ED9-BF39-6246-B075-2391E414DCA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8228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35842" name="Rectangle 2"/>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3235843" name="Rectangle 3"/>
          <p:cNvSpPr>
            <a:spLocks noGrp="1" noChangeArrowheads="1"/>
          </p:cNvSpPr>
          <p:nvPr>
            <p:ph type="subTitle" idx="1"/>
          </p:nvPr>
        </p:nvSpPr>
        <p:spPr>
          <a:xfrm>
            <a:off x="1219200" y="5257800"/>
            <a:ext cx="6553200" cy="762000"/>
          </a:xfrm>
        </p:spPr>
        <p:txBody>
          <a:bodyPr/>
          <a:lstStyle>
            <a:lvl1pPr marL="0" indent="0" algn="ctr">
              <a:buFont typeface="Trebuchet MS" pitchFamily="-105" charset="0"/>
              <a:buNone/>
              <a:defRPr sz="2800">
                <a:solidFill>
                  <a:srgbClr val="000000"/>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2AFFF7-8B2A-6140-8166-DA1AF1C799B1}" type="slidenum">
              <a:rPr lang="en-US"/>
              <a:pPr>
                <a:defRPr/>
              </a:pPr>
              <a:t>‹#›</a:t>
            </a:fld>
            <a:endParaRPr lang="en-US"/>
          </a:p>
        </p:txBody>
      </p:sp>
    </p:spTree>
    <p:extLst>
      <p:ext uri="{BB962C8B-B14F-4D97-AF65-F5344CB8AC3E}">
        <p14:creationId xmlns:p14="http://schemas.microsoft.com/office/powerpoint/2010/main" val="20191477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8F5A09A-5F55-3843-A55C-85DAEFEE67E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83758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F1DAE3B-EB6C-B940-8405-3FFAE21EB40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14797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1262EE7-DD11-F04E-83CB-281ABB05FDF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4808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2CB7AED-F901-644E-93FA-DA68E7F56F6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01639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1E3DB36-F439-004A-8FDE-2F3EE6FAA8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42711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AC12E71-9374-434B-990E-8412020E4C1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01213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48614D-56A8-0B4F-87CF-F2F835C119E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420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0F9D9B38-36D2-9047-ADF3-1F7E9613A3C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1948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8B1800E8-81B8-644B-9A30-2C2772678DD5}" type="slidenum">
              <a:rPr lang="en-US"/>
              <a:pPr>
                <a:defRPr/>
              </a:pPr>
              <a:t>‹#›</a:t>
            </a:fld>
            <a:endParaRPr lang="en-US"/>
          </a:p>
        </p:txBody>
      </p:sp>
    </p:spTree>
    <p:extLst>
      <p:ext uri="{BB962C8B-B14F-4D97-AF65-F5344CB8AC3E}">
        <p14:creationId xmlns:p14="http://schemas.microsoft.com/office/powerpoint/2010/main" val="105539897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A7C82D9-89E9-9C43-BEBA-8786AFC13221}" type="slidenum">
              <a:rPr lang="en-US"/>
              <a:pPr>
                <a:defRPr/>
              </a:pPr>
              <a:t>‹#›</a:t>
            </a:fld>
            <a:endParaRPr lang="en-US"/>
          </a:p>
        </p:txBody>
      </p:sp>
    </p:spTree>
    <p:extLst>
      <p:ext uri="{BB962C8B-B14F-4D97-AF65-F5344CB8AC3E}">
        <p14:creationId xmlns:p14="http://schemas.microsoft.com/office/powerpoint/2010/main" val="3979671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511799-AACF-0E49-9058-B9D930DF9797}" type="slidenum">
              <a:rPr lang="en-US"/>
              <a:pPr>
                <a:defRPr/>
              </a:pPr>
              <a:t>‹#›</a:t>
            </a:fld>
            <a:endParaRPr lang="en-US"/>
          </a:p>
        </p:txBody>
      </p:sp>
    </p:spTree>
    <p:extLst>
      <p:ext uri="{BB962C8B-B14F-4D97-AF65-F5344CB8AC3E}">
        <p14:creationId xmlns:p14="http://schemas.microsoft.com/office/powerpoint/2010/main" val="9259754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7C4FAC7-55E5-4B43-8D78-89E59D632E9D}" type="slidenum">
              <a:rPr lang="en-US"/>
              <a:pPr>
                <a:defRPr/>
              </a:pPr>
              <a:t>‹#›</a:t>
            </a:fld>
            <a:endParaRPr lang="en-US"/>
          </a:p>
        </p:txBody>
      </p:sp>
    </p:spTree>
    <p:extLst>
      <p:ext uri="{BB962C8B-B14F-4D97-AF65-F5344CB8AC3E}">
        <p14:creationId xmlns:p14="http://schemas.microsoft.com/office/powerpoint/2010/main" val="32894699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4889AC3-0E73-F946-BBB5-DA415CA5F0F9}" type="slidenum">
              <a:rPr lang="en-US"/>
              <a:pPr>
                <a:defRPr/>
              </a:pPr>
              <a:t>‹#›</a:t>
            </a:fld>
            <a:endParaRPr lang="en-US"/>
          </a:p>
        </p:txBody>
      </p:sp>
    </p:spTree>
    <p:extLst>
      <p:ext uri="{BB962C8B-B14F-4D97-AF65-F5344CB8AC3E}">
        <p14:creationId xmlns:p14="http://schemas.microsoft.com/office/powerpoint/2010/main" val="39703547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9D57D64A-7EA9-6A4D-B48D-6B9CFED476AD}" type="slidenum">
              <a:rPr lang="en-US"/>
              <a:pPr>
                <a:defRPr/>
              </a:pPr>
              <a:t>‹#›</a:t>
            </a:fld>
            <a:endParaRPr lang="en-US"/>
          </a:p>
        </p:txBody>
      </p:sp>
    </p:spTree>
    <p:extLst>
      <p:ext uri="{BB962C8B-B14F-4D97-AF65-F5344CB8AC3E}">
        <p14:creationId xmlns:p14="http://schemas.microsoft.com/office/powerpoint/2010/main" val="29539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0ECF86AE-D4BD-9B42-A3C4-1FD8337FBA20}" type="slidenum">
              <a:rPr lang="en-US"/>
              <a:pPr>
                <a:defRPr/>
              </a:pPr>
              <a:t>‹#›</a:t>
            </a:fld>
            <a:endParaRPr lang="en-US"/>
          </a:p>
        </p:txBody>
      </p:sp>
    </p:spTree>
    <p:extLst>
      <p:ext uri="{BB962C8B-B14F-4D97-AF65-F5344CB8AC3E}">
        <p14:creationId xmlns:p14="http://schemas.microsoft.com/office/powerpoint/2010/main" val="7331615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E6036173-E4C1-1145-AE6A-1F82D7FCE756}" type="slidenum">
              <a:rPr lang="en-US"/>
              <a:pPr>
                <a:defRPr/>
              </a:pPr>
              <a:t>‹#›</a:t>
            </a:fld>
            <a:endParaRPr lang="en-US"/>
          </a:p>
        </p:txBody>
      </p:sp>
    </p:spTree>
    <p:extLst>
      <p:ext uri="{BB962C8B-B14F-4D97-AF65-F5344CB8AC3E}">
        <p14:creationId xmlns:p14="http://schemas.microsoft.com/office/powerpoint/2010/main" val="35713677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0CCFB9A-746C-8540-B157-175174B327F3}" type="slidenum">
              <a:rPr lang="en-US"/>
              <a:pPr>
                <a:defRPr/>
              </a:pPr>
              <a:t>‹#›</a:t>
            </a:fld>
            <a:endParaRPr lang="en-US"/>
          </a:p>
        </p:txBody>
      </p:sp>
    </p:spTree>
    <p:extLst>
      <p:ext uri="{BB962C8B-B14F-4D97-AF65-F5344CB8AC3E}">
        <p14:creationId xmlns:p14="http://schemas.microsoft.com/office/powerpoint/2010/main" val="2909358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91ADE942-1709-4E4F-8A3C-82DC3A905DFA}" type="slidenum">
              <a:rPr lang="en-US"/>
              <a:pPr>
                <a:defRPr/>
              </a:pPr>
              <a:t>‹#›</a:t>
            </a:fld>
            <a:endParaRPr lang="en-US"/>
          </a:p>
        </p:txBody>
      </p:sp>
    </p:spTree>
    <p:extLst>
      <p:ext uri="{BB962C8B-B14F-4D97-AF65-F5344CB8AC3E}">
        <p14:creationId xmlns:p14="http://schemas.microsoft.com/office/powerpoint/2010/main" val="65691763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31AE302E-D8BC-494B-9C49-3824639B216D}" type="slidenum">
              <a:rPr lang="en-US"/>
              <a:pPr>
                <a:defRPr/>
              </a:pPr>
              <a:t>‹#›</a:t>
            </a:fld>
            <a:endParaRPr lang="en-US"/>
          </a:p>
        </p:txBody>
      </p:sp>
    </p:spTree>
    <p:extLst>
      <p:ext uri="{BB962C8B-B14F-4D97-AF65-F5344CB8AC3E}">
        <p14:creationId xmlns:p14="http://schemas.microsoft.com/office/powerpoint/2010/main" val="42663513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9D942CF-BC1A-064B-B65B-52FD3D30A147}" type="slidenum">
              <a:rPr lang="en-US"/>
              <a:pPr>
                <a:defRPr/>
              </a:pPr>
              <a:t>‹#›</a:t>
            </a:fld>
            <a:endParaRPr lang="en-US"/>
          </a:p>
        </p:txBody>
      </p:sp>
    </p:spTree>
    <p:extLst>
      <p:ext uri="{BB962C8B-B14F-4D97-AF65-F5344CB8AC3E}">
        <p14:creationId xmlns:p14="http://schemas.microsoft.com/office/powerpoint/2010/main" val="42076038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BONES" pitchFamily="-105"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BONES" pitchFamily="-105"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grpSp>
      <p:sp>
        <p:nvSpPr>
          <p:cNvPr id="2549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2549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DA390BDF-8BEB-BC4E-BD3E-CF96374D92C6}" type="slidenum">
              <a:rPr lang="en-US"/>
              <a:pPr>
                <a:defRPr/>
              </a:pPr>
              <a:t>‹#›</a:t>
            </a:fld>
            <a:endParaRPr lang="en-US"/>
          </a:p>
        </p:txBody>
      </p:sp>
    </p:spTree>
    <p:extLst>
      <p:ext uri="{BB962C8B-B14F-4D97-AF65-F5344CB8AC3E}">
        <p14:creationId xmlns:p14="http://schemas.microsoft.com/office/powerpoint/2010/main" val="3419347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BE126B-318D-3444-8DC2-3B1C3936C3C1}" type="slidenum">
              <a:rPr lang="en-US"/>
              <a:pPr>
                <a:defRPr/>
              </a:pPr>
              <a:t>‹#›</a:t>
            </a:fld>
            <a:endParaRPr lang="en-US"/>
          </a:p>
        </p:txBody>
      </p:sp>
    </p:spTree>
    <p:extLst>
      <p:ext uri="{BB962C8B-B14F-4D97-AF65-F5344CB8AC3E}">
        <p14:creationId xmlns:p14="http://schemas.microsoft.com/office/powerpoint/2010/main" val="9272310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DE4881B-1780-7D4F-BA20-3487C1D09FD2}" type="slidenum">
              <a:rPr lang="en-US"/>
              <a:pPr>
                <a:defRPr/>
              </a:pPr>
              <a:t>‹#›</a:t>
            </a:fld>
            <a:endParaRPr lang="en-US"/>
          </a:p>
        </p:txBody>
      </p:sp>
    </p:spTree>
    <p:extLst>
      <p:ext uri="{BB962C8B-B14F-4D97-AF65-F5344CB8AC3E}">
        <p14:creationId xmlns:p14="http://schemas.microsoft.com/office/powerpoint/2010/main" val="3369471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C3FED66-A663-6B45-8911-FBE907E6A27C}" type="slidenum">
              <a:rPr lang="en-US"/>
              <a:pPr>
                <a:defRPr/>
              </a:pPr>
              <a:t>‹#›</a:t>
            </a:fld>
            <a:endParaRPr lang="en-US"/>
          </a:p>
        </p:txBody>
      </p:sp>
    </p:spTree>
    <p:extLst>
      <p:ext uri="{BB962C8B-B14F-4D97-AF65-F5344CB8AC3E}">
        <p14:creationId xmlns:p14="http://schemas.microsoft.com/office/powerpoint/2010/main" val="23093282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A83556F-61D4-5C45-BE3C-E6BBC6E09A76}" type="slidenum">
              <a:rPr lang="en-US"/>
              <a:pPr>
                <a:defRPr/>
              </a:pPr>
              <a:t>‹#›</a:t>
            </a:fld>
            <a:endParaRPr lang="en-US"/>
          </a:p>
        </p:txBody>
      </p:sp>
    </p:spTree>
    <p:extLst>
      <p:ext uri="{BB962C8B-B14F-4D97-AF65-F5344CB8AC3E}">
        <p14:creationId xmlns:p14="http://schemas.microsoft.com/office/powerpoint/2010/main" val="20674997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DB82EE2-795F-2540-86ED-B9C2CB82A14C}" type="slidenum">
              <a:rPr lang="en-US"/>
              <a:pPr>
                <a:defRPr/>
              </a:pPr>
              <a:t>‹#›</a:t>
            </a:fld>
            <a:endParaRPr lang="en-US"/>
          </a:p>
        </p:txBody>
      </p:sp>
    </p:spTree>
    <p:extLst>
      <p:ext uri="{BB962C8B-B14F-4D97-AF65-F5344CB8AC3E}">
        <p14:creationId xmlns:p14="http://schemas.microsoft.com/office/powerpoint/2010/main" val="251372176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BFCBAA3-6B5D-3E4B-8F21-44757D861428}" type="slidenum">
              <a:rPr lang="en-US"/>
              <a:pPr>
                <a:defRPr/>
              </a:pPr>
              <a:t>‹#›</a:t>
            </a:fld>
            <a:endParaRPr lang="en-US"/>
          </a:p>
        </p:txBody>
      </p:sp>
    </p:spTree>
    <p:extLst>
      <p:ext uri="{BB962C8B-B14F-4D97-AF65-F5344CB8AC3E}">
        <p14:creationId xmlns:p14="http://schemas.microsoft.com/office/powerpoint/2010/main" val="152739200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53A188B-223B-DB49-902C-2BDFB89F7C1E}" type="slidenum">
              <a:rPr lang="en-US"/>
              <a:pPr>
                <a:defRPr/>
              </a:pPr>
              <a:t>‹#›</a:t>
            </a:fld>
            <a:endParaRPr lang="en-US"/>
          </a:p>
        </p:txBody>
      </p:sp>
    </p:spTree>
    <p:extLst>
      <p:ext uri="{BB962C8B-B14F-4D97-AF65-F5344CB8AC3E}">
        <p14:creationId xmlns:p14="http://schemas.microsoft.com/office/powerpoint/2010/main" val="231961335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11CBA08-413C-AD41-9883-4CA0426BE0F8}" type="slidenum">
              <a:rPr lang="en-US"/>
              <a:pPr>
                <a:defRPr/>
              </a:pPr>
              <a:t>‹#›</a:t>
            </a:fld>
            <a:endParaRPr lang="en-US"/>
          </a:p>
        </p:txBody>
      </p:sp>
    </p:spTree>
    <p:extLst>
      <p:ext uri="{BB962C8B-B14F-4D97-AF65-F5344CB8AC3E}">
        <p14:creationId xmlns:p14="http://schemas.microsoft.com/office/powerpoint/2010/main" val="280661309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3C2169D-3F35-B144-8E3D-A2837E6FB3B8}" type="slidenum">
              <a:rPr lang="en-US"/>
              <a:pPr>
                <a:defRPr/>
              </a:pPr>
              <a:t>‹#›</a:t>
            </a:fld>
            <a:endParaRPr lang="en-US"/>
          </a:p>
        </p:txBody>
      </p:sp>
    </p:spTree>
    <p:extLst>
      <p:ext uri="{BB962C8B-B14F-4D97-AF65-F5344CB8AC3E}">
        <p14:creationId xmlns:p14="http://schemas.microsoft.com/office/powerpoint/2010/main" val="617932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46954B9-060A-3A41-8AB8-1FFB5833E663}" type="slidenum">
              <a:rPr lang="en-US"/>
              <a:pPr>
                <a:defRPr/>
              </a:pPr>
              <a:t>‹#›</a:t>
            </a:fld>
            <a:endParaRPr lang="en-US"/>
          </a:p>
        </p:txBody>
      </p:sp>
    </p:spTree>
    <p:extLst>
      <p:ext uri="{BB962C8B-B14F-4D97-AF65-F5344CB8AC3E}">
        <p14:creationId xmlns:p14="http://schemas.microsoft.com/office/powerpoint/2010/main" val="2402920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05F20EE-91A0-724B-AC9D-D9113878E8EA}" type="slidenum">
              <a:rPr lang="en-US"/>
              <a:pPr>
                <a:defRPr/>
              </a:pPr>
              <a:t>‹#›</a:t>
            </a:fld>
            <a:endParaRPr lang="en-US"/>
          </a:p>
        </p:txBody>
      </p:sp>
    </p:spTree>
    <p:extLst>
      <p:ext uri="{BB962C8B-B14F-4D97-AF65-F5344CB8AC3E}">
        <p14:creationId xmlns:p14="http://schemas.microsoft.com/office/powerpoint/2010/main" val="2095793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4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040AE-5DCA-804E-A6E4-61E5A99C8CF4}" type="slidenum">
              <a:rPr lang="en-US"/>
              <a:pPr>
                <a:defRPr/>
              </a:pPr>
              <a:t>‹#›</a:t>
            </a:fld>
            <a:endParaRPr lang="en-US"/>
          </a:p>
        </p:txBody>
      </p:sp>
    </p:spTree>
    <p:extLst>
      <p:ext uri="{BB962C8B-B14F-4D97-AF65-F5344CB8AC3E}">
        <p14:creationId xmlns:p14="http://schemas.microsoft.com/office/powerpoint/2010/main" val="22537548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62E0A7-2C6B-734C-8ADB-8F3A172B0170}" type="slidenum">
              <a:rPr lang="en-US"/>
              <a:pPr>
                <a:defRPr/>
              </a:pPr>
              <a:t>‹#›</a:t>
            </a:fld>
            <a:endParaRPr lang="en-US"/>
          </a:p>
        </p:txBody>
      </p:sp>
    </p:spTree>
    <p:extLst>
      <p:ext uri="{BB962C8B-B14F-4D97-AF65-F5344CB8AC3E}">
        <p14:creationId xmlns:p14="http://schemas.microsoft.com/office/powerpoint/2010/main" val="13848988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B4673-3BE9-344B-BCF5-2C9E59ECAEBC}" type="slidenum">
              <a:rPr lang="en-US"/>
              <a:pPr>
                <a:defRPr/>
              </a:pPr>
              <a:t>‹#›</a:t>
            </a:fld>
            <a:endParaRPr lang="en-US"/>
          </a:p>
        </p:txBody>
      </p:sp>
    </p:spTree>
    <p:extLst>
      <p:ext uri="{BB962C8B-B14F-4D97-AF65-F5344CB8AC3E}">
        <p14:creationId xmlns:p14="http://schemas.microsoft.com/office/powerpoint/2010/main" val="22984420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F3D7AC-E688-F74B-AC1B-1093CCC12509}" type="slidenum">
              <a:rPr lang="en-US"/>
              <a:pPr>
                <a:defRPr/>
              </a:pPr>
              <a:t>‹#›</a:t>
            </a:fld>
            <a:endParaRPr lang="en-US"/>
          </a:p>
        </p:txBody>
      </p:sp>
    </p:spTree>
    <p:extLst>
      <p:ext uri="{BB962C8B-B14F-4D97-AF65-F5344CB8AC3E}">
        <p14:creationId xmlns:p14="http://schemas.microsoft.com/office/powerpoint/2010/main" val="2618709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EE2F7-9BC6-4347-9AB9-22EC4A30EC98}" type="slidenum">
              <a:rPr lang="en-US"/>
              <a:pPr>
                <a:defRPr/>
              </a:pPr>
              <a:t>‹#›</a:t>
            </a:fld>
            <a:endParaRPr lang="en-US"/>
          </a:p>
        </p:txBody>
      </p:sp>
    </p:spTree>
    <p:extLst>
      <p:ext uri="{BB962C8B-B14F-4D97-AF65-F5344CB8AC3E}">
        <p14:creationId xmlns:p14="http://schemas.microsoft.com/office/powerpoint/2010/main" val="7966360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177C1E-F5D3-C042-AFBB-3C1FBFE21CDE}" type="slidenum">
              <a:rPr lang="en-US"/>
              <a:pPr>
                <a:defRPr/>
              </a:pPr>
              <a:t>‹#›</a:t>
            </a:fld>
            <a:endParaRPr lang="en-US"/>
          </a:p>
        </p:txBody>
      </p:sp>
    </p:spTree>
    <p:extLst>
      <p:ext uri="{BB962C8B-B14F-4D97-AF65-F5344CB8AC3E}">
        <p14:creationId xmlns:p14="http://schemas.microsoft.com/office/powerpoint/2010/main" val="247371110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0E7BF4-7219-694E-8E24-06EF84AED531}" type="slidenum">
              <a:rPr lang="en-US"/>
              <a:pPr>
                <a:defRPr/>
              </a:pPr>
              <a:t>‹#›</a:t>
            </a:fld>
            <a:endParaRPr lang="en-US"/>
          </a:p>
        </p:txBody>
      </p:sp>
    </p:spTree>
    <p:extLst>
      <p:ext uri="{BB962C8B-B14F-4D97-AF65-F5344CB8AC3E}">
        <p14:creationId xmlns:p14="http://schemas.microsoft.com/office/powerpoint/2010/main" val="341088985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AC867B-CC6F-1A4D-BA03-C3D45F4D4E6A}" type="slidenum">
              <a:rPr lang="en-US"/>
              <a:pPr>
                <a:defRPr/>
              </a:pPr>
              <a:t>‹#›</a:t>
            </a:fld>
            <a:endParaRPr lang="en-US"/>
          </a:p>
        </p:txBody>
      </p:sp>
    </p:spTree>
    <p:extLst>
      <p:ext uri="{BB962C8B-B14F-4D97-AF65-F5344CB8AC3E}">
        <p14:creationId xmlns:p14="http://schemas.microsoft.com/office/powerpoint/2010/main" val="25468113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7E0A6-0099-3F42-AA4B-5498C20699E1}" type="slidenum">
              <a:rPr lang="en-US"/>
              <a:pPr>
                <a:defRPr/>
              </a:pPr>
              <a:t>‹#›</a:t>
            </a:fld>
            <a:endParaRPr lang="en-US"/>
          </a:p>
        </p:txBody>
      </p:sp>
    </p:spTree>
    <p:extLst>
      <p:ext uri="{BB962C8B-B14F-4D97-AF65-F5344CB8AC3E}">
        <p14:creationId xmlns:p14="http://schemas.microsoft.com/office/powerpoint/2010/main" val="70673863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2F2A5C-E649-9B4C-BBBF-0E337A10E70A}" type="slidenum">
              <a:rPr lang="en-US"/>
              <a:pPr>
                <a:defRPr/>
              </a:pPr>
              <a:t>‹#›</a:t>
            </a:fld>
            <a:endParaRPr lang="en-US"/>
          </a:p>
        </p:txBody>
      </p:sp>
    </p:spTree>
    <p:extLst>
      <p:ext uri="{BB962C8B-B14F-4D97-AF65-F5344CB8AC3E}">
        <p14:creationId xmlns:p14="http://schemas.microsoft.com/office/powerpoint/2010/main" val="25495010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BA6BC-7E8E-3B49-BCD2-DAF6BD721FA3}" type="slidenum">
              <a:rPr lang="en-US"/>
              <a:pPr>
                <a:defRPr/>
              </a:pPr>
              <a:t>‹#›</a:t>
            </a:fld>
            <a:endParaRPr lang="en-US"/>
          </a:p>
        </p:txBody>
      </p:sp>
    </p:spTree>
    <p:extLst>
      <p:ext uri="{BB962C8B-B14F-4D97-AF65-F5344CB8AC3E}">
        <p14:creationId xmlns:p14="http://schemas.microsoft.com/office/powerpoint/2010/main" val="2951965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E883F5-5CCC-B341-AD9C-F6A6BB7DFC9F}" type="slidenum">
              <a:rPr lang="en-US"/>
              <a:pPr>
                <a:defRPr/>
              </a:pPr>
              <a:t>‹#›</a:t>
            </a:fld>
            <a:endParaRPr lang="en-US"/>
          </a:p>
        </p:txBody>
      </p:sp>
    </p:spTree>
    <p:extLst>
      <p:ext uri="{BB962C8B-B14F-4D97-AF65-F5344CB8AC3E}">
        <p14:creationId xmlns:p14="http://schemas.microsoft.com/office/powerpoint/2010/main" val="20327610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0FE2A-ED1F-8841-B633-01B54C3085E8}" type="slidenum">
              <a:rPr lang="en-US"/>
              <a:pPr>
                <a:defRPr/>
              </a:pPr>
              <a:t>‹#›</a:t>
            </a:fld>
            <a:endParaRPr lang="en-US"/>
          </a:p>
        </p:txBody>
      </p:sp>
    </p:spTree>
    <p:extLst>
      <p:ext uri="{BB962C8B-B14F-4D97-AF65-F5344CB8AC3E}">
        <p14:creationId xmlns:p14="http://schemas.microsoft.com/office/powerpoint/2010/main" val="36909366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7101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974F3-E9DE-D548-85B4-740F56C46983}" type="slidenum">
              <a:rPr lang="en-US"/>
              <a:pPr>
                <a:defRPr/>
              </a:pPr>
              <a:t>‹#›</a:t>
            </a:fld>
            <a:endParaRPr lang="en-US"/>
          </a:p>
        </p:txBody>
      </p:sp>
    </p:spTree>
    <p:extLst>
      <p:ext uri="{BB962C8B-B14F-4D97-AF65-F5344CB8AC3E}">
        <p14:creationId xmlns:p14="http://schemas.microsoft.com/office/powerpoint/2010/main" val="19757776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C91860-DFC2-0340-96E2-F141A2B777C5}" type="slidenum">
              <a:rPr lang="en-US"/>
              <a:pPr>
                <a:defRPr/>
              </a:pPr>
              <a:t>‹#›</a:t>
            </a:fld>
            <a:endParaRPr lang="en-US"/>
          </a:p>
        </p:txBody>
      </p:sp>
    </p:spTree>
    <p:extLst>
      <p:ext uri="{BB962C8B-B14F-4D97-AF65-F5344CB8AC3E}">
        <p14:creationId xmlns:p14="http://schemas.microsoft.com/office/powerpoint/2010/main" val="21412088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2C0001-F44D-D04A-8BEF-942C6FDD25DA}" type="slidenum">
              <a:rPr lang="en-US"/>
              <a:pPr>
                <a:defRPr/>
              </a:pPr>
              <a:t>‹#›</a:t>
            </a:fld>
            <a:endParaRPr lang="en-US"/>
          </a:p>
        </p:txBody>
      </p:sp>
    </p:spTree>
    <p:extLst>
      <p:ext uri="{BB962C8B-B14F-4D97-AF65-F5344CB8AC3E}">
        <p14:creationId xmlns:p14="http://schemas.microsoft.com/office/powerpoint/2010/main" val="345462223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8E1F30-46AB-324B-ADFC-099E36282D37}" type="slidenum">
              <a:rPr lang="en-US"/>
              <a:pPr>
                <a:defRPr/>
              </a:pPr>
              <a:t>‹#›</a:t>
            </a:fld>
            <a:endParaRPr lang="en-US"/>
          </a:p>
        </p:txBody>
      </p:sp>
    </p:spTree>
    <p:extLst>
      <p:ext uri="{BB962C8B-B14F-4D97-AF65-F5344CB8AC3E}">
        <p14:creationId xmlns:p14="http://schemas.microsoft.com/office/powerpoint/2010/main" val="35444910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2A184C-979A-4644-9D58-32318233DC27}" type="slidenum">
              <a:rPr lang="en-US"/>
              <a:pPr>
                <a:defRPr/>
              </a:pPr>
              <a:t>‹#›</a:t>
            </a:fld>
            <a:endParaRPr lang="en-US"/>
          </a:p>
        </p:txBody>
      </p:sp>
    </p:spTree>
    <p:extLst>
      <p:ext uri="{BB962C8B-B14F-4D97-AF65-F5344CB8AC3E}">
        <p14:creationId xmlns:p14="http://schemas.microsoft.com/office/powerpoint/2010/main" val="280406985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4FFA27-B88A-6542-8F77-9B5B07C6F56D}" type="slidenum">
              <a:rPr lang="en-US"/>
              <a:pPr>
                <a:defRPr/>
              </a:pPr>
              <a:t>‹#›</a:t>
            </a:fld>
            <a:endParaRPr lang="en-US"/>
          </a:p>
        </p:txBody>
      </p:sp>
    </p:spTree>
    <p:extLst>
      <p:ext uri="{BB962C8B-B14F-4D97-AF65-F5344CB8AC3E}">
        <p14:creationId xmlns:p14="http://schemas.microsoft.com/office/powerpoint/2010/main" val="23152617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8A3C1B-0D97-A340-8BFC-C47466AE1203}" type="slidenum">
              <a:rPr lang="en-US"/>
              <a:pPr>
                <a:defRPr/>
              </a:pPr>
              <a:t>‹#›</a:t>
            </a:fld>
            <a:endParaRPr lang="en-US"/>
          </a:p>
        </p:txBody>
      </p:sp>
    </p:spTree>
    <p:extLst>
      <p:ext uri="{BB962C8B-B14F-4D97-AF65-F5344CB8AC3E}">
        <p14:creationId xmlns:p14="http://schemas.microsoft.com/office/powerpoint/2010/main" val="405839071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C47B8-F29D-FF4B-B048-2EAEBF0CB211}" type="slidenum">
              <a:rPr lang="en-US"/>
              <a:pPr>
                <a:defRPr/>
              </a:pPr>
              <a:t>‹#›</a:t>
            </a:fld>
            <a:endParaRPr lang="en-US"/>
          </a:p>
        </p:txBody>
      </p:sp>
    </p:spTree>
    <p:extLst>
      <p:ext uri="{BB962C8B-B14F-4D97-AF65-F5344CB8AC3E}">
        <p14:creationId xmlns:p14="http://schemas.microsoft.com/office/powerpoint/2010/main" val="1230494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33D361-ED4A-ED4F-BA62-A84F62C0CBC3}" type="slidenum">
              <a:rPr lang="en-US"/>
              <a:pPr>
                <a:defRPr/>
              </a:pPr>
              <a:t>‹#›</a:t>
            </a:fld>
            <a:endParaRPr lang="en-US"/>
          </a:p>
        </p:txBody>
      </p:sp>
    </p:spTree>
    <p:extLst>
      <p:ext uri="{BB962C8B-B14F-4D97-AF65-F5344CB8AC3E}">
        <p14:creationId xmlns:p14="http://schemas.microsoft.com/office/powerpoint/2010/main" val="1193703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1812F3-3841-A649-9BEF-5313526ECD4F}" type="slidenum">
              <a:rPr lang="en-US"/>
              <a:pPr>
                <a:defRPr/>
              </a:pPr>
              <a:t>‹#›</a:t>
            </a:fld>
            <a:endParaRPr lang="en-US"/>
          </a:p>
        </p:txBody>
      </p:sp>
    </p:spTree>
    <p:extLst>
      <p:ext uri="{BB962C8B-B14F-4D97-AF65-F5344CB8AC3E}">
        <p14:creationId xmlns:p14="http://schemas.microsoft.com/office/powerpoint/2010/main" val="28385180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C01F6-E68C-A944-AD50-343A37C2D6EC}" type="slidenum">
              <a:rPr lang="en-US"/>
              <a:pPr>
                <a:defRPr/>
              </a:pPr>
              <a:t>‹#›</a:t>
            </a:fld>
            <a:endParaRPr lang="en-US"/>
          </a:p>
        </p:txBody>
      </p:sp>
    </p:spTree>
    <p:extLst>
      <p:ext uri="{BB962C8B-B14F-4D97-AF65-F5344CB8AC3E}">
        <p14:creationId xmlns:p14="http://schemas.microsoft.com/office/powerpoint/2010/main" val="38983834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A4A7F-387E-824F-9204-7B261D000F09}" type="slidenum">
              <a:rPr lang="en-US"/>
              <a:pPr>
                <a:defRPr/>
              </a:pPr>
              <a:t>‹#›</a:t>
            </a:fld>
            <a:endParaRPr lang="en-US"/>
          </a:p>
        </p:txBody>
      </p:sp>
    </p:spTree>
    <p:extLst>
      <p:ext uri="{BB962C8B-B14F-4D97-AF65-F5344CB8AC3E}">
        <p14:creationId xmlns:p14="http://schemas.microsoft.com/office/powerpoint/2010/main" val="54679346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Helvetica" charset="0"/>
            </a:endParaRPr>
          </a:p>
        </p:txBody>
      </p:sp>
      <p:sp>
        <p:nvSpPr>
          <p:cNvPr id="2658371"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658372"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05"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E9093D7E-2D65-4948-AFF1-A5B44FCFCF54}" type="slidenum">
              <a:rPr lang="en-US"/>
              <a:pPr>
                <a:defRPr/>
              </a:pPr>
              <a:t>‹#›</a:t>
            </a:fld>
            <a:endParaRPr lang="en-US"/>
          </a:p>
        </p:txBody>
      </p:sp>
    </p:spTree>
    <p:extLst>
      <p:ext uri="{BB962C8B-B14F-4D97-AF65-F5344CB8AC3E}">
        <p14:creationId xmlns:p14="http://schemas.microsoft.com/office/powerpoint/2010/main" val="2912355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DC8E52C-4BA7-9C4C-8FF3-8CB3C0EB7920}" type="slidenum">
              <a:rPr lang="en-US"/>
              <a:pPr>
                <a:defRPr/>
              </a:pPr>
              <a:t>‹#›</a:t>
            </a:fld>
            <a:endParaRPr lang="en-US"/>
          </a:p>
        </p:txBody>
      </p:sp>
    </p:spTree>
    <p:extLst>
      <p:ext uri="{BB962C8B-B14F-4D97-AF65-F5344CB8AC3E}">
        <p14:creationId xmlns:p14="http://schemas.microsoft.com/office/powerpoint/2010/main" val="26219893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5B4A6C6-CD86-9A45-95BF-ABD7E73A771C}" type="slidenum">
              <a:rPr lang="en-US"/>
              <a:pPr>
                <a:defRPr/>
              </a:pPr>
              <a:t>‹#›</a:t>
            </a:fld>
            <a:endParaRPr lang="en-US"/>
          </a:p>
        </p:txBody>
      </p:sp>
    </p:spTree>
    <p:extLst>
      <p:ext uri="{BB962C8B-B14F-4D97-AF65-F5344CB8AC3E}">
        <p14:creationId xmlns:p14="http://schemas.microsoft.com/office/powerpoint/2010/main" val="112558687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974C146-0AF1-744F-9938-2C28C669EC6C}" type="slidenum">
              <a:rPr lang="en-US"/>
              <a:pPr>
                <a:defRPr/>
              </a:pPr>
              <a:t>‹#›</a:t>
            </a:fld>
            <a:endParaRPr lang="en-US"/>
          </a:p>
        </p:txBody>
      </p:sp>
    </p:spTree>
    <p:extLst>
      <p:ext uri="{BB962C8B-B14F-4D97-AF65-F5344CB8AC3E}">
        <p14:creationId xmlns:p14="http://schemas.microsoft.com/office/powerpoint/2010/main" val="31700841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3979CC00-3239-9046-90E9-F3641C980BCD}" type="slidenum">
              <a:rPr lang="en-US"/>
              <a:pPr>
                <a:defRPr/>
              </a:pPr>
              <a:t>‹#›</a:t>
            </a:fld>
            <a:endParaRPr lang="en-US"/>
          </a:p>
        </p:txBody>
      </p:sp>
    </p:spTree>
    <p:extLst>
      <p:ext uri="{BB962C8B-B14F-4D97-AF65-F5344CB8AC3E}">
        <p14:creationId xmlns:p14="http://schemas.microsoft.com/office/powerpoint/2010/main" val="2019014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680CDCE7-7275-F04F-9A76-54ABF7D81B6A}" type="slidenum">
              <a:rPr lang="en-US"/>
              <a:pPr>
                <a:defRPr/>
              </a:pPr>
              <a:t>‹#›</a:t>
            </a:fld>
            <a:endParaRPr lang="en-US"/>
          </a:p>
        </p:txBody>
      </p:sp>
    </p:spTree>
    <p:extLst>
      <p:ext uri="{BB962C8B-B14F-4D97-AF65-F5344CB8AC3E}">
        <p14:creationId xmlns:p14="http://schemas.microsoft.com/office/powerpoint/2010/main" val="225636309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ACA54BB-F5F8-3641-89BE-085307D9EA14}" type="slidenum">
              <a:rPr lang="en-US"/>
              <a:pPr>
                <a:defRPr/>
              </a:pPr>
              <a:t>‹#›</a:t>
            </a:fld>
            <a:endParaRPr lang="en-US"/>
          </a:p>
        </p:txBody>
      </p:sp>
    </p:spTree>
    <p:extLst>
      <p:ext uri="{BB962C8B-B14F-4D97-AF65-F5344CB8AC3E}">
        <p14:creationId xmlns:p14="http://schemas.microsoft.com/office/powerpoint/2010/main" val="8781646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66D0CE3-C3DB-834B-B1AF-0CE3D721AD23}" type="slidenum">
              <a:rPr lang="en-US"/>
              <a:pPr>
                <a:defRPr/>
              </a:pPr>
              <a:t>‹#›</a:t>
            </a:fld>
            <a:endParaRPr lang="en-US"/>
          </a:p>
        </p:txBody>
      </p:sp>
    </p:spTree>
    <p:extLst>
      <p:ext uri="{BB962C8B-B14F-4D97-AF65-F5344CB8AC3E}">
        <p14:creationId xmlns:p14="http://schemas.microsoft.com/office/powerpoint/2010/main" val="12420580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8CDF58-CEEA-D740-818A-1D422D330087}" type="slidenum">
              <a:rPr lang="en-US"/>
              <a:pPr>
                <a:defRPr/>
              </a:pPr>
              <a:t>‹#›</a:t>
            </a:fld>
            <a:endParaRPr lang="en-US"/>
          </a:p>
        </p:txBody>
      </p:sp>
    </p:spTree>
    <p:extLst>
      <p:ext uri="{BB962C8B-B14F-4D97-AF65-F5344CB8AC3E}">
        <p14:creationId xmlns:p14="http://schemas.microsoft.com/office/powerpoint/2010/main" val="36561776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7188C1C-84B9-6A4E-A9CC-FF8FEA203FCE}" type="slidenum">
              <a:rPr lang="en-US"/>
              <a:pPr>
                <a:defRPr/>
              </a:pPr>
              <a:t>‹#›</a:t>
            </a:fld>
            <a:endParaRPr lang="en-US"/>
          </a:p>
        </p:txBody>
      </p:sp>
    </p:spTree>
    <p:extLst>
      <p:ext uri="{BB962C8B-B14F-4D97-AF65-F5344CB8AC3E}">
        <p14:creationId xmlns:p14="http://schemas.microsoft.com/office/powerpoint/2010/main" val="49206844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680275D-F94A-844E-B6E8-9CE0BBBAA083}" type="slidenum">
              <a:rPr lang="en-US"/>
              <a:pPr>
                <a:defRPr/>
              </a:pPr>
              <a:t>‹#›</a:t>
            </a:fld>
            <a:endParaRPr lang="en-US"/>
          </a:p>
        </p:txBody>
      </p:sp>
    </p:spTree>
    <p:extLst>
      <p:ext uri="{BB962C8B-B14F-4D97-AF65-F5344CB8AC3E}">
        <p14:creationId xmlns:p14="http://schemas.microsoft.com/office/powerpoint/2010/main" val="25572099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42E9CA2-1216-464B-8802-1B36B52F3882}" type="slidenum">
              <a:rPr lang="en-US"/>
              <a:pPr>
                <a:defRPr/>
              </a:pPr>
              <a:t>‹#›</a:t>
            </a:fld>
            <a:endParaRPr lang="en-US"/>
          </a:p>
        </p:txBody>
      </p:sp>
    </p:spTree>
    <p:extLst>
      <p:ext uri="{BB962C8B-B14F-4D97-AF65-F5344CB8AC3E}">
        <p14:creationId xmlns:p14="http://schemas.microsoft.com/office/powerpoint/2010/main" val="26223295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94404883"/>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92782011"/>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029707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72207036"/>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7454321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4267101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5103848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15561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D0E183-1E6C-354A-A1FF-089D94AC5DF6}" type="slidenum">
              <a:rPr lang="en-US"/>
              <a:pPr>
                <a:defRPr/>
              </a:pPr>
              <a:t>‹#›</a:t>
            </a:fld>
            <a:endParaRPr lang="en-US"/>
          </a:p>
        </p:txBody>
      </p:sp>
    </p:spTree>
    <p:extLst>
      <p:ext uri="{BB962C8B-B14F-4D97-AF65-F5344CB8AC3E}">
        <p14:creationId xmlns:p14="http://schemas.microsoft.com/office/powerpoint/2010/main" val="954840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4223236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70137414"/>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78189294"/>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3233802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38674537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A0236E-3CA0-F144-BA6E-1E65F1349998}" type="slidenum">
              <a:rPr lang="en-US"/>
              <a:pPr>
                <a:defRPr/>
              </a:pPr>
              <a:t>‹#›</a:t>
            </a:fld>
            <a:endParaRPr lang="en-US"/>
          </a:p>
        </p:txBody>
      </p:sp>
    </p:spTree>
    <p:extLst>
      <p:ext uri="{BB962C8B-B14F-4D97-AF65-F5344CB8AC3E}">
        <p14:creationId xmlns:p14="http://schemas.microsoft.com/office/powerpoint/2010/main" val="25537532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14A00A1-B66E-4340-8174-CC223BF81C8A}" type="slidenum">
              <a:rPr lang="en-US"/>
              <a:pPr>
                <a:defRPr/>
              </a:pPr>
              <a:t>‹#›</a:t>
            </a:fld>
            <a:endParaRPr lang="en-US"/>
          </a:p>
        </p:txBody>
      </p:sp>
    </p:spTree>
    <p:extLst>
      <p:ext uri="{BB962C8B-B14F-4D97-AF65-F5344CB8AC3E}">
        <p14:creationId xmlns:p14="http://schemas.microsoft.com/office/powerpoint/2010/main" val="31048204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0D7E4DB-7717-5D4A-AF2D-9391212D96D9}" type="slidenum">
              <a:rPr lang="en-US"/>
              <a:pPr>
                <a:defRPr/>
              </a:pPr>
              <a:t>‹#›</a:t>
            </a:fld>
            <a:endParaRPr lang="en-US"/>
          </a:p>
        </p:txBody>
      </p:sp>
    </p:spTree>
    <p:extLst>
      <p:ext uri="{BB962C8B-B14F-4D97-AF65-F5344CB8AC3E}">
        <p14:creationId xmlns:p14="http://schemas.microsoft.com/office/powerpoint/2010/main" val="19481807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25E1396-671E-524F-8FEA-DA43DE924E2E}" type="slidenum">
              <a:rPr lang="en-US"/>
              <a:pPr>
                <a:defRPr/>
              </a:pPr>
              <a:t>‹#›</a:t>
            </a:fld>
            <a:endParaRPr lang="en-US"/>
          </a:p>
        </p:txBody>
      </p:sp>
    </p:spTree>
    <p:extLst>
      <p:ext uri="{BB962C8B-B14F-4D97-AF65-F5344CB8AC3E}">
        <p14:creationId xmlns:p14="http://schemas.microsoft.com/office/powerpoint/2010/main" val="37081393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8988E18-BF2F-1C4B-ADCF-1A05371CB586}" type="slidenum">
              <a:rPr lang="en-US"/>
              <a:pPr>
                <a:defRPr/>
              </a:pPr>
              <a:t>‹#›</a:t>
            </a:fld>
            <a:endParaRPr lang="en-US"/>
          </a:p>
        </p:txBody>
      </p:sp>
    </p:spTree>
    <p:extLst>
      <p:ext uri="{BB962C8B-B14F-4D97-AF65-F5344CB8AC3E}">
        <p14:creationId xmlns:p14="http://schemas.microsoft.com/office/powerpoint/2010/main" val="2680086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DBC47-3049-354D-9C41-ECFF455E2CA8}" type="slidenum">
              <a:rPr lang="en-US"/>
              <a:pPr>
                <a:defRPr/>
              </a:pPr>
              <a:t>‹#›</a:t>
            </a:fld>
            <a:endParaRPr lang="en-US"/>
          </a:p>
        </p:txBody>
      </p:sp>
    </p:spTree>
    <p:extLst>
      <p:ext uri="{BB962C8B-B14F-4D97-AF65-F5344CB8AC3E}">
        <p14:creationId xmlns:p14="http://schemas.microsoft.com/office/powerpoint/2010/main" val="20446647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01EDBEC-B4E0-0C4D-8E78-CF0A5F21B5F0}" type="slidenum">
              <a:rPr lang="en-US"/>
              <a:pPr>
                <a:defRPr/>
              </a:pPr>
              <a:t>‹#›</a:t>
            </a:fld>
            <a:endParaRPr lang="en-US"/>
          </a:p>
        </p:txBody>
      </p:sp>
    </p:spTree>
    <p:extLst>
      <p:ext uri="{BB962C8B-B14F-4D97-AF65-F5344CB8AC3E}">
        <p14:creationId xmlns:p14="http://schemas.microsoft.com/office/powerpoint/2010/main" val="35407003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2FEC4655-020A-194D-BEA5-9E4DB49D4B29}" type="slidenum">
              <a:rPr lang="en-US"/>
              <a:pPr>
                <a:defRPr/>
              </a:pPr>
              <a:t>‹#›</a:t>
            </a:fld>
            <a:endParaRPr lang="en-US"/>
          </a:p>
        </p:txBody>
      </p:sp>
    </p:spTree>
    <p:extLst>
      <p:ext uri="{BB962C8B-B14F-4D97-AF65-F5344CB8AC3E}">
        <p14:creationId xmlns:p14="http://schemas.microsoft.com/office/powerpoint/2010/main" val="388772112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76B58EF6-63E0-CF4F-9174-5DD4678496F3}" type="slidenum">
              <a:rPr lang="en-US"/>
              <a:pPr>
                <a:defRPr/>
              </a:pPr>
              <a:t>‹#›</a:t>
            </a:fld>
            <a:endParaRPr lang="en-US"/>
          </a:p>
        </p:txBody>
      </p:sp>
    </p:spTree>
    <p:extLst>
      <p:ext uri="{BB962C8B-B14F-4D97-AF65-F5344CB8AC3E}">
        <p14:creationId xmlns:p14="http://schemas.microsoft.com/office/powerpoint/2010/main" val="304244892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426736A-E4A3-304B-B1DA-CA7336EC9CE9}" type="slidenum">
              <a:rPr lang="en-US"/>
              <a:pPr>
                <a:defRPr/>
              </a:pPr>
              <a:t>‹#›</a:t>
            </a:fld>
            <a:endParaRPr lang="en-US"/>
          </a:p>
        </p:txBody>
      </p:sp>
    </p:spTree>
    <p:extLst>
      <p:ext uri="{BB962C8B-B14F-4D97-AF65-F5344CB8AC3E}">
        <p14:creationId xmlns:p14="http://schemas.microsoft.com/office/powerpoint/2010/main" val="5390135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009C929-8147-A047-8170-F1073A20FF2B}" type="slidenum">
              <a:rPr lang="en-US"/>
              <a:pPr>
                <a:defRPr/>
              </a:pPr>
              <a:t>‹#›</a:t>
            </a:fld>
            <a:endParaRPr lang="en-US"/>
          </a:p>
        </p:txBody>
      </p:sp>
    </p:spTree>
    <p:extLst>
      <p:ext uri="{BB962C8B-B14F-4D97-AF65-F5344CB8AC3E}">
        <p14:creationId xmlns:p14="http://schemas.microsoft.com/office/powerpoint/2010/main" val="8769511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5FA909-987E-CB47-8141-E9C814DC97A8}" type="slidenum">
              <a:rPr lang="en-US"/>
              <a:pPr>
                <a:defRPr/>
              </a:pPr>
              <a:t>‹#›</a:t>
            </a:fld>
            <a:endParaRPr lang="en-US"/>
          </a:p>
        </p:txBody>
      </p:sp>
    </p:spTree>
    <p:extLst>
      <p:ext uri="{BB962C8B-B14F-4D97-AF65-F5344CB8AC3E}">
        <p14:creationId xmlns:p14="http://schemas.microsoft.com/office/powerpoint/2010/main" val="21487510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B6AA0D-983D-1647-94BF-6D475D333C5B}" type="slidenum">
              <a:rPr lang="en-US"/>
              <a:pPr>
                <a:defRPr/>
              </a:pPr>
              <a:t>‹#›</a:t>
            </a:fld>
            <a:endParaRPr lang="en-US"/>
          </a:p>
        </p:txBody>
      </p:sp>
    </p:spTree>
    <p:extLst>
      <p:ext uri="{BB962C8B-B14F-4D97-AF65-F5344CB8AC3E}">
        <p14:creationId xmlns:p14="http://schemas.microsoft.com/office/powerpoint/2010/main" val="32586928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2F4FCAC-B6EA-F847-B11F-E90E52CDC435}" type="slidenum">
              <a:rPr lang="en-US"/>
              <a:pPr>
                <a:defRPr/>
              </a:pPr>
              <a:t>‹#›</a:t>
            </a:fld>
            <a:endParaRPr lang="en-US"/>
          </a:p>
        </p:txBody>
      </p:sp>
    </p:spTree>
    <p:extLst>
      <p:ext uri="{BB962C8B-B14F-4D97-AF65-F5344CB8AC3E}">
        <p14:creationId xmlns:p14="http://schemas.microsoft.com/office/powerpoint/2010/main" val="5024199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8"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grpSp>
      <p:sp>
        <p:nvSpPr>
          <p:cNvPr id="398489" name="Rectangle 153"/>
          <p:cNvSpPr>
            <a:spLocks noGrp="1" noChangeArrowheads="1"/>
          </p:cNvSpPr>
          <p:nvPr>
            <p:ph type="ctrTitle" sz="quarter"/>
          </p:nvPr>
        </p:nvSpPr>
        <p:spPr>
          <a:xfrm>
            <a:off x="685800" y="1768510"/>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1"/>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1" y="6248400"/>
            <a:ext cx="2286000" cy="457200"/>
          </a:xfrm>
        </p:spPr>
        <p:txBody>
          <a:bodyPr/>
          <a:lstStyle>
            <a:lvl1pPr>
              <a:defRPr>
                <a:effectLst>
                  <a:outerShdw blurRad="38100" dist="38100" dir="2700000" algn="tl">
                    <a:srgbClr val="000000"/>
                  </a:outerShdw>
                </a:effectLst>
                <a:latin typeface="Tahoma"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DCA5180F-6DDA-3E43-98E3-3833665B0C0C}" type="slidenum">
              <a:rPr lang="en-US"/>
              <a:pPr>
                <a:defRPr/>
              </a:pPr>
              <a:t>‹#›</a:t>
            </a:fld>
            <a:endParaRPr lang="en-US"/>
          </a:p>
        </p:txBody>
      </p:sp>
    </p:spTree>
    <p:extLst>
      <p:ext uri="{BB962C8B-B14F-4D97-AF65-F5344CB8AC3E}">
        <p14:creationId xmlns:p14="http://schemas.microsoft.com/office/powerpoint/2010/main" val="18764062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5500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54D3E5-5F00-9547-AAC7-ED29551BEAC3}" type="slidenum">
              <a:rPr lang="en-US"/>
              <a:pPr>
                <a:defRPr/>
              </a:pPr>
              <a:t>‹#›</a:t>
            </a:fld>
            <a:endParaRPr lang="en-US"/>
          </a:p>
        </p:txBody>
      </p:sp>
    </p:spTree>
    <p:extLst>
      <p:ext uri="{BB962C8B-B14F-4D97-AF65-F5344CB8AC3E}">
        <p14:creationId xmlns:p14="http://schemas.microsoft.com/office/powerpoint/2010/main" val="3784212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57225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422013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6635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1447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943411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466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983032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6475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46848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033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6096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413" y="6096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4FE97D-6937-5840-8C15-4DA223BFD3BA}" type="slidenum">
              <a:rPr lang="en-US"/>
              <a:pPr>
                <a:defRPr/>
              </a:pPr>
              <a:t>‹#›</a:t>
            </a:fld>
            <a:endParaRPr lang="en-US"/>
          </a:p>
        </p:txBody>
      </p:sp>
    </p:spTree>
    <p:extLst>
      <p:ext uri="{BB962C8B-B14F-4D97-AF65-F5344CB8AC3E}">
        <p14:creationId xmlns:p14="http://schemas.microsoft.com/office/powerpoint/2010/main" val="7769170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506896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90391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25891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1489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718097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33105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7461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91687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656596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360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C0E5D3A-8A35-0742-B45F-CDA575C7D5A4}" type="slidenum">
              <a:rPr lang="en-US" altLang="zh-TW"/>
              <a:pPr>
                <a:defRPr/>
              </a:pPr>
              <a:t>‹#›</a:t>
            </a:fld>
            <a:endParaRPr lang="en-US" altLang="zh-TW"/>
          </a:p>
        </p:txBody>
      </p:sp>
    </p:spTree>
    <p:extLst>
      <p:ext uri="{BB962C8B-B14F-4D97-AF65-F5344CB8AC3E}">
        <p14:creationId xmlns:p14="http://schemas.microsoft.com/office/powerpoint/2010/main" val="10887271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33068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94387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5904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732314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7467071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742901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9804102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52876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418321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2125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046E09-0EB6-F64F-916C-44294AA66721}" type="slidenum">
              <a:rPr lang="en-US" altLang="zh-TW"/>
              <a:pPr>
                <a:defRPr/>
              </a:pPr>
              <a:t>‹#›</a:t>
            </a:fld>
            <a:endParaRPr lang="en-US" altLang="zh-TW"/>
          </a:p>
        </p:txBody>
      </p:sp>
    </p:spTree>
    <p:extLst>
      <p:ext uri="{BB962C8B-B14F-4D97-AF65-F5344CB8AC3E}">
        <p14:creationId xmlns:p14="http://schemas.microsoft.com/office/powerpoint/2010/main" val="11076815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09247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129524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8829591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815FEDC-5BFD-F440-BB5B-548172FC4F9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988473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dirty="0"/>
              <a:t>Click to edit Master text styles</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C8B137-8201-A14D-8EAB-788913F1FE3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3405228"/>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35"/>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F2ABAC-A42B-C148-9170-1B8C3DB064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628144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i="0">
                <a:latin typeface="Arial" panose="020B0604020202020204" pitchFamily="34" charset="0"/>
              </a:defRPr>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655103-836A-C243-A26E-3555F6FA069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10157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AF850-EDBD-F24C-995C-5DCE95EEFE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658040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25C05-FB1A-E343-947F-6A20F044EB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77574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0F4C216-2838-1043-AD18-E54ED4A4E9D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6738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B87AAF3-C6D7-F24E-ADC5-C7322F690737}" type="slidenum">
              <a:rPr lang="en-US" altLang="zh-TW"/>
              <a:pPr>
                <a:defRPr/>
              </a:pPr>
              <a:t>‹#›</a:t>
            </a:fld>
            <a:endParaRPr lang="en-US" altLang="zh-TW"/>
          </a:p>
        </p:txBody>
      </p:sp>
    </p:spTree>
    <p:extLst>
      <p:ext uri="{BB962C8B-B14F-4D97-AF65-F5344CB8AC3E}">
        <p14:creationId xmlns:p14="http://schemas.microsoft.com/office/powerpoint/2010/main" val="319012696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dirty="0"/>
              <a:t>Click to edit Master text styles</a:t>
            </a:r>
          </a:p>
        </p:txBody>
      </p:sp>
      <p:sp>
        <p:nvSpPr>
          <p:cNvPr id="5"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CC523AD-9297-E84C-8FB0-F0ADE7B5BB2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435186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FC1EE35-D303-E346-B276-46264E95961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221770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6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6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7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7CF051-1FF7-1C43-9974-8F6B35EEADE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965900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r>
              <a:rPr lang="en-US" dirty="0"/>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b="1" i="0">
                <a:latin typeface="Arial" panose="020B0604020202020204" pitchFamily="34" charset="0"/>
              </a:defRPr>
            </a:lvl1pPr>
          </a:lstStyle>
          <a:p>
            <a:r>
              <a:rPr lang="en-US" dirty="0"/>
              <a:t>Click to edit Master subtitle style</a:t>
            </a:r>
          </a:p>
        </p:txBody>
      </p:sp>
      <p:sp>
        <p:nvSpPr>
          <p:cNvPr id="44" name="Rectangle 44"/>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C8F7B1-D2AC-3B44-B2A2-9C18A0932D29}" type="slidenum">
              <a:rPr lang="en-US" smtClean="0"/>
              <a:pPr>
                <a:defRPr/>
              </a:pPr>
              <a:t>‹#›</a:t>
            </a:fld>
            <a:endParaRPr lang="en-US" dirty="0"/>
          </a:p>
        </p:txBody>
      </p:sp>
    </p:spTree>
    <p:extLst>
      <p:ext uri="{BB962C8B-B14F-4D97-AF65-F5344CB8AC3E}">
        <p14:creationId xmlns:p14="http://schemas.microsoft.com/office/powerpoint/2010/main" val="13311106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E75323-E9F4-A144-8F75-DEB940DF93D8}" type="slidenum">
              <a:rPr lang="en-US" smtClean="0"/>
              <a:pPr>
                <a:defRPr/>
              </a:pPr>
              <a:t>‹#›</a:t>
            </a:fld>
            <a:endParaRPr lang="en-US" dirty="0"/>
          </a:p>
        </p:txBody>
      </p:sp>
    </p:spTree>
    <p:extLst>
      <p:ext uri="{BB962C8B-B14F-4D97-AF65-F5344CB8AC3E}">
        <p14:creationId xmlns:p14="http://schemas.microsoft.com/office/powerpoint/2010/main" val="41002652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7E7B87-B8D3-AF4B-B019-38910E24B41B}" type="slidenum">
              <a:rPr lang="en-US" smtClean="0"/>
              <a:pPr>
                <a:defRPr/>
              </a:pPr>
              <a:t>‹#›</a:t>
            </a:fld>
            <a:endParaRPr lang="en-US" dirty="0"/>
          </a:p>
        </p:txBody>
      </p:sp>
    </p:spTree>
    <p:extLst>
      <p:ext uri="{BB962C8B-B14F-4D97-AF65-F5344CB8AC3E}">
        <p14:creationId xmlns:p14="http://schemas.microsoft.com/office/powerpoint/2010/main" val="118496584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E8EB24-431A-6246-88B9-AF7BC8D4F760}" type="slidenum">
              <a:rPr lang="en-US" smtClean="0"/>
              <a:pPr>
                <a:defRPr/>
              </a:pPr>
              <a:t>‹#›</a:t>
            </a:fld>
            <a:endParaRPr lang="en-US" dirty="0"/>
          </a:p>
        </p:txBody>
      </p:sp>
    </p:spTree>
    <p:extLst>
      <p:ext uri="{BB962C8B-B14F-4D97-AF65-F5344CB8AC3E}">
        <p14:creationId xmlns:p14="http://schemas.microsoft.com/office/powerpoint/2010/main" val="76236396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675344-2A16-7A49-BAC3-F052FAB54CFE}" type="slidenum">
              <a:rPr lang="en-US" smtClean="0"/>
              <a:pPr>
                <a:defRPr/>
              </a:pPr>
              <a:t>‹#›</a:t>
            </a:fld>
            <a:endParaRPr lang="en-US" dirty="0"/>
          </a:p>
        </p:txBody>
      </p:sp>
    </p:spTree>
    <p:extLst>
      <p:ext uri="{BB962C8B-B14F-4D97-AF65-F5344CB8AC3E}">
        <p14:creationId xmlns:p14="http://schemas.microsoft.com/office/powerpoint/2010/main" val="4411318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9C088A2-FEC6-5F43-B955-88767CD64ED6}" type="slidenum">
              <a:rPr lang="en-US" smtClean="0"/>
              <a:pPr>
                <a:defRPr/>
              </a:pPr>
              <a:t>‹#›</a:t>
            </a:fld>
            <a:endParaRPr lang="en-US" dirty="0"/>
          </a:p>
        </p:txBody>
      </p:sp>
    </p:spTree>
    <p:extLst>
      <p:ext uri="{BB962C8B-B14F-4D97-AF65-F5344CB8AC3E}">
        <p14:creationId xmlns:p14="http://schemas.microsoft.com/office/powerpoint/2010/main" val="13695032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BE9BD0-8DF0-CA4C-8CFA-8D02F36FAC2B}" type="slidenum">
              <a:rPr lang="en-US" smtClean="0"/>
              <a:pPr>
                <a:defRPr/>
              </a:pPr>
              <a:t>‹#›</a:t>
            </a:fld>
            <a:endParaRPr lang="en-US" dirty="0"/>
          </a:p>
        </p:txBody>
      </p:sp>
    </p:spTree>
    <p:extLst>
      <p:ext uri="{BB962C8B-B14F-4D97-AF65-F5344CB8AC3E}">
        <p14:creationId xmlns:p14="http://schemas.microsoft.com/office/powerpoint/2010/main" val="4186720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8A10910-27EF-E749-8F8D-AECEFD2A8D9F}" type="slidenum">
              <a:rPr lang="en-US" altLang="zh-TW"/>
              <a:pPr>
                <a:defRPr/>
              </a:pPr>
              <a:t>‹#›</a:t>
            </a:fld>
            <a:endParaRPr lang="en-US" altLang="zh-TW"/>
          </a:p>
        </p:txBody>
      </p:sp>
    </p:spTree>
    <p:extLst>
      <p:ext uri="{BB962C8B-B14F-4D97-AF65-F5344CB8AC3E}">
        <p14:creationId xmlns:p14="http://schemas.microsoft.com/office/powerpoint/2010/main" val="21965851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4E28CB-8D75-DF44-8D55-2900A1580FA5}" type="slidenum">
              <a:rPr lang="en-US" smtClean="0"/>
              <a:pPr>
                <a:defRPr/>
              </a:pPr>
              <a:t>‹#›</a:t>
            </a:fld>
            <a:endParaRPr lang="en-US" dirty="0"/>
          </a:p>
        </p:txBody>
      </p:sp>
    </p:spTree>
    <p:extLst>
      <p:ext uri="{BB962C8B-B14F-4D97-AF65-F5344CB8AC3E}">
        <p14:creationId xmlns:p14="http://schemas.microsoft.com/office/powerpoint/2010/main" val="18859476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AEA26B-851B-9A40-A53F-230B03D327B9}" type="slidenum">
              <a:rPr lang="en-US" smtClean="0"/>
              <a:pPr>
                <a:defRPr/>
              </a:pPr>
              <a:t>‹#›</a:t>
            </a:fld>
            <a:endParaRPr lang="en-US" dirty="0"/>
          </a:p>
        </p:txBody>
      </p:sp>
    </p:spTree>
    <p:extLst>
      <p:ext uri="{BB962C8B-B14F-4D97-AF65-F5344CB8AC3E}">
        <p14:creationId xmlns:p14="http://schemas.microsoft.com/office/powerpoint/2010/main" val="25142150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9BF517-BD6C-E54A-AC6C-DA3D480E1AC4}" type="slidenum">
              <a:rPr lang="en-US" smtClean="0"/>
              <a:pPr>
                <a:defRPr/>
              </a:pPr>
              <a:t>‹#›</a:t>
            </a:fld>
            <a:endParaRPr lang="en-US" dirty="0"/>
          </a:p>
        </p:txBody>
      </p:sp>
    </p:spTree>
    <p:extLst>
      <p:ext uri="{BB962C8B-B14F-4D97-AF65-F5344CB8AC3E}">
        <p14:creationId xmlns:p14="http://schemas.microsoft.com/office/powerpoint/2010/main" val="319830959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66D4E4-5022-7B4E-AA32-6AD4BED1936C}" type="slidenum">
              <a:rPr lang="en-US" smtClean="0"/>
              <a:pPr>
                <a:defRPr/>
              </a:pPr>
              <a:t>‹#›</a:t>
            </a:fld>
            <a:endParaRPr lang="en-US" dirty="0"/>
          </a:p>
        </p:txBody>
      </p:sp>
    </p:spTree>
    <p:extLst>
      <p:ext uri="{BB962C8B-B14F-4D97-AF65-F5344CB8AC3E}">
        <p14:creationId xmlns:p14="http://schemas.microsoft.com/office/powerpoint/2010/main" val="14489292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4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4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4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8A8C56E-1484-8C4D-8674-29AFEB0A21AF}" type="slidenum">
              <a:rPr lang="en-US" smtClean="0"/>
              <a:pPr>
                <a:defRPr/>
              </a:pPr>
              <a:t>‹#›</a:t>
            </a:fld>
            <a:endParaRPr lang="en-US" dirty="0"/>
          </a:p>
        </p:txBody>
      </p:sp>
    </p:spTree>
    <p:extLst>
      <p:ext uri="{BB962C8B-B14F-4D97-AF65-F5344CB8AC3E}">
        <p14:creationId xmlns:p14="http://schemas.microsoft.com/office/powerpoint/2010/main" val="417192974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646837-C3B5-E34E-A8EC-D5ACAFE56961}" type="slidenum">
              <a:rPr lang="en-US" smtClean="0"/>
              <a:pPr>
                <a:defRPr/>
              </a:pPr>
              <a:t>‹#›</a:t>
            </a:fld>
            <a:endParaRPr lang="en-US" dirty="0"/>
          </a:p>
        </p:txBody>
      </p:sp>
    </p:spTree>
    <p:extLst>
      <p:ext uri="{BB962C8B-B14F-4D97-AF65-F5344CB8AC3E}">
        <p14:creationId xmlns:p14="http://schemas.microsoft.com/office/powerpoint/2010/main" val="40644658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34C5368-8CD2-3545-88C6-0FB3063D6EF1}" type="slidenum">
              <a:rPr lang="en-US" smtClean="0"/>
              <a:pPr>
                <a:defRPr/>
              </a:pPr>
              <a:t>‹#›</a:t>
            </a:fld>
            <a:endParaRPr lang="en-US" dirty="0"/>
          </a:p>
        </p:txBody>
      </p:sp>
    </p:spTree>
    <p:extLst>
      <p:ext uri="{BB962C8B-B14F-4D97-AF65-F5344CB8AC3E}">
        <p14:creationId xmlns:p14="http://schemas.microsoft.com/office/powerpoint/2010/main" val="98955697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29D2767-4691-D34A-93F8-96791C5C7263}" type="slidenum">
              <a:rPr lang="en-US" smtClean="0"/>
              <a:pPr>
                <a:defRPr/>
              </a:pPr>
              <a:t>‹#›</a:t>
            </a:fld>
            <a:endParaRPr lang="en-US" dirty="0"/>
          </a:p>
        </p:txBody>
      </p:sp>
    </p:spTree>
    <p:extLst>
      <p:ext uri="{BB962C8B-B14F-4D97-AF65-F5344CB8AC3E}">
        <p14:creationId xmlns:p14="http://schemas.microsoft.com/office/powerpoint/2010/main" val="352895211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1BCF6-08D1-FA4A-AB1D-0A392E7D49CD}" type="slidenum">
              <a:rPr lang="en-US" smtClean="0"/>
              <a:pPr>
                <a:defRPr/>
              </a:pPr>
              <a:t>‹#›</a:t>
            </a:fld>
            <a:endParaRPr lang="en-US" dirty="0"/>
          </a:p>
        </p:txBody>
      </p:sp>
    </p:spTree>
    <p:extLst>
      <p:ext uri="{BB962C8B-B14F-4D97-AF65-F5344CB8AC3E}">
        <p14:creationId xmlns:p14="http://schemas.microsoft.com/office/powerpoint/2010/main" val="9088649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E5CA73-81EE-BB4E-A3E7-140FF1F7FE72}" type="slidenum">
              <a:rPr lang="en-US" smtClean="0"/>
              <a:pPr>
                <a:defRPr/>
              </a:pPr>
              <a:t>‹#›</a:t>
            </a:fld>
            <a:endParaRPr lang="en-US" dirty="0"/>
          </a:p>
        </p:txBody>
      </p:sp>
    </p:spTree>
    <p:extLst>
      <p:ext uri="{BB962C8B-B14F-4D97-AF65-F5344CB8AC3E}">
        <p14:creationId xmlns:p14="http://schemas.microsoft.com/office/powerpoint/2010/main" val="164948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7BC658E-810E-A544-A872-DE3B2DC7B286}" type="slidenum">
              <a:rPr lang="en-US" altLang="zh-TW"/>
              <a:pPr>
                <a:defRPr/>
              </a:pPr>
              <a:t>‹#›</a:t>
            </a:fld>
            <a:endParaRPr lang="en-US" altLang="zh-TW"/>
          </a:p>
        </p:txBody>
      </p:sp>
    </p:spTree>
    <p:extLst>
      <p:ext uri="{BB962C8B-B14F-4D97-AF65-F5344CB8AC3E}">
        <p14:creationId xmlns:p14="http://schemas.microsoft.com/office/powerpoint/2010/main" val="242827701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86FA03-B2FB-B245-BF34-0D4D39D2A79F}" type="slidenum">
              <a:rPr lang="en-US" smtClean="0"/>
              <a:pPr>
                <a:defRPr/>
              </a:pPr>
              <a:t>‹#›</a:t>
            </a:fld>
            <a:endParaRPr lang="en-US" dirty="0"/>
          </a:p>
        </p:txBody>
      </p:sp>
    </p:spTree>
    <p:extLst>
      <p:ext uri="{BB962C8B-B14F-4D97-AF65-F5344CB8AC3E}">
        <p14:creationId xmlns:p14="http://schemas.microsoft.com/office/powerpoint/2010/main" val="88707829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F37FB8-C929-764F-B84E-D9002ACB18CC}" type="slidenum">
              <a:rPr lang="en-US" smtClean="0"/>
              <a:pPr>
                <a:defRPr/>
              </a:pPr>
              <a:t>‹#›</a:t>
            </a:fld>
            <a:endParaRPr lang="en-US" dirty="0"/>
          </a:p>
        </p:txBody>
      </p:sp>
    </p:spTree>
    <p:extLst>
      <p:ext uri="{BB962C8B-B14F-4D97-AF65-F5344CB8AC3E}">
        <p14:creationId xmlns:p14="http://schemas.microsoft.com/office/powerpoint/2010/main" val="152469161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409F175-2A3F-D64E-864B-CAD04C9CC787}" type="slidenum">
              <a:rPr lang="en-US" smtClean="0"/>
              <a:pPr>
                <a:defRPr/>
              </a:pPr>
              <a:t>‹#›</a:t>
            </a:fld>
            <a:endParaRPr lang="en-US" dirty="0"/>
          </a:p>
        </p:txBody>
      </p:sp>
    </p:spTree>
    <p:extLst>
      <p:ext uri="{BB962C8B-B14F-4D97-AF65-F5344CB8AC3E}">
        <p14:creationId xmlns:p14="http://schemas.microsoft.com/office/powerpoint/2010/main" val="24288260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640EB9D-A6DA-CF45-8219-34166CD55D18}" type="slidenum">
              <a:rPr lang="en-US" smtClean="0"/>
              <a:pPr>
                <a:defRPr/>
              </a:pPr>
              <a:t>‹#›</a:t>
            </a:fld>
            <a:endParaRPr lang="en-US" dirty="0"/>
          </a:p>
        </p:txBody>
      </p:sp>
    </p:spTree>
    <p:extLst>
      <p:ext uri="{BB962C8B-B14F-4D97-AF65-F5344CB8AC3E}">
        <p14:creationId xmlns:p14="http://schemas.microsoft.com/office/powerpoint/2010/main" val="390946979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A7DF20-E0DE-6347-9280-A833FDB745EA}" type="slidenum">
              <a:rPr lang="en-US" smtClean="0"/>
              <a:pPr>
                <a:defRPr/>
              </a:pPr>
              <a:t>‹#›</a:t>
            </a:fld>
            <a:endParaRPr lang="en-US" dirty="0"/>
          </a:p>
        </p:txBody>
      </p:sp>
    </p:spTree>
    <p:extLst>
      <p:ext uri="{BB962C8B-B14F-4D97-AF65-F5344CB8AC3E}">
        <p14:creationId xmlns:p14="http://schemas.microsoft.com/office/powerpoint/2010/main" val="291703970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EC7479-A7F4-3649-995D-8933262EB014}" type="slidenum">
              <a:rPr lang="en-US" smtClean="0"/>
              <a:pPr>
                <a:defRPr/>
              </a:pPr>
              <a:t>‹#›</a:t>
            </a:fld>
            <a:endParaRPr lang="en-US" dirty="0"/>
          </a:p>
        </p:txBody>
      </p:sp>
    </p:spTree>
    <p:extLst>
      <p:ext uri="{BB962C8B-B14F-4D97-AF65-F5344CB8AC3E}">
        <p14:creationId xmlns:p14="http://schemas.microsoft.com/office/powerpoint/2010/main" val="26920618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C950AF-BECE-2A4A-A0AA-245D6CADF3ED}" type="slidenum">
              <a:rPr lang="en-US" smtClean="0"/>
              <a:pPr>
                <a:defRPr/>
              </a:pPr>
              <a:t>‹#›</a:t>
            </a:fld>
            <a:endParaRPr lang="en-US" dirty="0"/>
          </a:p>
        </p:txBody>
      </p:sp>
    </p:spTree>
    <p:extLst>
      <p:ext uri="{BB962C8B-B14F-4D97-AF65-F5344CB8AC3E}">
        <p14:creationId xmlns:p14="http://schemas.microsoft.com/office/powerpoint/2010/main" val="278022323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5A7AD733-BB82-9948-9CA5-D91F1A566B8C}" type="slidenum">
              <a:rPr lang="en-US" smtClean="0"/>
              <a:pPr>
                <a:defRPr/>
              </a:pPr>
              <a:t>‹#›</a:t>
            </a:fld>
            <a:endParaRPr lang="en-US" dirty="0"/>
          </a:p>
        </p:txBody>
      </p:sp>
    </p:spTree>
    <p:extLst>
      <p:ext uri="{BB962C8B-B14F-4D97-AF65-F5344CB8AC3E}">
        <p14:creationId xmlns:p14="http://schemas.microsoft.com/office/powerpoint/2010/main" val="332694835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CFADBCB-6B49-8244-8FB8-2363C4A9B052}" type="slidenum">
              <a:rPr lang="en-US" smtClean="0"/>
              <a:pPr>
                <a:defRPr/>
              </a:pPr>
              <a:t>‹#›</a:t>
            </a:fld>
            <a:endParaRPr lang="en-US" dirty="0"/>
          </a:p>
        </p:txBody>
      </p:sp>
    </p:spTree>
    <p:extLst>
      <p:ext uri="{BB962C8B-B14F-4D97-AF65-F5344CB8AC3E}">
        <p14:creationId xmlns:p14="http://schemas.microsoft.com/office/powerpoint/2010/main" val="228426978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35B15E-753E-C34E-9C9D-14EF51ACD1B0}" type="slidenum">
              <a:rPr lang="en-US" smtClean="0"/>
              <a:pPr>
                <a:defRPr/>
              </a:pPr>
              <a:t>‹#›</a:t>
            </a:fld>
            <a:endParaRPr lang="en-US" dirty="0"/>
          </a:p>
        </p:txBody>
      </p:sp>
    </p:spTree>
    <p:extLst>
      <p:ext uri="{BB962C8B-B14F-4D97-AF65-F5344CB8AC3E}">
        <p14:creationId xmlns:p14="http://schemas.microsoft.com/office/powerpoint/2010/main" val="230124762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5F86C15-0CAF-1940-933A-6AE86CE8499B}" type="slidenum">
              <a:rPr lang="en-US" altLang="zh-TW"/>
              <a:pPr>
                <a:defRPr/>
              </a:pPr>
              <a:t>‹#›</a:t>
            </a:fld>
            <a:endParaRPr lang="en-US" altLang="zh-TW"/>
          </a:p>
        </p:txBody>
      </p:sp>
    </p:spTree>
    <p:extLst>
      <p:ext uri="{BB962C8B-B14F-4D97-AF65-F5344CB8AC3E}">
        <p14:creationId xmlns:p14="http://schemas.microsoft.com/office/powerpoint/2010/main" val="332841354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08E3451E-48C7-E345-864E-3C213BECBE40}" type="slidenum">
              <a:rPr lang="en-US" smtClean="0"/>
              <a:pPr>
                <a:defRPr/>
              </a:pPr>
              <a:t>‹#›</a:t>
            </a:fld>
            <a:endParaRPr lang="en-US" dirty="0"/>
          </a:p>
        </p:txBody>
      </p:sp>
    </p:spTree>
    <p:extLst>
      <p:ext uri="{BB962C8B-B14F-4D97-AF65-F5344CB8AC3E}">
        <p14:creationId xmlns:p14="http://schemas.microsoft.com/office/powerpoint/2010/main" val="2249832310"/>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10CB1168-B577-714E-B77A-99800AD3E210}" type="slidenum">
              <a:rPr lang="en-US" smtClean="0"/>
              <a:pPr>
                <a:defRPr/>
              </a:pPr>
              <a:t>‹#›</a:t>
            </a:fld>
            <a:endParaRPr lang="en-US" dirty="0"/>
          </a:p>
        </p:txBody>
      </p:sp>
    </p:spTree>
    <p:extLst>
      <p:ext uri="{BB962C8B-B14F-4D97-AF65-F5344CB8AC3E}">
        <p14:creationId xmlns:p14="http://schemas.microsoft.com/office/powerpoint/2010/main" val="1261884525"/>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2807A82-78D8-904D-A8C0-F8C331319877}" type="slidenum">
              <a:rPr lang="en-US" smtClean="0"/>
              <a:pPr>
                <a:defRPr/>
              </a:pPr>
              <a:t>‹#›</a:t>
            </a:fld>
            <a:endParaRPr lang="en-US" dirty="0"/>
          </a:p>
        </p:txBody>
      </p:sp>
    </p:spTree>
    <p:extLst>
      <p:ext uri="{BB962C8B-B14F-4D97-AF65-F5344CB8AC3E}">
        <p14:creationId xmlns:p14="http://schemas.microsoft.com/office/powerpoint/2010/main" val="26841339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AB3A017B-C5A7-554A-8937-DD76EF25A1EE}" type="slidenum">
              <a:rPr lang="en-US" smtClean="0"/>
              <a:pPr>
                <a:defRPr/>
              </a:pPr>
              <a:t>‹#›</a:t>
            </a:fld>
            <a:endParaRPr lang="en-US" dirty="0"/>
          </a:p>
        </p:txBody>
      </p:sp>
    </p:spTree>
    <p:extLst>
      <p:ext uri="{BB962C8B-B14F-4D97-AF65-F5344CB8AC3E}">
        <p14:creationId xmlns:p14="http://schemas.microsoft.com/office/powerpoint/2010/main" val="31177187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698802C2-598D-2D43-AA83-D771194CDA66}" type="slidenum">
              <a:rPr lang="en-US" smtClean="0"/>
              <a:pPr>
                <a:defRPr/>
              </a:pPr>
              <a:t>‹#›</a:t>
            </a:fld>
            <a:endParaRPr lang="en-US" dirty="0"/>
          </a:p>
        </p:txBody>
      </p:sp>
    </p:spTree>
    <p:extLst>
      <p:ext uri="{BB962C8B-B14F-4D97-AF65-F5344CB8AC3E}">
        <p14:creationId xmlns:p14="http://schemas.microsoft.com/office/powerpoint/2010/main" val="2619166160"/>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BB8291AE-1C0E-2543-B75B-4D8D128CC420}" type="slidenum">
              <a:rPr lang="en-US" smtClean="0"/>
              <a:pPr>
                <a:defRPr/>
              </a:pPr>
              <a:t>‹#›</a:t>
            </a:fld>
            <a:endParaRPr lang="en-US" dirty="0"/>
          </a:p>
        </p:txBody>
      </p:sp>
    </p:spTree>
    <p:extLst>
      <p:ext uri="{BB962C8B-B14F-4D97-AF65-F5344CB8AC3E}">
        <p14:creationId xmlns:p14="http://schemas.microsoft.com/office/powerpoint/2010/main" val="201710393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EF3741E9-084A-9A4F-857A-C9F113650F5D}" type="slidenum">
              <a:rPr lang="en-US" smtClean="0"/>
              <a:pPr>
                <a:defRPr/>
              </a:pPr>
              <a:t>‹#›</a:t>
            </a:fld>
            <a:endParaRPr lang="en-US" dirty="0"/>
          </a:p>
        </p:txBody>
      </p:sp>
    </p:spTree>
    <p:extLst>
      <p:ext uri="{BB962C8B-B14F-4D97-AF65-F5344CB8AC3E}">
        <p14:creationId xmlns:p14="http://schemas.microsoft.com/office/powerpoint/2010/main" val="2482815910"/>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ea typeface="ＭＳ Ｐゴシック" charset="0"/>
                <a:cs typeface="ＭＳ Ｐゴシック" charset="0"/>
              </a:defRPr>
            </a:lvl1pPr>
          </a:lstStyle>
          <a:p>
            <a:pPr>
              <a:defRPr/>
            </a:pPr>
            <a:fld id="{34DAB5C5-71B9-174E-BE12-2189E01EFFF3}" type="slidenum">
              <a:rPr lang="en-US" smtClean="0"/>
              <a:pPr>
                <a:defRPr/>
              </a:pPr>
              <a:t>‹#›</a:t>
            </a:fld>
            <a:endParaRPr lang="en-US" dirty="0"/>
          </a:p>
        </p:txBody>
      </p:sp>
    </p:spTree>
    <p:extLst>
      <p:ext uri="{BB962C8B-B14F-4D97-AF65-F5344CB8AC3E}">
        <p14:creationId xmlns:p14="http://schemas.microsoft.com/office/powerpoint/2010/main" val="3533380873"/>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sz="2400">
              <a:latin typeface="Times New Roman" charset="0"/>
            </a:endParaRPr>
          </a:p>
        </p:txBody>
      </p:sp>
      <p:sp>
        <p:nvSpPr>
          <p:cNvPr id="5" name="AutoShape 1027"/>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grpSp>
        <p:nvGrpSpPr>
          <p:cNvPr id="6" name="Group 1029"/>
          <p:cNvGrpSpPr>
            <a:grpSpLocks/>
          </p:cNvGrpSpPr>
          <p:nvPr/>
        </p:nvGrpSpPr>
        <p:grpSpPr bwMode="auto">
          <a:xfrm>
            <a:off x="3632200" y="4889500"/>
            <a:ext cx="4876800" cy="319088"/>
            <a:chOff x="2288" y="3080"/>
            <a:chExt cx="3072" cy="201"/>
          </a:xfrm>
        </p:grpSpPr>
        <p:sp>
          <p:nvSpPr>
            <p:cNvPr id="7" name="AutoShape 1030"/>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1031"/>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238596" name="Rectangle 1028"/>
          <p:cNvSpPr>
            <a:spLocks noGrp="1" noChangeArrowheads="1"/>
          </p:cNvSpPr>
          <p:nvPr>
            <p:ph type="subTitle" idx="1"/>
          </p:nvPr>
        </p:nvSpPr>
        <p:spPr>
          <a:xfrm>
            <a:off x="4673600" y="2927350"/>
            <a:ext cx="3657600" cy="1822450"/>
          </a:xfrm>
        </p:spPr>
        <p:txBody>
          <a:bodyPr anchor="b"/>
          <a:lstStyle>
            <a:lvl1pPr marL="0" indent="0">
              <a:buFont typeface="Wingdings" pitchFamily="-112" charset="2"/>
              <a:buNone/>
              <a:defRPr b="1" i="0">
                <a:solidFill>
                  <a:schemeClr val="tx2"/>
                </a:solidFill>
                <a:latin typeface="Arial" panose="020B0604020202020204" pitchFamily="34" charset="0"/>
              </a:defRPr>
            </a:lvl1pPr>
          </a:lstStyle>
          <a:p>
            <a:r>
              <a:rPr lang="en-US" dirty="0"/>
              <a:t>Click to edit Master subtitle style</a:t>
            </a:r>
          </a:p>
        </p:txBody>
      </p:sp>
      <p:sp>
        <p:nvSpPr>
          <p:cNvPr id="238603" name="Rectangle 1035"/>
          <p:cNvSpPr>
            <a:spLocks noGrp="1" noChangeArrowheads="1"/>
          </p:cNvSpPr>
          <p:nvPr>
            <p:ph type="ctrTitle" sz="quarter"/>
          </p:nvPr>
        </p:nvSpPr>
        <p:spPr>
          <a:xfrm>
            <a:off x="936625" y="1425575"/>
            <a:ext cx="7772400" cy="1143000"/>
          </a:xfrm>
        </p:spPr>
        <p:txBody>
          <a:bodyPr anchor="ctr"/>
          <a:lstStyle>
            <a:lvl1pPr algn="ctr">
              <a:defRPr b="1" i="0">
                <a:solidFill>
                  <a:schemeClr val="tx1"/>
                </a:solidFill>
                <a:latin typeface="Arial" panose="020B0604020202020204" pitchFamily="34" charset="0"/>
              </a:defRPr>
            </a:lvl1pPr>
          </a:lstStyle>
          <a:p>
            <a:r>
              <a:rPr lang="en-US" dirty="0"/>
              <a:t>Click to edit Master title style</a:t>
            </a:r>
          </a:p>
        </p:txBody>
      </p:sp>
      <p:sp>
        <p:nvSpPr>
          <p:cNvPr id="9" name="Rectangle 1032"/>
          <p:cNvSpPr>
            <a:spLocks noGrp="1" noChangeArrowheads="1"/>
          </p:cNvSpPr>
          <p:nvPr>
            <p:ph type="dt" sz="quarter" idx="10"/>
          </p:nvPr>
        </p:nvSpPr>
        <p:spPr>
          <a:xfrm>
            <a:off x="2667000" y="6553200"/>
            <a:ext cx="1905000" cy="304800"/>
          </a:xfrm>
        </p:spPr>
        <p:txBody>
          <a:bodyPr/>
          <a:lstStyle>
            <a:lvl1pPr>
              <a:defRPr b="1" i="0">
                <a:solidFill>
                  <a:schemeClr val="bg1"/>
                </a:solidFill>
                <a:latin typeface="Arial" panose="020B0604020202020204" pitchFamily="34" charset="0"/>
              </a:defRPr>
            </a:lvl1pPr>
          </a:lstStyle>
          <a:p>
            <a:pPr>
              <a:defRPr/>
            </a:pPr>
            <a:endParaRPr lang="en-US" dirty="0"/>
          </a:p>
        </p:txBody>
      </p:sp>
      <p:sp>
        <p:nvSpPr>
          <p:cNvPr id="10" name="Rectangle 1033"/>
          <p:cNvSpPr>
            <a:spLocks noGrp="1" noChangeArrowheads="1"/>
          </p:cNvSpPr>
          <p:nvPr>
            <p:ph type="ftr" sz="quarter" idx="11"/>
          </p:nvPr>
        </p:nvSpPr>
        <p:spPr>
          <a:xfrm>
            <a:off x="5195888" y="6553200"/>
            <a:ext cx="3279775" cy="304800"/>
          </a:xfrm>
        </p:spPr>
        <p:txBody>
          <a:bodyPr/>
          <a:lstStyle>
            <a:lvl1pPr algn="r">
              <a:defRPr b="1" i="0">
                <a:latin typeface="Arial" panose="020B0604020202020204" pitchFamily="34" charset="0"/>
              </a:defRPr>
            </a:lvl1pPr>
          </a:lstStyle>
          <a:p>
            <a:pPr>
              <a:defRPr/>
            </a:pPr>
            <a:endParaRPr lang="en-US" dirty="0"/>
          </a:p>
        </p:txBody>
      </p:sp>
      <p:sp>
        <p:nvSpPr>
          <p:cNvPr id="11" name="Rectangle 1034"/>
          <p:cNvSpPr>
            <a:spLocks noGrp="1" noChangeArrowheads="1"/>
          </p:cNvSpPr>
          <p:nvPr>
            <p:ph type="sldNum" sz="quarter" idx="12"/>
          </p:nvPr>
        </p:nvSpPr>
        <p:spPr>
          <a:xfrm>
            <a:off x="9525" y="6356033"/>
            <a:ext cx="587375" cy="492443"/>
          </a:xfrm>
        </p:spPr>
        <p:txBody>
          <a:bodyPr anchorCtr="0"/>
          <a:lstStyle>
            <a:lvl1pPr>
              <a:defRPr b="1" i="0">
                <a:latin typeface="Arial" panose="020B0604020202020204" pitchFamily="34" charset="0"/>
              </a:defRPr>
            </a:lvl1pPr>
          </a:lstStyle>
          <a:p>
            <a:pPr>
              <a:defRPr/>
            </a:pPr>
            <a:fld id="{BFE263E1-77FD-8546-919C-6F89018166E6}" type="slidenum">
              <a:rPr lang="en-US" smtClean="0"/>
              <a:pPr>
                <a:defRPr/>
              </a:pPr>
              <a:t>‹#›</a:t>
            </a:fld>
            <a:endParaRPr lang="en-US" dirty="0"/>
          </a:p>
        </p:txBody>
      </p:sp>
    </p:spTree>
    <p:extLst>
      <p:ext uri="{BB962C8B-B14F-4D97-AF65-F5344CB8AC3E}">
        <p14:creationId xmlns:p14="http://schemas.microsoft.com/office/powerpoint/2010/main" val="26250144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75BB19-FBEC-F740-BD96-017575E0029B}" type="slidenum">
              <a:rPr lang="en-US" smtClean="0"/>
              <a:pPr>
                <a:defRPr/>
              </a:pPr>
              <a:t>‹#›</a:t>
            </a:fld>
            <a:endParaRPr lang="en-US" dirty="0"/>
          </a:p>
        </p:txBody>
      </p:sp>
    </p:spTree>
    <p:extLst>
      <p:ext uri="{BB962C8B-B14F-4D97-AF65-F5344CB8AC3E}">
        <p14:creationId xmlns:p14="http://schemas.microsoft.com/office/powerpoint/2010/main" val="2497132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4050676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6696799-AB1E-6A4F-8415-CC827C7BE4FD}" type="slidenum">
              <a:rPr lang="en-US" altLang="zh-TW"/>
              <a:pPr>
                <a:defRPr/>
              </a:pPr>
              <a:t>‹#›</a:t>
            </a:fld>
            <a:endParaRPr lang="en-US" altLang="zh-TW"/>
          </a:p>
        </p:txBody>
      </p:sp>
    </p:spTree>
    <p:extLst>
      <p:ext uri="{BB962C8B-B14F-4D97-AF65-F5344CB8AC3E}">
        <p14:creationId xmlns:p14="http://schemas.microsoft.com/office/powerpoint/2010/main" val="142135818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7DE264-3F23-BD45-B8B6-76131986CD92}" type="slidenum">
              <a:rPr lang="en-US" smtClean="0"/>
              <a:pPr>
                <a:defRPr/>
              </a:pPr>
              <a:t>‹#›</a:t>
            </a:fld>
            <a:endParaRPr lang="en-US" dirty="0"/>
          </a:p>
        </p:txBody>
      </p:sp>
    </p:spTree>
    <p:extLst>
      <p:ext uri="{BB962C8B-B14F-4D97-AF65-F5344CB8AC3E}">
        <p14:creationId xmlns:p14="http://schemas.microsoft.com/office/powerpoint/2010/main" val="427457419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991100" y="2362200"/>
            <a:ext cx="3924300" cy="3733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F4D582-696D-0E44-8584-496A8F2B71C4}" type="slidenum">
              <a:rPr lang="en-US" smtClean="0"/>
              <a:pPr>
                <a:defRPr/>
              </a:pPr>
              <a:t>‹#›</a:t>
            </a:fld>
            <a:endParaRPr lang="en-US" dirty="0"/>
          </a:p>
        </p:txBody>
      </p:sp>
    </p:spTree>
    <p:extLst>
      <p:ext uri="{BB962C8B-B14F-4D97-AF65-F5344CB8AC3E}">
        <p14:creationId xmlns:p14="http://schemas.microsoft.com/office/powerpoint/2010/main" val="120821853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24901B-71B9-C547-B730-7647A1851965}" type="slidenum">
              <a:rPr lang="en-US" smtClean="0"/>
              <a:pPr>
                <a:defRPr/>
              </a:pPr>
              <a:t>‹#›</a:t>
            </a:fld>
            <a:endParaRPr lang="en-US" dirty="0"/>
          </a:p>
        </p:txBody>
      </p:sp>
    </p:spTree>
    <p:extLst>
      <p:ext uri="{BB962C8B-B14F-4D97-AF65-F5344CB8AC3E}">
        <p14:creationId xmlns:p14="http://schemas.microsoft.com/office/powerpoint/2010/main" val="34958189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2031FD-5B30-1544-AC0B-53A5F0B2602F}" type="slidenum">
              <a:rPr lang="en-US" smtClean="0"/>
              <a:pPr>
                <a:defRPr/>
              </a:pPr>
              <a:t>‹#›</a:t>
            </a:fld>
            <a:endParaRPr lang="en-US" dirty="0"/>
          </a:p>
        </p:txBody>
      </p:sp>
    </p:spTree>
    <p:extLst>
      <p:ext uri="{BB962C8B-B14F-4D97-AF65-F5344CB8AC3E}">
        <p14:creationId xmlns:p14="http://schemas.microsoft.com/office/powerpoint/2010/main" val="78686580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1E7F6A-E56E-B245-BFF1-6A4A223B5910}" type="slidenum">
              <a:rPr lang="en-US" smtClean="0"/>
              <a:pPr>
                <a:defRPr/>
              </a:pPr>
              <a:t>‹#›</a:t>
            </a:fld>
            <a:endParaRPr lang="en-US" dirty="0"/>
          </a:p>
        </p:txBody>
      </p:sp>
    </p:spTree>
    <p:extLst>
      <p:ext uri="{BB962C8B-B14F-4D97-AF65-F5344CB8AC3E}">
        <p14:creationId xmlns:p14="http://schemas.microsoft.com/office/powerpoint/2010/main" val="94384525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7AB10CC-C26C-E641-9635-834CF6A7F9EB}" type="slidenum">
              <a:rPr lang="en-US" smtClean="0"/>
              <a:pPr>
                <a:defRPr/>
              </a:pPr>
              <a:t>‹#›</a:t>
            </a:fld>
            <a:endParaRPr lang="en-US" dirty="0"/>
          </a:p>
        </p:txBody>
      </p:sp>
    </p:spTree>
    <p:extLst>
      <p:ext uri="{BB962C8B-B14F-4D97-AF65-F5344CB8AC3E}">
        <p14:creationId xmlns:p14="http://schemas.microsoft.com/office/powerpoint/2010/main" val="35921407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E48E9E-5073-9A4D-A75A-043A5B5824C8}" type="slidenum">
              <a:rPr lang="en-US" smtClean="0"/>
              <a:pPr>
                <a:defRPr/>
              </a:pPr>
              <a:t>‹#›</a:t>
            </a:fld>
            <a:endParaRPr lang="en-US" dirty="0"/>
          </a:p>
        </p:txBody>
      </p:sp>
    </p:spTree>
    <p:extLst>
      <p:ext uri="{BB962C8B-B14F-4D97-AF65-F5344CB8AC3E}">
        <p14:creationId xmlns:p14="http://schemas.microsoft.com/office/powerpoint/2010/main" val="26317681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CCFB2E-9216-F541-A6B4-3B8C84A66CAE}" type="slidenum">
              <a:rPr lang="en-US" smtClean="0"/>
              <a:pPr>
                <a:defRPr/>
              </a:pPr>
              <a:t>‹#›</a:t>
            </a:fld>
            <a:endParaRPr lang="en-US" dirty="0"/>
          </a:p>
        </p:txBody>
      </p:sp>
    </p:spTree>
    <p:extLst>
      <p:ext uri="{BB962C8B-B14F-4D97-AF65-F5344CB8AC3E}">
        <p14:creationId xmlns:p14="http://schemas.microsoft.com/office/powerpoint/2010/main" val="6168172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4941D6-3ED4-784B-9278-0DAFAD0E178B}" type="slidenum">
              <a:rPr lang="en-US" smtClean="0"/>
              <a:pPr>
                <a:defRPr/>
              </a:pPr>
              <a:t>‹#›</a:t>
            </a:fld>
            <a:endParaRPr lang="en-US" dirty="0"/>
          </a:p>
        </p:txBody>
      </p:sp>
    </p:spTree>
    <p:extLst>
      <p:ext uri="{BB962C8B-B14F-4D97-AF65-F5344CB8AC3E}">
        <p14:creationId xmlns:p14="http://schemas.microsoft.com/office/powerpoint/2010/main" val="161929942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42691" name="Rectangle 1027"/>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1C3C7DF-7E4D-BE42-861C-2061FBF95198}" type="slidenum">
              <a:rPr lang="en-US"/>
              <a:pPr>
                <a:defRPr/>
              </a:pPr>
              <a:t>‹#›</a:t>
            </a:fld>
            <a:endParaRPr lang="en-US"/>
          </a:p>
        </p:txBody>
      </p:sp>
    </p:spTree>
    <p:extLst>
      <p:ext uri="{BB962C8B-B14F-4D97-AF65-F5344CB8AC3E}">
        <p14:creationId xmlns:p14="http://schemas.microsoft.com/office/powerpoint/2010/main" val="30444267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59E9E62-AFBA-8E4F-9DEF-521372E0600C}" type="slidenum">
              <a:rPr lang="en-US" altLang="zh-TW"/>
              <a:pPr>
                <a:defRPr/>
              </a:pPr>
              <a:t>‹#›</a:t>
            </a:fld>
            <a:endParaRPr lang="en-US" altLang="zh-TW"/>
          </a:p>
        </p:txBody>
      </p:sp>
    </p:spTree>
    <p:extLst>
      <p:ext uri="{BB962C8B-B14F-4D97-AF65-F5344CB8AC3E}">
        <p14:creationId xmlns:p14="http://schemas.microsoft.com/office/powerpoint/2010/main" val="318639722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E5092DB-F4AC-904B-8C39-997CABEF501F}" type="slidenum">
              <a:rPr lang="en-US"/>
              <a:pPr>
                <a:defRPr/>
              </a:pPr>
              <a:t>‹#›</a:t>
            </a:fld>
            <a:endParaRPr lang="en-US"/>
          </a:p>
        </p:txBody>
      </p:sp>
    </p:spTree>
    <p:extLst>
      <p:ext uri="{BB962C8B-B14F-4D97-AF65-F5344CB8AC3E}">
        <p14:creationId xmlns:p14="http://schemas.microsoft.com/office/powerpoint/2010/main" val="17842029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DAC7D9-B146-594C-B6E6-EAC410F68AAC}" type="slidenum">
              <a:rPr lang="en-US"/>
              <a:pPr>
                <a:defRPr/>
              </a:pPr>
              <a:t>‹#›</a:t>
            </a:fld>
            <a:endParaRPr lang="en-US"/>
          </a:p>
        </p:txBody>
      </p:sp>
    </p:spTree>
    <p:extLst>
      <p:ext uri="{BB962C8B-B14F-4D97-AF65-F5344CB8AC3E}">
        <p14:creationId xmlns:p14="http://schemas.microsoft.com/office/powerpoint/2010/main" val="82530679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A28FCB3-225F-4742-834F-3952E4E9D2A6}" type="slidenum">
              <a:rPr lang="en-US"/>
              <a:pPr>
                <a:defRPr/>
              </a:pPr>
              <a:t>‹#›</a:t>
            </a:fld>
            <a:endParaRPr lang="en-US"/>
          </a:p>
        </p:txBody>
      </p:sp>
    </p:spTree>
    <p:extLst>
      <p:ext uri="{BB962C8B-B14F-4D97-AF65-F5344CB8AC3E}">
        <p14:creationId xmlns:p14="http://schemas.microsoft.com/office/powerpoint/2010/main" val="3122987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CF44DC6-D9F8-D94E-9270-FC611719C901}" type="slidenum">
              <a:rPr lang="en-US"/>
              <a:pPr>
                <a:defRPr/>
              </a:pPr>
              <a:t>‹#›</a:t>
            </a:fld>
            <a:endParaRPr lang="en-US"/>
          </a:p>
        </p:txBody>
      </p:sp>
    </p:spTree>
    <p:extLst>
      <p:ext uri="{BB962C8B-B14F-4D97-AF65-F5344CB8AC3E}">
        <p14:creationId xmlns:p14="http://schemas.microsoft.com/office/powerpoint/2010/main" val="20449196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4668DB3-9E4B-1243-BAFF-62C36FDB6567}" type="slidenum">
              <a:rPr lang="en-US"/>
              <a:pPr>
                <a:defRPr/>
              </a:pPr>
              <a:t>‹#›</a:t>
            </a:fld>
            <a:endParaRPr lang="en-US"/>
          </a:p>
        </p:txBody>
      </p:sp>
    </p:spTree>
    <p:extLst>
      <p:ext uri="{BB962C8B-B14F-4D97-AF65-F5344CB8AC3E}">
        <p14:creationId xmlns:p14="http://schemas.microsoft.com/office/powerpoint/2010/main" val="54485552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9244DFA-36D7-CA40-BF62-038A5C0FB880}" type="slidenum">
              <a:rPr lang="en-US"/>
              <a:pPr>
                <a:defRPr/>
              </a:pPr>
              <a:t>‹#›</a:t>
            </a:fld>
            <a:endParaRPr lang="en-US"/>
          </a:p>
        </p:txBody>
      </p:sp>
    </p:spTree>
    <p:extLst>
      <p:ext uri="{BB962C8B-B14F-4D97-AF65-F5344CB8AC3E}">
        <p14:creationId xmlns:p14="http://schemas.microsoft.com/office/powerpoint/2010/main" val="136369269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C7D1200-33CB-274B-A07F-FF4A1A142A4F}" type="slidenum">
              <a:rPr lang="en-US"/>
              <a:pPr>
                <a:defRPr/>
              </a:pPr>
              <a:t>‹#›</a:t>
            </a:fld>
            <a:endParaRPr lang="en-US"/>
          </a:p>
        </p:txBody>
      </p:sp>
    </p:spTree>
    <p:extLst>
      <p:ext uri="{BB962C8B-B14F-4D97-AF65-F5344CB8AC3E}">
        <p14:creationId xmlns:p14="http://schemas.microsoft.com/office/powerpoint/2010/main" val="255109288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6CA7313-E75E-4943-9E50-8CE39D9418EA}" type="slidenum">
              <a:rPr lang="en-US"/>
              <a:pPr>
                <a:defRPr/>
              </a:pPr>
              <a:t>‹#›</a:t>
            </a:fld>
            <a:endParaRPr lang="en-US"/>
          </a:p>
        </p:txBody>
      </p:sp>
    </p:spTree>
    <p:extLst>
      <p:ext uri="{BB962C8B-B14F-4D97-AF65-F5344CB8AC3E}">
        <p14:creationId xmlns:p14="http://schemas.microsoft.com/office/powerpoint/2010/main" val="33566134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2FE502A-F3F4-4944-BD31-907165FB45EC}" type="slidenum">
              <a:rPr lang="en-US"/>
              <a:pPr>
                <a:defRPr/>
              </a:pPr>
              <a:t>‹#›</a:t>
            </a:fld>
            <a:endParaRPr lang="en-US"/>
          </a:p>
        </p:txBody>
      </p:sp>
    </p:spTree>
    <p:extLst>
      <p:ext uri="{BB962C8B-B14F-4D97-AF65-F5344CB8AC3E}">
        <p14:creationId xmlns:p14="http://schemas.microsoft.com/office/powerpoint/2010/main" val="253432673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1403A18-B575-8140-8D51-AE1817791D30}" type="slidenum">
              <a:rPr lang="en-US"/>
              <a:pPr>
                <a:defRPr/>
              </a:pPr>
              <a:t>‹#›</a:t>
            </a:fld>
            <a:endParaRPr lang="en-US"/>
          </a:p>
        </p:txBody>
      </p:sp>
    </p:spTree>
    <p:extLst>
      <p:ext uri="{BB962C8B-B14F-4D97-AF65-F5344CB8AC3E}">
        <p14:creationId xmlns:p14="http://schemas.microsoft.com/office/powerpoint/2010/main" val="3271623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B9598ED-A551-7040-8E8F-C46328436C48}" type="slidenum">
              <a:rPr lang="en-US" altLang="zh-TW"/>
              <a:pPr>
                <a:defRPr/>
              </a:pPr>
              <a:t>‹#›</a:t>
            </a:fld>
            <a:endParaRPr lang="en-US" altLang="zh-TW"/>
          </a:p>
        </p:txBody>
      </p:sp>
    </p:spTree>
    <p:extLst>
      <p:ext uri="{BB962C8B-B14F-4D97-AF65-F5344CB8AC3E}">
        <p14:creationId xmlns:p14="http://schemas.microsoft.com/office/powerpoint/2010/main" val="57068579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119512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921977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225142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728440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6620619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966341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172928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10812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185270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51991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0AEF130-685E-7140-8082-F39C505A7D7E}" type="slidenum">
              <a:rPr lang="en-US" altLang="zh-TW"/>
              <a:pPr>
                <a:defRPr/>
              </a:pPr>
              <a:t>‹#›</a:t>
            </a:fld>
            <a:endParaRPr lang="en-US" altLang="zh-TW"/>
          </a:p>
        </p:txBody>
      </p:sp>
    </p:spTree>
    <p:extLst>
      <p:ext uri="{BB962C8B-B14F-4D97-AF65-F5344CB8AC3E}">
        <p14:creationId xmlns:p14="http://schemas.microsoft.com/office/powerpoint/2010/main" val="213669407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027980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44404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37153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15515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557198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5523714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63138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9677787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011248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5955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7366A2A-71B5-1846-8A03-15EEB1C45AEA}" type="slidenum">
              <a:rPr lang="en-US" altLang="zh-TW"/>
              <a:pPr>
                <a:defRPr/>
              </a:pPr>
              <a:t>‹#›</a:t>
            </a:fld>
            <a:endParaRPr lang="en-US" altLang="zh-TW"/>
          </a:p>
        </p:txBody>
      </p:sp>
    </p:spTree>
    <p:extLst>
      <p:ext uri="{BB962C8B-B14F-4D97-AF65-F5344CB8AC3E}">
        <p14:creationId xmlns:p14="http://schemas.microsoft.com/office/powerpoint/2010/main" val="10770262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381034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806939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p:txBody>
          <a:bodyPr/>
          <a:lstStyle>
            <a:lvl1pPr eaLnBrk="1" hangingPunct="1">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p:txBody>
          <a:bodyPr/>
          <a:lstStyle>
            <a:lvl1pPr eaLnBrk="1" hangingPunct="1">
              <a:defRPr b="1" i="0">
                <a:latin typeface="Arial" panose="020B0604020202020204" pitchFamily="34" charset="0"/>
              </a:defRPr>
            </a:lvl1pPr>
          </a:lstStyle>
          <a:p>
            <a:pPr>
              <a:defRPr/>
            </a:pPr>
            <a:fld id="{D3766202-7EFF-3742-B623-FFD89D09532E}" type="slidenum">
              <a:rPr lang="en-US" smtClean="0"/>
              <a:pPr>
                <a:defRPr/>
              </a:pPr>
              <a:t>‹#›</a:t>
            </a:fld>
            <a:endParaRPr lang="en-US" dirty="0"/>
          </a:p>
        </p:txBody>
      </p:sp>
    </p:spTree>
    <p:extLst>
      <p:ext uri="{BB962C8B-B14F-4D97-AF65-F5344CB8AC3E}">
        <p14:creationId xmlns:p14="http://schemas.microsoft.com/office/powerpoint/2010/main" val="11488312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48764950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7B51269-7D21-BD45-AC3B-E907316033D5}" type="slidenum">
              <a:rPr lang="en-US" smtClean="0"/>
              <a:pPr>
                <a:defRPr/>
              </a:pPr>
              <a:t>‹#›</a:t>
            </a:fld>
            <a:endParaRPr lang="en-US" dirty="0"/>
          </a:p>
        </p:txBody>
      </p:sp>
    </p:spTree>
    <p:extLst>
      <p:ext uri="{BB962C8B-B14F-4D97-AF65-F5344CB8AC3E}">
        <p14:creationId xmlns:p14="http://schemas.microsoft.com/office/powerpoint/2010/main" val="5822143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C97490-B34C-9943-BB16-4677E1DF8F67}" type="slidenum">
              <a:rPr lang="en-US"/>
              <a:pPr>
                <a:defRPr/>
              </a:pPr>
              <a:t>‹#›</a:t>
            </a:fld>
            <a:endParaRPr lang="en-US"/>
          </a:p>
        </p:txBody>
      </p:sp>
    </p:spTree>
    <p:extLst>
      <p:ext uri="{BB962C8B-B14F-4D97-AF65-F5344CB8AC3E}">
        <p14:creationId xmlns:p14="http://schemas.microsoft.com/office/powerpoint/2010/main" val="159977867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D122F9C8-7249-6741-A1E8-5FF501FBE9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50467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4AC2D33-AFE0-694E-A7A3-D65CA7A72275}"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5600408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5F1A16C-1EA9-5F4B-8C4A-BD9C13880ECB}"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7238600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6022A3F-558F-0C42-A698-84BF1DFC831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0797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6300650A-7852-F741-9327-F18326440C7F}" type="slidenum">
              <a:rPr lang="en-US"/>
              <a:pPr>
                <a:defRPr/>
              </a:pPr>
              <a:t>‹#›</a:t>
            </a:fld>
            <a:endParaRPr lang="en-US"/>
          </a:p>
        </p:txBody>
      </p:sp>
    </p:spTree>
    <p:extLst>
      <p:ext uri="{BB962C8B-B14F-4D97-AF65-F5344CB8AC3E}">
        <p14:creationId xmlns:p14="http://schemas.microsoft.com/office/powerpoint/2010/main" val="260920538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A84C89ED-4133-2F44-B0B2-596AE9C3F947}"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171720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44603BB3-8A7A-1749-99AC-2C18392983A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8900270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2970FE3D-FA31-4944-8012-5EC295F887CF}"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7246586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94AB7C7-420E-7349-AF98-E9F395A7856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323739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7EF1AC3-D348-9240-9A26-25E28BFE43BE}"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557569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D784C9A2-AB19-C24C-A4A8-EEDA88FB5B1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46155387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B12C4C2-349C-A349-BBDE-9BA9B1465BC4}"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8469040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7480DC6C-852A-A44A-8E30-4823828E3F85}"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3442603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1BF7D496-A184-B64E-8FE9-22C0485284B0}" type="slidenum">
              <a:rPr lang="en-US">
                <a:solidFill>
                  <a:srgbClr val="FFFFFF"/>
                </a:solidFill>
              </a:rPr>
              <a:pPr>
                <a:defRPr/>
              </a:pPr>
              <a:t>‹#›</a:t>
            </a:fld>
            <a:endParaRPr lang="en-US">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0728108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0CDCEA2A-42C8-1448-BB88-CDACEAE31FD9}" type="slidenum">
              <a:rPr lang="en-US"/>
              <a:pPr>
                <a:defRPr/>
              </a:pPr>
              <a:t>‹#›</a:t>
            </a:fld>
            <a:endParaRPr lang="en-US"/>
          </a:p>
        </p:txBody>
      </p:sp>
    </p:spTree>
    <p:extLst>
      <p:ext uri="{BB962C8B-B14F-4D97-AF65-F5344CB8AC3E}">
        <p14:creationId xmlns:p14="http://schemas.microsoft.com/office/powerpoint/2010/main" val="2811759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34F538-2BDE-A240-99DA-A167D4D32287}" type="slidenum">
              <a:rPr lang="en-US"/>
              <a:pPr>
                <a:defRPr/>
              </a:pPr>
              <a:t>‹#›</a:t>
            </a:fld>
            <a:endParaRPr lang="en-US" sz="1400"/>
          </a:p>
        </p:txBody>
      </p:sp>
    </p:spTree>
    <p:extLst>
      <p:ext uri="{BB962C8B-B14F-4D97-AF65-F5344CB8AC3E}">
        <p14:creationId xmlns:p14="http://schemas.microsoft.com/office/powerpoint/2010/main" val="1223420696"/>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DC0ED13-CC34-6645-8958-FC06D7F24934}" type="slidenum">
              <a:rPr lang="en-US"/>
              <a:pPr>
                <a:defRPr/>
              </a:pPr>
              <a:t>‹#›</a:t>
            </a:fld>
            <a:endParaRPr lang="en-US"/>
          </a:p>
        </p:txBody>
      </p:sp>
    </p:spTree>
    <p:extLst>
      <p:ext uri="{BB962C8B-B14F-4D97-AF65-F5344CB8AC3E}">
        <p14:creationId xmlns:p14="http://schemas.microsoft.com/office/powerpoint/2010/main" val="225901424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119CC69-EAA5-9A40-BDEC-E150C1645F8A}" type="slidenum">
              <a:rPr lang="en-US"/>
              <a:pPr>
                <a:defRPr/>
              </a:pPr>
              <a:t>‹#›</a:t>
            </a:fld>
            <a:endParaRPr lang="en-US"/>
          </a:p>
        </p:txBody>
      </p:sp>
    </p:spTree>
    <p:extLst>
      <p:ext uri="{BB962C8B-B14F-4D97-AF65-F5344CB8AC3E}">
        <p14:creationId xmlns:p14="http://schemas.microsoft.com/office/powerpoint/2010/main" val="277152171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89AE014-50AF-9A4F-9199-9CCA12E0D332}" type="slidenum">
              <a:rPr lang="en-US"/>
              <a:pPr>
                <a:defRPr/>
              </a:pPr>
              <a:t>‹#›</a:t>
            </a:fld>
            <a:endParaRPr lang="en-US"/>
          </a:p>
        </p:txBody>
      </p:sp>
    </p:spTree>
    <p:extLst>
      <p:ext uri="{BB962C8B-B14F-4D97-AF65-F5344CB8AC3E}">
        <p14:creationId xmlns:p14="http://schemas.microsoft.com/office/powerpoint/2010/main" val="402451638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4F55600-2685-DF4F-A433-092B926CA76B}" type="slidenum">
              <a:rPr lang="en-US"/>
              <a:pPr>
                <a:defRPr/>
              </a:pPr>
              <a:t>‹#›</a:t>
            </a:fld>
            <a:endParaRPr lang="en-US"/>
          </a:p>
        </p:txBody>
      </p:sp>
    </p:spTree>
    <p:extLst>
      <p:ext uri="{BB962C8B-B14F-4D97-AF65-F5344CB8AC3E}">
        <p14:creationId xmlns:p14="http://schemas.microsoft.com/office/powerpoint/2010/main" val="295962969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CF6CFBE7-8666-2E49-A3EB-370F49AB374C}" type="slidenum">
              <a:rPr lang="en-US"/>
              <a:pPr>
                <a:defRPr/>
              </a:pPr>
              <a:t>‹#›</a:t>
            </a:fld>
            <a:endParaRPr lang="en-US"/>
          </a:p>
        </p:txBody>
      </p:sp>
    </p:spTree>
    <p:extLst>
      <p:ext uri="{BB962C8B-B14F-4D97-AF65-F5344CB8AC3E}">
        <p14:creationId xmlns:p14="http://schemas.microsoft.com/office/powerpoint/2010/main" val="42225859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7D6E4348-8698-DE41-AC7C-174ABE3D806A}" type="slidenum">
              <a:rPr lang="en-US"/>
              <a:pPr>
                <a:defRPr/>
              </a:pPr>
              <a:t>‹#›</a:t>
            </a:fld>
            <a:endParaRPr lang="en-US"/>
          </a:p>
        </p:txBody>
      </p:sp>
    </p:spTree>
    <p:extLst>
      <p:ext uri="{BB962C8B-B14F-4D97-AF65-F5344CB8AC3E}">
        <p14:creationId xmlns:p14="http://schemas.microsoft.com/office/powerpoint/2010/main" val="13347281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A13DAD7F-493D-254B-B99E-0646456C4C48}" type="slidenum">
              <a:rPr lang="en-US"/>
              <a:pPr>
                <a:defRPr/>
              </a:pPr>
              <a:t>‹#›</a:t>
            </a:fld>
            <a:endParaRPr lang="en-US"/>
          </a:p>
        </p:txBody>
      </p:sp>
    </p:spTree>
    <p:extLst>
      <p:ext uri="{BB962C8B-B14F-4D97-AF65-F5344CB8AC3E}">
        <p14:creationId xmlns:p14="http://schemas.microsoft.com/office/powerpoint/2010/main" val="37834067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B527AE1-8E34-CA4C-A1E6-D4332C3C4D82}" type="slidenum">
              <a:rPr lang="en-US"/>
              <a:pPr>
                <a:defRPr/>
              </a:pPr>
              <a:t>‹#›</a:t>
            </a:fld>
            <a:endParaRPr lang="en-US"/>
          </a:p>
        </p:txBody>
      </p:sp>
    </p:spTree>
    <p:extLst>
      <p:ext uri="{BB962C8B-B14F-4D97-AF65-F5344CB8AC3E}">
        <p14:creationId xmlns:p14="http://schemas.microsoft.com/office/powerpoint/2010/main" val="299967309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6B0020F-2A07-934A-8E0E-988C928D1B75}" type="slidenum">
              <a:rPr lang="en-US"/>
              <a:pPr>
                <a:defRPr/>
              </a:pPr>
              <a:t>‹#›</a:t>
            </a:fld>
            <a:endParaRPr lang="en-US"/>
          </a:p>
        </p:txBody>
      </p:sp>
    </p:spTree>
    <p:extLst>
      <p:ext uri="{BB962C8B-B14F-4D97-AF65-F5344CB8AC3E}">
        <p14:creationId xmlns:p14="http://schemas.microsoft.com/office/powerpoint/2010/main" val="268538106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07F22F1A-001F-7C40-B3E2-9EC3D40FBAE3}" type="slidenum">
              <a:rPr lang="en-US"/>
              <a:pPr>
                <a:defRPr/>
              </a:pPr>
              <a:t>‹#›</a:t>
            </a:fld>
            <a:endParaRPr lang="en-US"/>
          </a:p>
        </p:txBody>
      </p:sp>
    </p:spTree>
    <p:extLst>
      <p:ext uri="{BB962C8B-B14F-4D97-AF65-F5344CB8AC3E}">
        <p14:creationId xmlns:p14="http://schemas.microsoft.com/office/powerpoint/2010/main" val="2716791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9C5A38-DEB2-F444-8C00-0CA8CE7B548E}" type="slidenum">
              <a:rPr lang="en-US"/>
              <a:pPr>
                <a:defRPr/>
              </a:pPr>
              <a:t>‹#›</a:t>
            </a:fld>
            <a:endParaRPr lang="en-US" sz="1400"/>
          </a:p>
        </p:txBody>
      </p:sp>
    </p:spTree>
    <p:extLst>
      <p:ext uri="{BB962C8B-B14F-4D97-AF65-F5344CB8AC3E}">
        <p14:creationId xmlns:p14="http://schemas.microsoft.com/office/powerpoint/2010/main" val="129050859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567239F4-4038-2D47-BDCB-A4D2911CA2BE}" type="slidenum">
              <a:rPr lang="en-US"/>
              <a:pPr>
                <a:defRPr/>
              </a:pPr>
              <a:t>‹#›</a:t>
            </a:fld>
            <a:endParaRPr lang="en-US"/>
          </a:p>
        </p:txBody>
      </p:sp>
    </p:spTree>
    <p:extLst>
      <p:ext uri="{BB962C8B-B14F-4D97-AF65-F5344CB8AC3E}">
        <p14:creationId xmlns:p14="http://schemas.microsoft.com/office/powerpoint/2010/main" val="13139059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BB2503D9-E147-DA48-AEC5-ED33732DDA74}" type="slidenum">
              <a:rPr lang="en-US"/>
              <a:pPr>
                <a:defRPr/>
              </a:pPr>
              <a:t>‹#›</a:t>
            </a:fld>
            <a:endParaRPr lang="en-US"/>
          </a:p>
        </p:txBody>
      </p:sp>
    </p:spTree>
    <p:extLst>
      <p:ext uri="{BB962C8B-B14F-4D97-AF65-F5344CB8AC3E}">
        <p14:creationId xmlns:p14="http://schemas.microsoft.com/office/powerpoint/2010/main" val="161408004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C915D06-21CE-D34A-AA79-D5501D47FE68}" type="slidenum">
              <a:rPr lang="en-US"/>
              <a:pPr>
                <a:defRPr/>
              </a:pPr>
              <a:t>‹#›</a:t>
            </a:fld>
            <a:endParaRPr lang="en-US"/>
          </a:p>
        </p:txBody>
      </p:sp>
    </p:spTree>
    <p:extLst>
      <p:ext uri="{BB962C8B-B14F-4D97-AF65-F5344CB8AC3E}">
        <p14:creationId xmlns:p14="http://schemas.microsoft.com/office/powerpoint/2010/main" val="29226444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40"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4"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B0F3AB2A-23B6-9541-9E8A-D571D0111E31}" type="slidenum">
              <a:rPr lang="en-US"/>
              <a:pPr>
                <a:defRPr/>
              </a:pPr>
              <a:t>‹#›</a:t>
            </a:fld>
            <a:endParaRPr lang="en-US"/>
          </a:p>
        </p:txBody>
      </p:sp>
    </p:spTree>
    <p:extLst>
      <p:ext uri="{BB962C8B-B14F-4D97-AF65-F5344CB8AC3E}">
        <p14:creationId xmlns:p14="http://schemas.microsoft.com/office/powerpoint/2010/main" val="71524322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3F8FBD04-FF27-9E48-A084-1F9BAEFF262D}" type="slidenum">
              <a:rPr lang="en-US"/>
              <a:pPr>
                <a:defRPr/>
              </a:pPr>
              <a:t>‹#›</a:t>
            </a:fld>
            <a:endParaRPr lang="en-US"/>
          </a:p>
        </p:txBody>
      </p:sp>
    </p:spTree>
    <p:extLst>
      <p:ext uri="{BB962C8B-B14F-4D97-AF65-F5344CB8AC3E}">
        <p14:creationId xmlns:p14="http://schemas.microsoft.com/office/powerpoint/2010/main" val="358973591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8B7A1AB-ED3B-C14B-BB13-5EDC1ED82789}" type="slidenum">
              <a:rPr lang="en-US"/>
              <a:pPr>
                <a:defRPr/>
              </a:pPr>
              <a:t>‹#›</a:t>
            </a:fld>
            <a:endParaRPr lang="en-US"/>
          </a:p>
        </p:txBody>
      </p:sp>
    </p:spTree>
    <p:extLst>
      <p:ext uri="{BB962C8B-B14F-4D97-AF65-F5344CB8AC3E}">
        <p14:creationId xmlns:p14="http://schemas.microsoft.com/office/powerpoint/2010/main" val="91030230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25FAEC9A-0B9A-C046-884F-19359C153762}" type="slidenum">
              <a:rPr lang="en-US"/>
              <a:pPr>
                <a:defRPr/>
              </a:pPr>
              <a:t>‹#›</a:t>
            </a:fld>
            <a:endParaRPr lang="en-US"/>
          </a:p>
        </p:txBody>
      </p:sp>
    </p:spTree>
    <p:extLst>
      <p:ext uri="{BB962C8B-B14F-4D97-AF65-F5344CB8AC3E}">
        <p14:creationId xmlns:p14="http://schemas.microsoft.com/office/powerpoint/2010/main" val="154552520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50CD7986-8901-2743-80AD-F67C2DDF8E16}" type="slidenum">
              <a:rPr lang="en-US"/>
              <a:pPr>
                <a:defRPr/>
              </a:pPr>
              <a:t>‹#›</a:t>
            </a:fld>
            <a:endParaRPr lang="en-US"/>
          </a:p>
        </p:txBody>
      </p:sp>
    </p:spTree>
    <p:extLst>
      <p:ext uri="{BB962C8B-B14F-4D97-AF65-F5344CB8AC3E}">
        <p14:creationId xmlns:p14="http://schemas.microsoft.com/office/powerpoint/2010/main" val="31127565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8556B6A9-5A61-D140-8468-443ED223CEFD}" type="slidenum">
              <a:rPr lang="en-US"/>
              <a:pPr>
                <a:defRPr/>
              </a:pPr>
              <a:t>‹#›</a:t>
            </a:fld>
            <a:endParaRPr lang="en-US"/>
          </a:p>
        </p:txBody>
      </p:sp>
    </p:spTree>
    <p:extLst>
      <p:ext uri="{BB962C8B-B14F-4D97-AF65-F5344CB8AC3E}">
        <p14:creationId xmlns:p14="http://schemas.microsoft.com/office/powerpoint/2010/main" val="145580794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04FA6082-C137-2648-B276-8FE31A227A50}" type="slidenum">
              <a:rPr lang="en-US"/>
              <a:pPr>
                <a:defRPr/>
              </a:pPr>
              <a:t>‹#›</a:t>
            </a:fld>
            <a:endParaRPr lang="en-US"/>
          </a:p>
        </p:txBody>
      </p:sp>
    </p:spTree>
    <p:extLst>
      <p:ext uri="{BB962C8B-B14F-4D97-AF65-F5344CB8AC3E}">
        <p14:creationId xmlns:p14="http://schemas.microsoft.com/office/powerpoint/2010/main" val="33530973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9A1867-0BDC-F746-9CBB-BA4DBA494941}" type="slidenum">
              <a:rPr lang="en-US"/>
              <a:pPr>
                <a:defRPr/>
              </a:pPr>
              <a:t>‹#›</a:t>
            </a:fld>
            <a:endParaRPr lang="en-US" sz="1400"/>
          </a:p>
        </p:txBody>
      </p:sp>
    </p:spTree>
    <p:extLst>
      <p:ext uri="{BB962C8B-B14F-4D97-AF65-F5344CB8AC3E}">
        <p14:creationId xmlns:p14="http://schemas.microsoft.com/office/powerpoint/2010/main" val="92760963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9F557D1-3C14-B047-BC2F-5C26AD03B6A1}" type="slidenum">
              <a:rPr lang="en-US"/>
              <a:pPr>
                <a:defRPr/>
              </a:pPr>
              <a:t>‹#›</a:t>
            </a:fld>
            <a:endParaRPr lang="en-US"/>
          </a:p>
        </p:txBody>
      </p:sp>
    </p:spTree>
    <p:extLst>
      <p:ext uri="{BB962C8B-B14F-4D97-AF65-F5344CB8AC3E}">
        <p14:creationId xmlns:p14="http://schemas.microsoft.com/office/powerpoint/2010/main" val="33709703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DC7EB68-3B8F-3B4E-B4DC-B15E7A0A6D96}" type="slidenum">
              <a:rPr lang="en-US"/>
              <a:pPr>
                <a:defRPr/>
              </a:pPr>
              <a:t>‹#›</a:t>
            </a:fld>
            <a:endParaRPr lang="en-US"/>
          </a:p>
        </p:txBody>
      </p:sp>
    </p:spTree>
    <p:extLst>
      <p:ext uri="{BB962C8B-B14F-4D97-AF65-F5344CB8AC3E}">
        <p14:creationId xmlns:p14="http://schemas.microsoft.com/office/powerpoint/2010/main" val="218469169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A81C0AAA-5DE6-F842-9788-D3BBA59B6284}" type="slidenum">
              <a:rPr lang="en-US"/>
              <a:pPr>
                <a:defRPr/>
              </a:pPr>
              <a:t>‹#›</a:t>
            </a:fld>
            <a:endParaRPr lang="en-US"/>
          </a:p>
        </p:txBody>
      </p:sp>
    </p:spTree>
    <p:extLst>
      <p:ext uri="{BB962C8B-B14F-4D97-AF65-F5344CB8AC3E}">
        <p14:creationId xmlns:p14="http://schemas.microsoft.com/office/powerpoint/2010/main" val="190074390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AD32623-F10E-824D-9C0B-03E50445F16D}" type="slidenum">
              <a:rPr lang="en-US"/>
              <a:pPr>
                <a:defRPr/>
              </a:pPr>
              <a:t>‹#›</a:t>
            </a:fld>
            <a:endParaRPr lang="en-US"/>
          </a:p>
        </p:txBody>
      </p:sp>
    </p:spTree>
    <p:extLst>
      <p:ext uri="{BB962C8B-B14F-4D97-AF65-F5344CB8AC3E}">
        <p14:creationId xmlns:p14="http://schemas.microsoft.com/office/powerpoint/2010/main" val="7555708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09FF255-E2E5-9940-AF97-1F85884987DB}" type="slidenum">
              <a:rPr lang="en-US"/>
              <a:pPr>
                <a:defRPr/>
              </a:pPr>
              <a:t>‹#›</a:t>
            </a:fld>
            <a:endParaRPr lang="en-US"/>
          </a:p>
        </p:txBody>
      </p:sp>
    </p:spTree>
    <p:extLst>
      <p:ext uri="{BB962C8B-B14F-4D97-AF65-F5344CB8AC3E}">
        <p14:creationId xmlns:p14="http://schemas.microsoft.com/office/powerpoint/2010/main" val="1037301838"/>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B0221146-C001-324B-8343-82B86556E392}" type="slidenum">
              <a:rPr lang="en-US"/>
              <a:pPr>
                <a:defRPr/>
              </a:pPr>
              <a:t>‹#›</a:t>
            </a:fld>
            <a:endParaRPr lang="en-US"/>
          </a:p>
        </p:txBody>
      </p:sp>
    </p:spTree>
    <p:extLst>
      <p:ext uri="{BB962C8B-B14F-4D97-AF65-F5344CB8AC3E}">
        <p14:creationId xmlns:p14="http://schemas.microsoft.com/office/powerpoint/2010/main" val="212654193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34DD148D-613E-804B-BCF2-DC93AC31865D}" type="slidenum">
              <a:rPr lang="en-US"/>
              <a:pPr>
                <a:defRPr/>
              </a:pPr>
              <a:t>‹#›</a:t>
            </a:fld>
            <a:endParaRPr lang="en-US"/>
          </a:p>
        </p:txBody>
      </p:sp>
    </p:spTree>
    <p:extLst>
      <p:ext uri="{BB962C8B-B14F-4D97-AF65-F5344CB8AC3E}">
        <p14:creationId xmlns:p14="http://schemas.microsoft.com/office/powerpoint/2010/main" val="417600712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a:defRPr>
                <a:cs typeface="ＭＳ Ｐゴシック" charset="0"/>
              </a:defRPr>
            </a:lvl1pPr>
          </a:lstStyle>
          <a:p>
            <a:pPr>
              <a:defRPr/>
            </a:pPr>
            <a:endParaRPr lang="en-US"/>
          </a:p>
        </p:txBody>
      </p:sp>
      <p:sp>
        <p:nvSpPr>
          <p:cNvPr id="69" name="Rectangle 69"/>
          <p:cNvSpPr>
            <a:spLocks noGrp="1" noChangeArrowheads="1"/>
          </p:cNvSpPr>
          <p:nvPr>
            <p:ph type="ftr" sz="quarter" idx="11"/>
          </p:nvPr>
        </p:nvSpPr>
        <p:spPr/>
        <p:txBody>
          <a:bodyPr/>
          <a:lstStyle>
            <a:lvl1pPr>
              <a:defRPr>
                <a:cs typeface="ＭＳ Ｐゴシック" charset="0"/>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cs typeface="ＭＳ Ｐゴシック" charset="0"/>
              </a:defRPr>
            </a:lvl1pPr>
          </a:lstStyle>
          <a:p>
            <a:pPr>
              <a:defRPr/>
            </a:pPr>
            <a:fld id="{B41EC057-2D52-1B45-94A2-59E01C67837D}" type="slidenum">
              <a:rPr lang="en-US"/>
              <a:pPr>
                <a:defRPr/>
              </a:pPr>
              <a:t>‹#›</a:t>
            </a:fld>
            <a:endParaRPr lang="en-US"/>
          </a:p>
        </p:txBody>
      </p:sp>
    </p:spTree>
    <p:extLst>
      <p:ext uri="{BB962C8B-B14F-4D97-AF65-F5344CB8AC3E}">
        <p14:creationId xmlns:p14="http://schemas.microsoft.com/office/powerpoint/2010/main" val="328259954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24EDF8C-FB46-044B-912C-49E610C6E1A0}" type="slidenum">
              <a:rPr lang="en-US"/>
              <a:pPr>
                <a:defRPr/>
              </a:pPr>
              <a:t>‹#›</a:t>
            </a:fld>
            <a:endParaRPr lang="en-US"/>
          </a:p>
        </p:txBody>
      </p:sp>
    </p:spTree>
    <p:extLst>
      <p:ext uri="{BB962C8B-B14F-4D97-AF65-F5344CB8AC3E}">
        <p14:creationId xmlns:p14="http://schemas.microsoft.com/office/powerpoint/2010/main" val="189329253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666AFC50-6A0E-754A-B926-2FA8ECDF9988}" type="slidenum">
              <a:rPr lang="en-US"/>
              <a:pPr>
                <a:defRPr/>
              </a:pPr>
              <a:t>‹#›</a:t>
            </a:fld>
            <a:endParaRPr lang="en-US"/>
          </a:p>
        </p:txBody>
      </p:sp>
    </p:spTree>
    <p:extLst>
      <p:ext uri="{BB962C8B-B14F-4D97-AF65-F5344CB8AC3E}">
        <p14:creationId xmlns:p14="http://schemas.microsoft.com/office/powerpoint/2010/main" val="18587019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81976CE-6A56-5645-AB0C-784ECE387CE6}" type="slidenum">
              <a:rPr lang="en-US"/>
              <a:pPr>
                <a:defRPr/>
              </a:pPr>
              <a:t>‹#›</a:t>
            </a:fld>
            <a:endParaRPr lang="en-US" sz="1400"/>
          </a:p>
        </p:txBody>
      </p:sp>
    </p:spTree>
    <p:extLst>
      <p:ext uri="{BB962C8B-B14F-4D97-AF65-F5344CB8AC3E}">
        <p14:creationId xmlns:p14="http://schemas.microsoft.com/office/powerpoint/2010/main" val="10137879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6B05AE5-4360-5343-85EE-82FFFD295983}" type="slidenum">
              <a:rPr lang="en-US"/>
              <a:pPr>
                <a:defRPr/>
              </a:pPr>
              <a:t>‹#›</a:t>
            </a:fld>
            <a:endParaRPr lang="en-US"/>
          </a:p>
        </p:txBody>
      </p:sp>
    </p:spTree>
    <p:extLst>
      <p:ext uri="{BB962C8B-B14F-4D97-AF65-F5344CB8AC3E}">
        <p14:creationId xmlns:p14="http://schemas.microsoft.com/office/powerpoint/2010/main" val="122939241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2A52AEDB-FD71-C644-A81E-98164C98578D}" type="slidenum">
              <a:rPr lang="en-US"/>
              <a:pPr>
                <a:defRPr/>
              </a:pPr>
              <a:t>‹#›</a:t>
            </a:fld>
            <a:endParaRPr lang="en-US"/>
          </a:p>
        </p:txBody>
      </p:sp>
    </p:spTree>
    <p:extLst>
      <p:ext uri="{BB962C8B-B14F-4D97-AF65-F5344CB8AC3E}">
        <p14:creationId xmlns:p14="http://schemas.microsoft.com/office/powerpoint/2010/main" val="265964480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DE71F282-3C10-FA43-90C4-A958CAC24FD8}" type="slidenum">
              <a:rPr lang="en-US"/>
              <a:pPr>
                <a:defRPr/>
              </a:pPr>
              <a:t>‹#›</a:t>
            </a:fld>
            <a:endParaRPr lang="en-US"/>
          </a:p>
        </p:txBody>
      </p:sp>
    </p:spTree>
    <p:extLst>
      <p:ext uri="{BB962C8B-B14F-4D97-AF65-F5344CB8AC3E}">
        <p14:creationId xmlns:p14="http://schemas.microsoft.com/office/powerpoint/2010/main" val="420991316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C4CE9C75-2CCE-F142-9718-C0F626ADA41D}" type="slidenum">
              <a:rPr lang="en-US"/>
              <a:pPr>
                <a:defRPr/>
              </a:pPr>
              <a:t>‹#›</a:t>
            </a:fld>
            <a:endParaRPr lang="en-US"/>
          </a:p>
        </p:txBody>
      </p:sp>
    </p:spTree>
    <p:extLst>
      <p:ext uri="{BB962C8B-B14F-4D97-AF65-F5344CB8AC3E}">
        <p14:creationId xmlns:p14="http://schemas.microsoft.com/office/powerpoint/2010/main" val="386435305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D8A959F-69D7-484A-89F0-8104DE6139CD}" type="slidenum">
              <a:rPr lang="en-US"/>
              <a:pPr>
                <a:defRPr/>
              </a:pPr>
              <a:t>‹#›</a:t>
            </a:fld>
            <a:endParaRPr lang="en-US"/>
          </a:p>
        </p:txBody>
      </p:sp>
    </p:spTree>
    <p:extLst>
      <p:ext uri="{BB962C8B-B14F-4D97-AF65-F5344CB8AC3E}">
        <p14:creationId xmlns:p14="http://schemas.microsoft.com/office/powerpoint/2010/main" val="121660878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B3DB272-0648-C24A-96B6-BAB822ADADD3}" type="slidenum">
              <a:rPr lang="en-US"/>
              <a:pPr>
                <a:defRPr/>
              </a:pPr>
              <a:t>‹#›</a:t>
            </a:fld>
            <a:endParaRPr lang="en-US"/>
          </a:p>
        </p:txBody>
      </p:sp>
    </p:spTree>
    <p:extLst>
      <p:ext uri="{BB962C8B-B14F-4D97-AF65-F5344CB8AC3E}">
        <p14:creationId xmlns:p14="http://schemas.microsoft.com/office/powerpoint/2010/main" val="249756324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84BD8E6-053D-1B4A-B123-8BC1A36868D4}" type="slidenum">
              <a:rPr lang="en-US"/>
              <a:pPr>
                <a:defRPr/>
              </a:pPr>
              <a:t>‹#›</a:t>
            </a:fld>
            <a:endParaRPr lang="en-US"/>
          </a:p>
        </p:txBody>
      </p:sp>
    </p:spTree>
    <p:extLst>
      <p:ext uri="{BB962C8B-B14F-4D97-AF65-F5344CB8AC3E}">
        <p14:creationId xmlns:p14="http://schemas.microsoft.com/office/powerpoint/2010/main" val="332011671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2AE0C61-BAD9-4147-BBCA-F28AF8E60244}" type="slidenum">
              <a:rPr lang="en-US"/>
              <a:pPr>
                <a:defRPr/>
              </a:pPr>
              <a:t>‹#›</a:t>
            </a:fld>
            <a:endParaRPr lang="en-US"/>
          </a:p>
        </p:txBody>
      </p:sp>
    </p:spTree>
    <p:extLst>
      <p:ext uri="{BB962C8B-B14F-4D97-AF65-F5344CB8AC3E}">
        <p14:creationId xmlns:p14="http://schemas.microsoft.com/office/powerpoint/2010/main" val="4100238714"/>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DC11BCE5-959D-624B-A4D2-30FDC8BA389F}" type="slidenum">
              <a:rPr lang="en-US"/>
              <a:pPr>
                <a:defRPr/>
              </a:pPr>
              <a:t>‹#›</a:t>
            </a:fld>
            <a:endParaRPr lang="en-US"/>
          </a:p>
        </p:txBody>
      </p:sp>
    </p:spTree>
    <p:extLst>
      <p:ext uri="{BB962C8B-B14F-4D97-AF65-F5344CB8AC3E}">
        <p14:creationId xmlns:p14="http://schemas.microsoft.com/office/powerpoint/2010/main" val="262714114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ED8C5AB-BC88-EF42-AE9B-D849FA074A00}" type="slidenum">
              <a:rPr lang="en-US"/>
              <a:pPr>
                <a:defRPr/>
              </a:pPr>
              <a:t>‹#›</a:t>
            </a:fld>
            <a:endParaRPr lang="en-US"/>
          </a:p>
        </p:txBody>
      </p:sp>
    </p:spTree>
    <p:extLst>
      <p:ext uri="{BB962C8B-B14F-4D97-AF65-F5344CB8AC3E}">
        <p14:creationId xmlns:p14="http://schemas.microsoft.com/office/powerpoint/2010/main" val="3948477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1279606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4C1DAD-F848-AC4D-B2CF-BFFADFC1A547}" type="slidenum">
              <a:rPr lang="en-US"/>
              <a:pPr>
                <a:defRPr/>
              </a:pPr>
              <a:t>‹#›</a:t>
            </a:fld>
            <a:endParaRPr lang="en-US" sz="1400"/>
          </a:p>
        </p:txBody>
      </p:sp>
    </p:spTree>
    <p:extLst>
      <p:ext uri="{BB962C8B-B14F-4D97-AF65-F5344CB8AC3E}">
        <p14:creationId xmlns:p14="http://schemas.microsoft.com/office/powerpoint/2010/main" val="45043972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48881221-254A-CC4E-BCA0-88EBA3F2D36F}" type="slidenum">
              <a:rPr lang="en-US"/>
              <a:pPr>
                <a:defRPr/>
              </a:pPr>
              <a:t>‹#›</a:t>
            </a:fld>
            <a:endParaRPr lang="en-US"/>
          </a:p>
        </p:txBody>
      </p:sp>
    </p:spTree>
    <p:extLst>
      <p:ext uri="{BB962C8B-B14F-4D97-AF65-F5344CB8AC3E}">
        <p14:creationId xmlns:p14="http://schemas.microsoft.com/office/powerpoint/2010/main" val="310889830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4"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5"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6"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7"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8"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19"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0"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1"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6"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7"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2"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4"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5"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6"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7"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8"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9"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40"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grpSp>
      <p:sp>
        <p:nvSpPr>
          <p:cNvPr id="4162"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a:t>Click to edit Master title style</a:t>
            </a:r>
          </a:p>
        </p:txBody>
      </p:sp>
      <p:sp>
        <p:nvSpPr>
          <p:cNvPr id="4163" name="Rectangle 67"/>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4E09EF38-DFB5-6948-B833-33423F17955F}" type="slidenum">
              <a:rPr lang="en-US"/>
              <a:pPr>
                <a:defRPr/>
              </a:pPr>
              <a:t>‹#›</a:t>
            </a:fld>
            <a:endParaRPr lang="en-US"/>
          </a:p>
        </p:txBody>
      </p:sp>
    </p:spTree>
    <p:extLst>
      <p:ext uri="{BB962C8B-B14F-4D97-AF65-F5344CB8AC3E}">
        <p14:creationId xmlns:p14="http://schemas.microsoft.com/office/powerpoint/2010/main" val="306814377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81245147-83EB-EE4A-8A4D-8D404D2B1A2A}" type="slidenum">
              <a:rPr lang="en-US"/>
              <a:pPr>
                <a:defRPr/>
              </a:pPr>
              <a:t>‹#›</a:t>
            </a:fld>
            <a:endParaRPr lang="en-US"/>
          </a:p>
        </p:txBody>
      </p:sp>
    </p:spTree>
    <p:extLst>
      <p:ext uri="{BB962C8B-B14F-4D97-AF65-F5344CB8AC3E}">
        <p14:creationId xmlns:p14="http://schemas.microsoft.com/office/powerpoint/2010/main" val="285047696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9140F524-8A84-4541-8F35-683D069DAC45}" type="slidenum">
              <a:rPr lang="en-US"/>
              <a:pPr>
                <a:defRPr/>
              </a:pPr>
              <a:t>‹#›</a:t>
            </a:fld>
            <a:endParaRPr lang="en-US"/>
          </a:p>
        </p:txBody>
      </p:sp>
    </p:spTree>
    <p:extLst>
      <p:ext uri="{BB962C8B-B14F-4D97-AF65-F5344CB8AC3E}">
        <p14:creationId xmlns:p14="http://schemas.microsoft.com/office/powerpoint/2010/main" val="365483950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2812464-E3B0-F149-AF0A-E924ECD235AD}" type="slidenum">
              <a:rPr lang="en-US"/>
              <a:pPr>
                <a:defRPr/>
              </a:pPr>
              <a:t>‹#›</a:t>
            </a:fld>
            <a:endParaRPr lang="en-US"/>
          </a:p>
        </p:txBody>
      </p:sp>
    </p:spTree>
    <p:extLst>
      <p:ext uri="{BB962C8B-B14F-4D97-AF65-F5344CB8AC3E}">
        <p14:creationId xmlns:p14="http://schemas.microsoft.com/office/powerpoint/2010/main" val="111682789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C4F3E80C-99A3-8F49-85AC-5811DE06DF4A}" type="slidenum">
              <a:rPr lang="en-US"/>
              <a:pPr>
                <a:defRPr/>
              </a:pPr>
              <a:t>‹#›</a:t>
            </a:fld>
            <a:endParaRPr lang="en-US"/>
          </a:p>
        </p:txBody>
      </p:sp>
    </p:spTree>
    <p:extLst>
      <p:ext uri="{BB962C8B-B14F-4D97-AF65-F5344CB8AC3E}">
        <p14:creationId xmlns:p14="http://schemas.microsoft.com/office/powerpoint/2010/main" val="74486755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BD43EF36-2F81-8B49-A92E-EAEA4B59868D}" type="slidenum">
              <a:rPr lang="en-US"/>
              <a:pPr>
                <a:defRPr/>
              </a:pPr>
              <a:t>‹#›</a:t>
            </a:fld>
            <a:endParaRPr lang="en-US"/>
          </a:p>
        </p:txBody>
      </p:sp>
    </p:spTree>
    <p:extLst>
      <p:ext uri="{BB962C8B-B14F-4D97-AF65-F5344CB8AC3E}">
        <p14:creationId xmlns:p14="http://schemas.microsoft.com/office/powerpoint/2010/main" val="346801626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EE1A194B-28C0-A643-918D-B7AA7989D0A8}" type="slidenum">
              <a:rPr lang="en-US"/>
              <a:pPr>
                <a:defRPr/>
              </a:pPr>
              <a:t>‹#›</a:t>
            </a:fld>
            <a:endParaRPr lang="en-US"/>
          </a:p>
        </p:txBody>
      </p:sp>
    </p:spTree>
    <p:extLst>
      <p:ext uri="{BB962C8B-B14F-4D97-AF65-F5344CB8AC3E}">
        <p14:creationId xmlns:p14="http://schemas.microsoft.com/office/powerpoint/2010/main" val="5106452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1B27B2EE-5E48-0B49-8705-073988379C7E}" type="slidenum">
              <a:rPr lang="en-US"/>
              <a:pPr>
                <a:defRPr/>
              </a:pPr>
              <a:t>‹#›</a:t>
            </a:fld>
            <a:endParaRPr lang="en-US"/>
          </a:p>
        </p:txBody>
      </p:sp>
    </p:spTree>
    <p:extLst>
      <p:ext uri="{BB962C8B-B14F-4D97-AF65-F5344CB8AC3E}">
        <p14:creationId xmlns:p14="http://schemas.microsoft.com/office/powerpoint/2010/main" val="355884915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FDCC7D7-3C98-5D4B-8BEA-616FB4EC555C}" type="slidenum">
              <a:rPr lang="en-US"/>
              <a:pPr>
                <a:defRPr/>
              </a:pPr>
              <a:t>‹#›</a:t>
            </a:fld>
            <a:endParaRPr lang="en-US"/>
          </a:p>
        </p:txBody>
      </p:sp>
    </p:spTree>
    <p:extLst>
      <p:ext uri="{BB962C8B-B14F-4D97-AF65-F5344CB8AC3E}">
        <p14:creationId xmlns:p14="http://schemas.microsoft.com/office/powerpoint/2010/main" val="36660259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07049E8-9BB0-1647-8094-74FAAF7B12E4}" type="slidenum">
              <a:rPr lang="en-US"/>
              <a:pPr>
                <a:defRPr/>
              </a:pPr>
              <a:t>‹#›</a:t>
            </a:fld>
            <a:endParaRPr lang="en-US" sz="1400"/>
          </a:p>
        </p:txBody>
      </p:sp>
    </p:spTree>
    <p:extLst>
      <p:ext uri="{BB962C8B-B14F-4D97-AF65-F5344CB8AC3E}">
        <p14:creationId xmlns:p14="http://schemas.microsoft.com/office/powerpoint/2010/main" val="145773797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EC847EC7-C1E9-E940-8B25-9EEA75492F5E}" type="slidenum">
              <a:rPr lang="en-US"/>
              <a:pPr>
                <a:defRPr/>
              </a:pPr>
              <a:t>‹#›</a:t>
            </a:fld>
            <a:endParaRPr lang="en-US"/>
          </a:p>
        </p:txBody>
      </p:sp>
    </p:spTree>
    <p:extLst>
      <p:ext uri="{BB962C8B-B14F-4D97-AF65-F5344CB8AC3E}">
        <p14:creationId xmlns:p14="http://schemas.microsoft.com/office/powerpoint/2010/main" val="100020621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C45D4DC-B148-E542-BCB9-1DA2A3BE600F}" type="slidenum">
              <a:rPr lang="en-US"/>
              <a:pPr>
                <a:defRPr/>
              </a:pPr>
              <a:t>‹#›</a:t>
            </a:fld>
            <a:endParaRPr lang="en-US"/>
          </a:p>
        </p:txBody>
      </p:sp>
    </p:spTree>
    <p:extLst>
      <p:ext uri="{BB962C8B-B14F-4D97-AF65-F5344CB8AC3E}">
        <p14:creationId xmlns:p14="http://schemas.microsoft.com/office/powerpoint/2010/main" val="96219623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DD3F211B-7CAD-DE49-AF6D-1AC8575B42A8}" type="slidenum">
              <a:rPr lang="en-US"/>
              <a:pPr>
                <a:defRPr/>
              </a:pPr>
              <a:t>‹#›</a:t>
            </a:fld>
            <a:endParaRPr lang="en-US"/>
          </a:p>
        </p:txBody>
      </p:sp>
    </p:spTree>
    <p:extLst>
      <p:ext uri="{BB962C8B-B14F-4D97-AF65-F5344CB8AC3E}">
        <p14:creationId xmlns:p14="http://schemas.microsoft.com/office/powerpoint/2010/main" val="95936081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17F12287-0908-1246-9161-1CEFE31497C9}" type="slidenum">
              <a:rPr lang="en-US"/>
              <a:pPr>
                <a:defRPr/>
              </a:pPr>
              <a:t>‹#›</a:t>
            </a:fld>
            <a:endParaRPr lang="en-US"/>
          </a:p>
        </p:txBody>
      </p:sp>
    </p:spTree>
    <p:extLst>
      <p:ext uri="{BB962C8B-B14F-4D97-AF65-F5344CB8AC3E}">
        <p14:creationId xmlns:p14="http://schemas.microsoft.com/office/powerpoint/2010/main" val="212961580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85952261-27C3-B34F-AD5F-A82B5E9AEB04}" type="slidenum">
              <a:rPr lang="en-US"/>
              <a:pPr>
                <a:defRPr/>
              </a:pPr>
              <a:t>‹#›</a:t>
            </a:fld>
            <a:endParaRPr lang="en-US"/>
          </a:p>
        </p:txBody>
      </p:sp>
    </p:spTree>
    <p:extLst>
      <p:ext uri="{BB962C8B-B14F-4D97-AF65-F5344CB8AC3E}">
        <p14:creationId xmlns:p14="http://schemas.microsoft.com/office/powerpoint/2010/main" val="31456405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E1A701-DDD2-8149-9F9E-301D16774820}" type="slidenum">
              <a:rPr lang="en-US"/>
              <a:pPr>
                <a:defRPr/>
              </a:pPr>
              <a:t>‹#›</a:t>
            </a:fld>
            <a:endParaRPr lang="en-US"/>
          </a:p>
        </p:txBody>
      </p:sp>
    </p:spTree>
    <p:extLst>
      <p:ext uri="{BB962C8B-B14F-4D97-AF65-F5344CB8AC3E}">
        <p14:creationId xmlns:p14="http://schemas.microsoft.com/office/powerpoint/2010/main" val="74830616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479E90-5F28-1F45-B4D5-6FCBAE618956}" type="slidenum">
              <a:rPr lang="en-US"/>
              <a:pPr>
                <a:defRPr/>
              </a:pPr>
              <a:t>‹#›</a:t>
            </a:fld>
            <a:endParaRPr lang="en-US"/>
          </a:p>
        </p:txBody>
      </p:sp>
    </p:spTree>
    <p:extLst>
      <p:ext uri="{BB962C8B-B14F-4D97-AF65-F5344CB8AC3E}">
        <p14:creationId xmlns:p14="http://schemas.microsoft.com/office/powerpoint/2010/main" val="373902513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4EAF99-4F52-694B-912F-476F1C8AF670}" type="slidenum">
              <a:rPr lang="en-US"/>
              <a:pPr>
                <a:defRPr/>
              </a:pPr>
              <a:t>‹#›</a:t>
            </a:fld>
            <a:endParaRPr lang="en-US"/>
          </a:p>
        </p:txBody>
      </p:sp>
    </p:spTree>
    <p:extLst>
      <p:ext uri="{BB962C8B-B14F-4D97-AF65-F5344CB8AC3E}">
        <p14:creationId xmlns:p14="http://schemas.microsoft.com/office/powerpoint/2010/main" val="407981229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55F9F7-F899-F340-807B-B4A68FA8629E}" type="slidenum">
              <a:rPr lang="en-US"/>
              <a:pPr>
                <a:defRPr/>
              </a:pPr>
              <a:t>‹#›</a:t>
            </a:fld>
            <a:endParaRPr lang="en-US"/>
          </a:p>
        </p:txBody>
      </p:sp>
    </p:spTree>
    <p:extLst>
      <p:ext uri="{BB962C8B-B14F-4D97-AF65-F5344CB8AC3E}">
        <p14:creationId xmlns:p14="http://schemas.microsoft.com/office/powerpoint/2010/main" val="79335007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3A6309E-6C5D-BA41-BA91-6538623863AD}" type="slidenum">
              <a:rPr lang="en-US"/>
              <a:pPr>
                <a:defRPr/>
              </a:pPr>
              <a:t>‹#›</a:t>
            </a:fld>
            <a:endParaRPr lang="en-US"/>
          </a:p>
        </p:txBody>
      </p:sp>
    </p:spTree>
    <p:extLst>
      <p:ext uri="{BB962C8B-B14F-4D97-AF65-F5344CB8AC3E}">
        <p14:creationId xmlns:p14="http://schemas.microsoft.com/office/powerpoint/2010/main" val="3325545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126076-8D2F-1F44-A66F-11064277788C}" type="slidenum">
              <a:rPr lang="en-US"/>
              <a:pPr>
                <a:defRPr/>
              </a:pPr>
              <a:t>‹#›</a:t>
            </a:fld>
            <a:endParaRPr lang="en-US" sz="1400"/>
          </a:p>
        </p:txBody>
      </p:sp>
    </p:spTree>
    <p:extLst>
      <p:ext uri="{BB962C8B-B14F-4D97-AF65-F5344CB8AC3E}">
        <p14:creationId xmlns:p14="http://schemas.microsoft.com/office/powerpoint/2010/main" val="106636049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7F55E38-F000-9C4B-84DE-432FEA9F35FA}" type="slidenum">
              <a:rPr lang="en-US"/>
              <a:pPr>
                <a:defRPr/>
              </a:pPr>
              <a:t>‹#›</a:t>
            </a:fld>
            <a:endParaRPr lang="en-US"/>
          </a:p>
        </p:txBody>
      </p:sp>
    </p:spTree>
    <p:extLst>
      <p:ext uri="{BB962C8B-B14F-4D97-AF65-F5344CB8AC3E}">
        <p14:creationId xmlns:p14="http://schemas.microsoft.com/office/powerpoint/2010/main" val="196198443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E3F854-9CC0-1B49-909A-A0A9EEC91621}" type="slidenum">
              <a:rPr lang="en-US"/>
              <a:pPr>
                <a:defRPr/>
              </a:pPr>
              <a:t>‹#›</a:t>
            </a:fld>
            <a:endParaRPr lang="en-US"/>
          </a:p>
        </p:txBody>
      </p:sp>
    </p:spTree>
    <p:extLst>
      <p:ext uri="{BB962C8B-B14F-4D97-AF65-F5344CB8AC3E}">
        <p14:creationId xmlns:p14="http://schemas.microsoft.com/office/powerpoint/2010/main" val="174236852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D00986-D41E-8E4C-BA25-D3815E8BAD62}" type="slidenum">
              <a:rPr lang="en-US"/>
              <a:pPr>
                <a:defRPr/>
              </a:pPr>
              <a:t>‹#›</a:t>
            </a:fld>
            <a:endParaRPr lang="en-US"/>
          </a:p>
        </p:txBody>
      </p:sp>
    </p:spTree>
    <p:extLst>
      <p:ext uri="{BB962C8B-B14F-4D97-AF65-F5344CB8AC3E}">
        <p14:creationId xmlns:p14="http://schemas.microsoft.com/office/powerpoint/2010/main" val="5755107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CEA8E8-4416-8545-9092-95CCC6DDB346}" type="slidenum">
              <a:rPr lang="en-US"/>
              <a:pPr>
                <a:defRPr/>
              </a:pPr>
              <a:t>‹#›</a:t>
            </a:fld>
            <a:endParaRPr lang="en-US"/>
          </a:p>
        </p:txBody>
      </p:sp>
    </p:spTree>
    <p:extLst>
      <p:ext uri="{BB962C8B-B14F-4D97-AF65-F5344CB8AC3E}">
        <p14:creationId xmlns:p14="http://schemas.microsoft.com/office/powerpoint/2010/main" val="372347325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27466A-6DB3-9549-A9BD-F8E468E57DF6}" type="slidenum">
              <a:rPr lang="en-US"/>
              <a:pPr>
                <a:defRPr/>
              </a:pPr>
              <a:t>‹#›</a:t>
            </a:fld>
            <a:endParaRPr lang="en-US"/>
          </a:p>
        </p:txBody>
      </p:sp>
    </p:spTree>
    <p:extLst>
      <p:ext uri="{BB962C8B-B14F-4D97-AF65-F5344CB8AC3E}">
        <p14:creationId xmlns:p14="http://schemas.microsoft.com/office/powerpoint/2010/main" val="196222499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6B0815-B437-9041-84F3-55AFB58A20A3}" type="slidenum">
              <a:rPr lang="en-US"/>
              <a:pPr>
                <a:defRPr/>
              </a:pPr>
              <a:t>‹#›</a:t>
            </a:fld>
            <a:endParaRPr lang="en-US"/>
          </a:p>
        </p:txBody>
      </p:sp>
    </p:spTree>
    <p:extLst>
      <p:ext uri="{BB962C8B-B14F-4D97-AF65-F5344CB8AC3E}">
        <p14:creationId xmlns:p14="http://schemas.microsoft.com/office/powerpoint/2010/main" val="353269453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ea typeface="Arial" charset="0"/>
                <a:cs typeface="Arial" charset="0"/>
              </a:defRPr>
            </a:lvl1pPr>
          </a:lstStyle>
          <a:p>
            <a:pPr>
              <a:defRPr/>
            </a:pPr>
            <a:endParaRPr lang="en-US"/>
          </a:p>
        </p:txBody>
      </p:sp>
      <p:sp>
        <p:nvSpPr>
          <p:cNvPr id="3" name="Footer Placeholder 4"/>
          <p:cNvSpPr>
            <a:spLocks noGrp="1"/>
          </p:cNvSpPr>
          <p:nvPr>
            <p:ph type="ftr" sz="quarter" idx="11"/>
          </p:nvPr>
        </p:nvSpPr>
        <p:spPr/>
        <p:txBody>
          <a:bodyPr/>
          <a:lstStyle>
            <a:lvl1pPr>
              <a:defRPr>
                <a:ea typeface="Arial" charset="0"/>
                <a:cs typeface="Arial" charset="0"/>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Arial" charset="0"/>
              </a:defRPr>
            </a:lvl1pPr>
          </a:lstStyle>
          <a:p>
            <a:pPr>
              <a:defRPr/>
            </a:pPr>
            <a:fld id="{ADDE7978-45DF-AC47-8989-CA54FBD1E7E6}" type="slidenum">
              <a:rPr lang="en-US"/>
              <a:pPr>
                <a:defRPr/>
              </a:pPr>
              <a:t>‹#›</a:t>
            </a:fld>
            <a:endParaRPr lang="en-US"/>
          </a:p>
        </p:txBody>
      </p:sp>
    </p:spTree>
    <p:extLst>
      <p:ext uri="{BB962C8B-B14F-4D97-AF65-F5344CB8AC3E}">
        <p14:creationId xmlns:p14="http://schemas.microsoft.com/office/powerpoint/2010/main" val="924803389"/>
      </p:ext>
    </p:extLst>
  </p:cSld>
  <p:clrMapOvr>
    <a:masterClrMapping/>
  </p:clrMapOvr>
  <p:transition>
    <p:fade thruBlk="1"/>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4127025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07990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78156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4C28A-3F2F-C342-8F83-25EA3B21CDA0}" type="slidenum">
              <a:rPr lang="en-US"/>
              <a:pPr>
                <a:defRPr/>
              </a:pPr>
              <a:t>‹#›</a:t>
            </a:fld>
            <a:endParaRPr lang="en-US" sz="1400"/>
          </a:p>
        </p:txBody>
      </p:sp>
    </p:spTree>
    <p:extLst>
      <p:ext uri="{BB962C8B-B14F-4D97-AF65-F5344CB8AC3E}">
        <p14:creationId xmlns:p14="http://schemas.microsoft.com/office/powerpoint/2010/main" val="12969399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47" y="2116172"/>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12414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70973432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95062550"/>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8479129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1409610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1684532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5599796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8307817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4A90DB4C-8D4F-5048-9E60-1DDB23673B06}" type="slidenum">
              <a:rPr lang="en-US"/>
              <a:pPr>
                <a:defRPr/>
              </a:pPr>
              <a:t>‹#›</a:t>
            </a:fld>
            <a:endParaRPr lang="en-US"/>
          </a:p>
        </p:txBody>
      </p:sp>
    </p:spTree>
    <p:extLst>
      <p:ext uri="{BB962C8B-B14F-4D97-AF65-F5344CB8AC3E}">
        <p14:creationId xmlns:p14="http://schemas.microsoft.com/office/powerpoint/2010/main" val="205511134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48044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F7C377-5DD5-4246-9073-9224CC8E963E}" type="slidenum">
              <a:rPr lang="en-US"/>
              <a:pPr>
                <a:defRPr/>
              </a:pPr>
              <a:t>‹#›</a:t>
            </a:fld>
            <a:endParaRPr lang="en-US" sz="1400"/>
          </a:p>
        </p:txBody>
      </p:sp>
    </p:spTree>
    <p:extLst>
      <p:ext uri="{BB962C8B-B14F-4D97-AF65-F5344CB8AC3E}">
        <p14:creationId xmlns:p14="http://schemas.microsoft.com/office/powerpoint/2010/main" val="237577383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26536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5754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20170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37536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53155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1890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51862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615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63009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9597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94183B-847F-1644-8162-7EBB3E286B08}" type="slidenum">
              <a:rPr lang="en-US"/>
              <a:pPr>
                <a:defRPr/>
              </a:pPr>
              <a:t>‹#›</a:t>
            </a:fld>
            <a:endParaRPr lang="en-US" sz="1400"/>
          </a:p>
        </p:txBody>
      </p:sp>
    </p:spTree>
    <p:extLst>
      <p:ext uri="{BB962C8B-B14F-4D97-AF65-F5344CB8AC3E}">
        <p14:creationId xmlns:p14="http://schemas.microsoft.com/office/powerpoint/2010/main" val="238886593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637398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874008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98615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05653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9226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36593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21248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45097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629626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648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BONES" pitchFamily="-105"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BONES" pitchFamily="-105"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BONES" pitchFamily="-105"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sp>
        <p:nvSpPr>
          <p:cNvPr id="11315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15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3E58E65F-C887-3047-91AC-B3CEC3E4225B}" type="slidenum">
              <a:rPr lang="en-US"/>
              <a:pPr>
                <a:defRPr/>
              </a:pPr>
              <a:t>‹#›</a:t>
            </a:fld>
            <a:endParaRPr lang="en-US"/>
          </a:p>
        </p:txBody>
      </p:sp>
    </p:spTree>
    <p:extLst>
      <p:ext uri="{BB962C8B-B14F-4D97-AF65-F5344CB8AC3E}">
        <p14:creationId xmlns:p14="http://schemas.microsoft.com/office/powerpoint/2010/main" val="29826057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684340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211188215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355641078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165871800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261617918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9380404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8801082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85146585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336467996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3097352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6287EF1-0965-9645-9147-289C02172746}" type="slidenum">
              <a:rPr lang="en-US"/>
              <a:pPr>
                <a:defRPr/>
              </a:pPr>
              <a:t>‹#›</a:t>
            </a:fld>
            <a:endParaRPr lang="en-US"/>
          </a:p>
        </p:txBody>
      </p:sp>
    </p:spTree>
    <p:extLst>
      <p:ext uri="{BB962C8B-B14F-4D97-AF65-F5344CB8AC3E}">
        <p14:creationId xmlns:p14="http://schemas.microsoft.com/office/powerpoint/2010/main" val="182017383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313731421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8580407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315057873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125566190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1026"/>
          <p:cNvSpPr>
            <a:spLocks noGrp="1" noChangeArrowheads="1"/>
          </p:cNvSpPr>
          <p:nvPr>
            <p:ph type="ctrTitle"/>
          </p:nvPr>
        </p:nvSpPr>
        <p:spPr>
          <a:xfrm>
            <a:off x="304800" y="2286000"/>
            <a:ext cx="7467600" cy="11430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34499"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B14DA14F-8466-9B48-8328-463566C866ED}" type="slidenum">
              <a:rPr lang="en-US"/>
              <a:pPr>
                <a:defRPr/>
              </a:pPr>
              <a:t>‹#›</a:t>
            </a:fld>
            <a:endParaRPr lang="en-US"/>
          </a:p>
        </p:txBody>
      </p:sp>
    </p:spTree>
    <p:extLst>
      <p:ext uri="{BB962C8B-B14F-4D97-AF65-F5344CB8AC3E}">
        <p14:creationId xmlns:p14="http://schemas.microsoft.com/office/powerpoint/2010/main" val="369812292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9CC50F2-643C-044B-ADD2-DE83BB33746B}" type="slidenum">
              <a:rPr lang="en-US"/>
              <a:pPr>
                <a:defRPr/>
              </a:pPr>
              <a:t>‹#›</a:t>
            </a:fld>
            <a:endParaRPr lang="en-US"/>
          </a:p>
        </p:txBody>
      </p:sp>
    </p:spTree>
    <p:extLst>
      <p:ext uri="{BB962C8B-B14F-4D97-AF65-F5344CB8AC3E}">
        <p14:creationId xmlns:p14="http://schemas.microsoft.com/office/powerpoint/2010/main" val="15336474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A4DF1A5-D037-6942-B3D3-42E8285CE648}" type="slidenum">
              <a:rPr lang="en-US"/>
              <a:pPr>
                <a:defRPr/>
              </a:pPr>
              <a:t>‹#›</a:t>
            </a:fld>
            <a:endParaRPr lang="en-US"/>
          </a:p>
        </p:txBody>
      </p:sp>
    </p:spTree>
    <p:extLst>
      <p:ext uri="{BB962C8B-B14F-4D97-AF65-F5344CB8AC3E}">
        <p14:creationId xmlns:p14="http://schemas.microsoft.com/office/powerpoint/2010/main" val="370703516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529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7B9DC0E-5CAF-874C-8AEC-E670C7F817EF}" type="slidenum">
              <a:rPr lang="en-US"/>
              <a:pPr>
                <a:defRPr/>
              </a:pPr>
              <a:t>‹#›</a:t>
            </a:fld>
            <a:endParaRPr lang="en-US"/>
          </a:p>
        </p:txBody>
      </p:sp>
    </p:spTree>
    <p:extLst>
      <p:ext uri="{BB962C8B-B14F-4D97-AF65-F5344CB8AC3E}">
        <p14:creationId xmlns:p14="http://schemas.microsoft.com/office/powerpoint/2010/main" val="727412874"/>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21F84ED7-5891-304E-8D47-CF861E78A0B0}" type="slidenum">
              <a:rPr lang="en-US"/>
              <a:pPr>
                <a:defRPr/>
              </a:pPr>
              <a:t>‹#›</a:t>
            </a:fld>
            <a:endParaRPr lang="en-US"/>
          </a:p>
        </p:txBody>
      </p:sp>
    </p:spTree>
    <p:extLst>
      <p:ext uri="{BB962C8B-B14F-4D97-AF65-F5344CB8AC3E}">
        <p14:creationId xmlns:p14="http://schemas.microsoft.com/office/powerpoint/2010/main" val="69000686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C0850652-A536-DC4F-A38A-6C5E82FDC973}" type="slidenum">
              <a:rPr lang="en-US"/>
              <a:pPr>
                <a:defRPr/>
              </a:pPr>
              <a:t>‹#›</a:t>
            </a:fld>
            <a:endParaRPr lang="en-US"/>
          </a:p>
        </p:txBody>
      </p:sp>
    </p:spTree>
    <p:extLst>
      <p:ext uri="{BB962C8B-B14F-4D97-AF65-F5344CB8AC3E}">
        <p14:creationId xmlns:p14="http://schemas.microsoft.com/office/powerpoint/2010/main" val="28577354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96397F8-A20B-6245-87E0-D0C89BE42BB8}" type="slidenum">
              <a:rPr lang="en-US"/>
              <a:pPr>
                <a:defRPr/>
              </a:pPr>
              <a:t>‹#›</a:t>
            </a:fld>
            <a:endParaRPr lang="en-US"/>
          </a:p>
        </p:txBody>
      </p:sp>
    </p:spTree>
    <p:extLst>
      <p:ext uri="{BB962C8B-B14F-4D97-AF65-F5344CB8AC3E}">
        <p14:creationId xmlns:p14="http://schemas.microsoft.com/office/powerpoint/2010/main" val="62956213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4C4D7465-C4CB-E04B-9665-1569D8AB3C0E}" type="slidenum">
              <a:rPr lang="en-US"/>
              <a:pPr>
                <a:defRPr/>
              </a:pPr>
              <a:t>‹#›</a:t>
            </a:fld>
            <a:endParaRPr lang="en-US"/>
          </a:p>
        </p:txBody>
      </p:sp>
    </p:spTree>
    <p:extLst>
      <p:ext uri="{BB962C8B-B14F-4D97-AF65-F5344CB8AC3E}">
        <p14:creationId xmlns:p14="http://schemas.microsoft.com/office/powerpoint/2010/main" val="326114935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99C1DDC9-31C1-964F-8836-C7F278C98B11}" type="slidenum">
              <a:rPr lang="en-US"/>
              <a:pPr>
                <a:defRPr/>
              </a:pPr>
              <a:t>‹#›</a:t>
            </a:fld>
            <a:endParaRPr lang="en-US"/>
          </a:p>
        </p:txBody>
      </p:sp>
    </p:spTree>
    <p:extLst>
      <p:ext uri="{BB962C8B-B14F-4D97-AF65-F5344CB8AC3E}">
        <p14:creationId xmlns:p14="http://schemas.microsoft.com/office/powerpoint/2010/main" val="3196022333"/>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8703B3C5-B979-D649-BB6E-F8A42E35C7DD}" type="slidenum">
              <a:rPr lang="en-US"/>
              <a:pPr>
                <a:defRPr/>
              </a:pPr>
              <a:t>‹#›</a:t>
            </a:fld>
            <a:endParaRPr lang="en-US"/>
          </a:p>
        </p:txBody>
      </p:sp>
    </p:spTree>
    <p:extLst>
      <p:ext uri="{BB962C8B-B14F-4D97-AF65-F5344CB8AC3E}">
        <p14:creationId xmlns:p14="http://schemas.microsoft.com/office/powerpoint/2010/main" val="122403183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721D75F9-1B22-574B-9A76-6F1ECD4A90CF}" type="slidenum">
              <a:rPr lang="en-US"/>
              <a:pPr>
                <a:defRPr/>
              </a:pPr>
              <a:t>‹#›</a:t>
            </a:fld>
            <a:endParaRPr lang="en-US"/>
          </a:p>
        </p:txBody>
      </p:sp>
    </p:spTree>
    <p:extLst>
      <p:ext uri="{BB962C8B-B14F-4D97-AF65-F5344CB8AC3E}">
        <p14:creationId xmlns:p14="http://schemas.microsoft.com/office/powerpoint/2010/main" val="339816185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DBDEC508-879A-7941-8754-1DF86F86549A}" type="slidenum">
              <a:rPr lang="en-US"/>
              <a:pPr>
                <a:defRPr/>
              </a:pPr>
              <a:t>‹#›</a:t>
            </a:fld>
            <a:endParaRPr lang="en-US"/>
          </a:p>
        </p:txBody>
      </p:sp>
    </p:spTree>
    <p:extLst>
      <p:ext uri="{BB962C8B-B14F-4D97-AF65-F5344CB8AC3E}">
        <p14:creationId xmlns:p14="http://schemas.microsoft.com/office/powerpoint/2010/main" val="125774626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334DE5-D228-604B-A028-0297F64D38A4}" type="slidenum">
              <a:rPr lang="en-US" smtClean="0"/>
              <a:pPr>
                <a:defRPr/>
              </a:pPr>
              <a:t>‹#›</a:t>
            </a:fld>
            <a:endParaRPr lang="en-US" dirty="0"/>
          </a:p>
        </p:txBody>
      </p:sp>
    </p:spTree>
    <p:extLst>
      <p:ext uri="{BB962C8B-B14F-4D97-AF65-F5344CB8AC3E}">
        <p14:creationId xmlns:p14="http://schemas.microsoft.com/office/powerpoint/2010/main" val="91865270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9DA85B-F4D0-934F-83BE-D0A898C603B7}" type="slidenum">
              <a:rPr lang="en-US" smtClean="0"/>
              <a:pPr>
                <a:defRPr/>
              </a:pPr>
              <a:t>‹#›</a:t>
            </a:fld>
            <a:endParaRPr lang="en-US" dirty="0"/>
          </a:p>
        </p:txBody>
      </p:sp>
    </p:spTree>
    <p:extLst>
      <p:ext uri="{BB962C8B-B14F-4D97-AF65-F5344CB8AC3E}">
        <p14:creationId xmlns:p14="http://schemas.microsoft.com/office/powerpoint/2010/main" val="48517911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B61A7-D4B0-3043-AD4E-009DEBB20AC1}" type="slidenum">
              <a:rPr lang="en-US" smtClean="0"/>
              <a:pPr>
                <a:defRPr/>
              </a:pPr>
              <a:t>‹#›</a:t>
            </a:fld>
            <a:endParaRPr lang="en-US" dirty="0"/>
          </a:p>
        </p:txBody>
      </p:sp>
    </p:spTree>
    <p:extLst>
      <p:ext uri="{BB962C8B-B14F-4D97-AF65-F5344CB8AC3E}">
        <p14:creationId xmlns:p14="http://schemas.microsoft.com/office/powerpoint/2010/main" val="10419687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255AE5-9284-E445-B696-2698959C16BF}" type="slidenum">
              <a:rPr lang="en-US" smtClean="0"/>
              <a:pPr>
                <a:defRPr/>
              </a:pPr>
              <a:t>‹#›</a:t>
            </a:fld>
            <a:endParaRPr lang="en-US" dirty="0"/>
          </a:p>
        </p:txBody>
      </p:sp>
    </p:spTree>
    <p:extLst>
      <p:ext uri="{BB962C8B-B14F-4D97-AF65-F5344CB8AC3E}">
        <p14:creationId xmlns:p14="http://schemas.microsoft.com/office/powerpoint/2010/main" val="177445449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7D3E41-9D8B-CD47-80BD-3E77729A5376}" type="slidenum">
              <a:rPr lang="en-US" smtClean="0"/>
              <a:pPr>
                <a:defRPr/>
              </a:pPr>
              <a:t>‹#›</a:t>
            </a:fld>
            <a:endParaRPr lang="en-US" dirty="0"/>
          </a:p>
        </p:txBody>
      </p:sp>
    </p:spTree>
    <p:extLst>
      <p:ext uri="{BB962C8B-B14F-4D97-AF65-F5344CB8AC3E}">
        <p14:creationId xmlns:p14="http://schemas.microsoft.com/office/powerpoint/2010/main" val="20579387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71492C0-8452-DC47-BADA-0617AF4D3E84}" type="slidenum">
              <a:rPr lang="en-US"/>
              <a:pPr>
                <a:defRPr/>
              </a:pPr>
              <a:t>‹#›</a:t>
            </a:fld>
            <a:endParaRPr lang="en-US"/>
          </a:p>
        </p:txBody>
      </p:sp>
    </p:spTree>
    <p:extLst>
      <p:ext uri="{BB962C8B-B14F-4D97-AF65-F5344CB8AC3E}">
        <p14:creationId xmlns:p14="http://schemas.microsoft.com/office/powerpoint/2010/main" val="377252135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4C6C8-8022-B244-B5B8-4704037D262F}" type="slidenum">
              <a:rPr lang="en-US" smtClean="0"/>
              <a:pPr>
                <a:defRPr/>
              </a:pPr>
              <a:t>‹#›</a:t>
            </a:fld>
            <a:endParaRPr lang="en-US" dirty="0"/>
          </a:p>
        </p:txBody>
      </p:sp>
    </p:spTree>
    <p:extLst>
      <p:ext uri="{BB962C8B-B14F-4D97-AF65-F5344CB8AC3E}">
        <p14:creationId xmlns:p14="http://schemas.microsoft.com/office/powerpoint/2010/main" val="366771662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1CE23-7F37-7E4F-AE07-9F2DA40249B5}" type="slidenum">
              <a:rPr lang="en-US" smtClean="0"/>
              <a:pPr>
                <a:defRPr/>
              </a:pPr>
              <a:t>‹#›</a:t>
            </a:fld>
            <a:endParaRPr lang="en-US" dirty="0"/>
          </a:p>
        </p:txBody>
      </p:sp>
    </p:spTree>
    <p:extLst>
      <p:ext uri="{BB962C8B-B14F-4D97-AF65-F5344CB8AC3E}">
        <p14:creationId xmlns:p14="http://schemas.microsoft.com/office/powerpoint/2010/main" val="404358888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798D7-563A-9B4A-8CB5-33E303D7E276}" type="slidenum">
              <a:rPr lang="en-US" smtClean="0"/>
              <a:pPr>
                <a:defRPr/>
              </a:pPr>
              <a:t>‹#›</a:t>
            </a:fld>
            <a:endParaRPr lang="en-US" dirty="0"/>
          </a:p>
        </p:txBody>
      </p:sp>
    </p:spTree>
    <p:extLst>
      <p:ext uri="{BB962C8B-B14F-4D97-AF65-F5344CB8AC3E}">
        <p14:creationId xmlns:p14="http://schemas.microsoft.com/office/powerpoint/2010/main" val="2268862396"/>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755FE3-8EDF-CC45-823C-489F29364014}" type="slidenum">
              <a:rPr lang="en-US" smtClean="0"/>
              <a:pPr>
                <a:defRPr/>
              </a:pPr>
              <a:t>‹#›</a:t>
            </a:fld>
            <a:endParaRPr lang="en-US" dirty="0"/>
          </a:p>
        </p:txBody>
      </p:sp>
    </p:spTree>
    <p:extLst>
      <p:ext uri="{BB962C8B-B14F-4D97-AF65-F5344CB8AC3E}">
        <p14:creationId xmlns:p14="http://schemas.microsoft.com/office/powerpoint/2010/main" val="27923588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651F43-79FA-604C-9702-E8722C9A8F07}" type="slidenum">
              <a:rPr lang="en-US" smtClean="0"/>
              <a:pPr>
                <a:defRPr/>
              </a:pPr>
              <a:t>‹#›</a:t>
            </a:fld>
            <a:endParaRPr lang="en-US" dirty="0"/>
          </a:p>
        </p:txBody>
      </p:sp>
    </p:spTree>
    <p:extLst>
      <p:ext uri="{BB962C8B-B14F-4D97-AF65-F5344CB8AC3E}">
        <p14:creationId xmlns:p14="http://schemas.microsoft.com/office/powerpoint/2010/main" val="338543995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9A2235-4AAA-FE4C-BE81-C55C376431DC}" type="slidenum">
              <a:rPr lang="en-US" smtClean="0"/>
              <a:pPr>
                <a:defRPr/>
              </a:pPr>
              <a:t>‹#›</a:t>
            </a:fld>
            <a:endParaRPr lang="en-US" dirty="0"/>
          </a:p>
        </p:txBody>
      </p:sp>
    </p:spTree>
    <p:extLst>
      <p:ext uri="{BB962C8B-B14F-4D97-AF65-F5344CB8AC3E}">
        <p14:creationId xmlns:p14="http://schemas.microsoft.com/office/powerpoint/2010/main" val="280289877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411374187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132263719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320605663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4168974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3087894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AA7C7AA7-BB19-6343-AE65-31A81320D317}" type="slidenum">
              <a:rPr lang="en-US"/>
              <a:pPr>
                <a:defRPr/>
              </a:pPr>
              <a:t>‹#›</a:t>
            </a:fld>
            <a:endParaRPr lang="en-US"/>
          </a:p>
        </p:txBody>
      </p:sp>
    </p:spTree>
    <p:extLst>
      <p:ext uri="{BB962C8B-B14F-4D97-AF65-F5344CB8AC3E}">
        <p14:creationId xmlns:p14="http://schemas.microsoft.com/office/powerpoint/2010/main" val="203019788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172759503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398998317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372725775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20692861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96499198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346508006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343452371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359994944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2435404833"/>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23882652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9915A402-510D-2C4E-B08B-E4991F27E4D1}" type="slidenum">
              <a:rPr lang="en-US"/>
              <a:pPr>
                <a:defRPr/>
              </a:pPr>
              <a:t>‹#›</a:t>
            </a:fld>
            <a:endParaRPr lang="en-US"/>
          </a:p>
        </p:txBody>
      </p:sp>
    </p:spTree>
    <p:extLst>
      <p:ext uri="{BB962C8B-B14F-4D97-AF65-F5344CB8AC3E}">
        <p14:creationId xmlns:p14="http://schemas.microsoft.com/office/powerpoint/2010/main" val="179379329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204019727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8FED19-0020-244A-B8BC-9C781E99D149}" type="slidenum">
              <a:rPr lang="en-US"/>
              <a:pPr>
                <a:defRPr/>
              </a:pPr>
              <a:t>‹#›</a:t>
            </a:fld>
            <a:endParaRPr lang="en-US"/>
          </a:p>
        </p:txBody>
      </p:sp>
    </p:spTree>
    <p:extLst>
      <p:ext uri="{BB962C8B-B14F-4D97-AF65-F5344CB8AC3E}">
        <p14:creationId xmlns:p14="http://schemas.microsoft.com/office/powerpoint/2010/main" val="21172428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F79D39-30E0-564B-892C-D942DE15D6AC}" type="slidenum">
              <a:rPr lang="en-US"/>
              <a:pPr>
                <a:defRPr/>
              </a:pPr>
              <a:t>‹#›</a:t>
            </a:fld>
            <a:endParaRPr lang="en-US"/>
          </a:p>
        </p:txBody>
      </p:sp>
    </p:spTree>
    <p:extLst>
      <p:ext uri="{BB962C8B-B14F-4D97-AF65-F5344CB8AC3E}">
        <p14:creationId xmlns:p14="http://schemas.microsoft.com/office/powerpoint/2010/main" val="24957213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95E72-EB9A-844C-8216-1C33C10D9152}" type="slidenum">
              <a:rPr lang="en-US"/>
              <a:pPr>
                <a:defRPr/>
              </a:pPr>
              <a:t>‹#›</a:t>
            </a:fld>
            <a:endParaRPr lang="en-US"/>
          </a:p>
        </p:txBody>
      </p:sp>
    </p:spTree>
    <p:extLst>
      <p:ext uri="{BB962C8B-B14F-4D97-AF65-F5344CB8AC3E}">
        <p14:creationId xmlns:p14="http://schemas.microsoft.com/office/powerpoint/2010/main" val="3477068171"/>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06BC48E-DC11-604B-B3E1-4CCA5D3B58EB}" type="slidenum">
              <a:rPr lang="en-US"/>
              <a:pPr>
                <a:defRPr/>
              </a:pPr>
              <a:t>‹#›</a:t>
            </a:fld>
            <a:endParaRPr lang="en-US"/>
          </a:p>
        </p:txBody>
      </p:sp>
    </p:spTree>
    <p:extLst>
      <p:ext uri="{BB962C8B-B14F-4D97-AF65-F5344CB8AC3E}">
        <p14:creationId xmlns:p14="http://schemas.microsoft.com/office/powerpoint/2010/main" val="249543802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0525BD4-4230-494E-AE6B-30609049BB5D}" type="slidenum">
              <a:rPr lang="en-US"/>
              <a:pPr>
                <a:defRPr/>
              </a:pPr>
              <a:t>‹#›</a:t>
            </a:fld>
            <a:endParaRPr lang="en-US"/>
          </a:p>
        </p:txBody>
      </p:sp>
    </p:spTree>
    <p:extLst>
      <p:ext uri="{BB962C8B-B14F-4D97-AF65-F5344CB8AC3E}">
        <p14:creationId xmlns:p14="http://schemas.microsoft.com/office/powerpoint/2010/main" val="142081542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0B832B2-760A-C649-982D-8C06807ABEF5}" type="slidenum">
              <a:rPr lang="en-US"/>
              <a:pPr>
                <a:defRPr/>
              </a:pPr>
              <a:t>‹#›</a:t>
            </a:fld>
            <a:endParaRPr lang="en-US"/>
          </a:p>
        </p:txBody>
      </p:sp>
    </p:spTree>
    <p:extLst>
      <p:ext uri="{BB962C8B-B14F-4D97-AF65-F5344CB8AC3E}">
        <p14:creationId xmlns:p14="http://schemas.microsoft.com/office/powerpoint/2010/main" val="207005760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155D92-E591-974A-81D8-CA7D99A0E51F}" type="slidenum">
              <a:rPr lang="en-US"/>
              <a:pPr>
                <a:defRPr/>
              </a:pPr>
              <a:t>‹#›</a:t>
            </a:fld>
            <a:endParaRPr lang="en-US"/>
          </a:p>
        </p:txBody>
      </p:sp>
    </p:spTree>
    <p:extLst>
      <p:ext uri="{BB962C8B-B14F-4D97-AF65-F5344CB8AC3E}">
        <p14:creationId xmlns:p14="http://schemas.microsoft.com/office/powerpoint/2010/main" val="144756343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522D417-6C53-DB46-8F03-CE44B67A8322}" type="slidenum">
              <a:rPr lang="en-US"/>
              <a:pPr>
                <a:defRPr/>
              </a:pPr>
              <a:t>‹#›</a:t>
            </a:fld>
            <a:endParaRPr lang="en-US"/>
          </a:p>
        </p:txBody>
      </p:sp>
    </p:spTree>
    <p:extLst>
      <p:ext uri="{BB962C8B-B14F-4D97-AF65-F5344CB8AC3E}">
        <p14:creationId xmlns:p14="http://schemas.microsoft.com/office/powerpoint/2010/main" val="4010814796"/>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8FF4812-A1BB-6546-84FD-39471889B589}" type="slidenum">
              <a:rPr lang="en-US"/>
              <a:pPr>
                <a:defRPr/>
              </a:pPr>
              <a:t>‹#›</a:t>
            </a:fld>
            <a:endParaRPr lang="en-US"/>
          </a:p>
        </p:txBody>
      </p:sp>
    </p:spTree>
    <p:extLst>
      <p:ext uri="{BB962C8B-B14F-4D97-AF65-F5344CB8AC3E}">
        <p14:creationId xmlns:p14="http://schemas.microsoft.com/office/powerpoint/2010/main" val="35513826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4C739A37-E390-3F45-82F6-CE281E73BCEC}" type="slidenum">
              <a:rPr lang="en-US"/>
              <a:pPr>
                <a:defRPr/>
              </a:pPr>
              <a:t>‹#›</a:t>
            </a:fld>
            <a:endParaRPr lang="en-US"/>
          </a:p>
        </p:txBody>
      </p:sp>
    </p:spTree>
    <p:extLst>
      <p:ext uri="{BB962C8B-B14F-4D97-AF65-F5344CB8AC3E}">
        <p14:creationId xmlns:p14="http://schemas.microsoft.com/office/powerpoint/2010/main" val="167228826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C77D789-FFBB-614A-B6A2-119F76B0495A}" type="slidenum">
              <a:rPr lang="en-US"/>
              <a:pPr>
                <a:defRPr/>
              </a:pPr>
              <a:t>‹#›</a:t>
            </a:fld>
            <a:endParaRPr lang="en-US"/>
          </a:p>
        </p:txBody>
      </p:sp>
    </p:spTree>
    <p:extLst>
      <p:ext uri="{BB962C8B-B14F-4D97-AF65-F5344CB8AC3E}">
        <p14:creationId xmlns:p14="http://schemas.microsoft.com/office/powerpoint/2010/main" val="248512499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AD38BC5-AF86-2F43-80EB-2B609BC9212D}" type="slidenum">
              <a:rPr lang="en-US"/>
              <a:pPr>
                <a:defRPr/>
              </a:pPr>
              <a:t>‹#›</a:t>
            </a:fld>
            <a:endParaRPr lang="en-US"/>
          </a:p>
        </p:txBody>
      </p:sp>
    </p:spTree>
    <p:extLst>
      <p:ext uri="{BB962C8B-B14F-4D97-AF65-F5344CB8AC3E}">
        <p14:creationId xmlns:p14="http://schemas.microsoft.com/office/powerpoint/2010/main" val="113488660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2B1578-B5D1-EC44-B956-DD9BA0E0A3DC}" type="slidenum">
              <a:rPr lang="en-US"/>
              <a:pPr>
                <a:defRPr/>
              </a:pPr>
              <a:t>‹#›</a:t>
            </a:fld>
            <a:endParaRPr lang="en-US"/>
          </a:p>
        </p:txBody>
      </p:sp>
    </p:spTree>
    <p:extLst>
      <p:ext uri="{BB962C8B-B14F-4D97-AF65-F5344CB8AC3E}">
        <p14:creationId xmlns:p14="http://schemas.microsoft.com/office/powerpoint/2010/main" val="305180986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51D347-EFC8-1F40-A25C-BFE099E7813D}" type="slidenum">
              <a:rPr lang="en-US"/>
              <a:pPr>
                <a:defRPr/>
              </a:pPr>
              <a:t>‹#›</a:t>
            </a:fld>
            <a:endParaRPr lang="en-US"/>
          </a:p>
        </p:txBody>
      </p:sp>
    </p:spTree>
    <p:extLst>
      <p:ext uri="{BB962C8B-B14F-4D97-AF65-F5344CB8AC3E}">
        <p14:creationId xmlns:p14="http://schemas.microsoft.com/office/powerpoint/2010/main" val="426649759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D90864-0DB9-2845-8633-D73C89D7D93D}" type="slidenum">
              <a:rPr lang="en-US"/>
              <a:pPr>
                <a:defRPr/>
              </a:pPr>
              <a:t>‹#›</a:t>
            </a:fld>
            <a:endParaRPr lang="en-US"/>
          </a:p>
        </p:txBody>
      </p:sp>
    </p:spTree>
    <p:extLst>
      <p:ext uri="{BB962C8B-B14F-4D97-AF65-F5344CB8AC3E}">
        <p14:creationId xmlns:p14="http://schemas.microsoft.com/office/powerpoint/2010/main" val="7642947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A7AE5D-70BF-F44E-8FFA-094A0C0A663A}" type="slidenum">
              <a:rPr lang="en-US"/>
              <a:pPr>
                <a:defRPr/>
              </a:pPr>
              <a:t>‹#›</a:t>
            </a:fld>
            <a:endParaRPr lang="en-US"/>
          </a:p>
        </p:txBody>
      </p:sp>
    </p:spTree>
    <p:extLst>
      <p:ext uri="{BB962C8B-B14F-4D97-AF65-F5344CB8AC3E}">
        <p14:creationId xmlns:p14="http://schemas.microsoft.com/office/powerpoint/2010/main" val="746845998"/>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5C79103-7BFE-F442-A218-BBCBE75CB958}" type="slidenum">
              <a:rPr lang="en-US"/>
              <a:pPr>
                <a:defRPr/>
              </a:pPr>
              <a:t>‹#›</a:t>
            </a:fld>
            <a:endParaRPr lang="en-US"/>
          </a:p>
        </p:txBody>
      </p:sp>
    </p:spTree>
    <p:extLst>
      <p:ext uri="{BB962C8B-B14F-4D97-AF65-F5344CB8AC3E}">
        <p14:creationId xmlns:p14="http://schemas.microsoft.com/office/powerpoint/2010/main" val="277240920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4C0A56-4B4A-BF40-9134-1C6A2F1B11F5}" type="slidenum">
              <a:rPr lang="en-US"/>
              <a:pPr>
                <a:defRPr/>
              </a:pPr>
              <a:t>‹#›</a:t>
            </a:fld>
            <a:endParaRPr lang="en-US"/>
          </a:p>
        </p:txBody>
      </p:sp>
    </p:spTree>
    <p:extLst>
      <p:ext uri="{BB962C8B-B14F-4D97-AF65-F5344CB8AC3E}">
        <p14:creationId xmlns:p14="http://schemas.microsoft.com/office/powerpoint/2010/main" val="114391320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6FAF69-7FD6-A649-A4DA-17744089085C}" type="slidenum">
              <a:rPr lang="en-US"/>
              <a:pPr>
                <a:defRPr/>
              </a:pPr>
              <a:t>‹#›</a:t>
            </a:fld>
            <a:endParaRPr lang="en-US"/>
          </a:p>
        </p:txBody>
      </p:sp>
    </p:spTree>
    <p:extLst>
      <p:ext uri="{BB962C8B-B14F-4D97-AF65-F5344CB8AC3E}">
        <p14:creationId xmlns:p14="http://schemas.microsoft.com/office/powerpoint/2010/main" val="953815382"/>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A5CA1B-655C-684D-A8D1-59C70CC75159}" type="slidenum">
              <a:rPr lang="en-US"/>
              <a:pPr>
                <a:defRPr/>
              </a:pPr>
              <a:t>‹#›</a:t>
            </a:fld>
            <a:endParaRPr lang="en-US"/>
          </a:p>
        </p:txBody>
      </p:sp>
    </p:spTree>
    <p:extLst>
      <p:ext uri="{BB962C8B-B14F-4D97-AF65-F5344CB8AC3E}">
        <p14:creationId xmlns:p14="http://schemas.microsoft.com/office/powerpoint/2010/main" val="868758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BBC1C43-CA56-A444-867C-B900F78AD2DF}" type="slidenum">
              <a:rPr lang="en-US"/>
              <a:pPr>
                <a:defRPr/>
              </a:pPr>
              <a:t>‹#›</a:t>
            </a:fld>
            <a:endParaRPr lang="en-US"/>
          </a:p>
        </p:txBody>
      </p:sp>
    </p:spTree>
    <p:extLst>
      <p:ext uri="{BB962C8B-B14F-4D97-AF65-F5344CB8AC3E}">
        <p14:creationId xmlns:p14="http://schemas.microsoft.com/office/powerpoint/2010/main" val="286996927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C06419-97B7-C242-AD90-FF86ABA149C3}" type="slidenum">
              <a:rPr lang="en-US"/>
              <a:pPr>
                <a:defRPr/>
              </a:pPr>
              <a:t>‹#›</a:t>
            </a:fld>
            <a:endParaRPr lang="en-US"/>
          </a:p>
        </p:txBody>
      </p:sp>
    </p:spTree>
    <p:extLst>
      <p:ext uri="{BB962C8B-B14F-4D97-AF65-F5344CB8AC3E}">
        <p14:creationId xmlns:p14="http://schemas.microsoft.com/office/powerpoint/2010/main" val="400380652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28EEF1-9451-8441-BC70-D5FBBCDE7320}" type="slidenum">
              <a:rPr lang="en-US"/>
              <a:pPr>
                <a:defRPr/>
              </a:pPr>
              <a:t>‹#›</a:t>
            </a:fld>
            <a:endParaRPr lang="en-US"/>
          </a:p>
        </p:txBody>
      </p:sp>
    </p:spTree>
    <p:extLst>
      <p:ext uri="{BB962C8B-B14F-4D97-AF65-F5344CB8AC3E}">
        <p14:creationId xmlns:p14="http://schemas.microsoft.com/office/powerpoint/2010/main" val="371101636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8DF52A-1D01-2948-B2DF-164FE67A33F1}" type="slidenum">
              <a:rPr lang="en-US"/>
              <a:pPr>
                <a:defRPr/>
              </a:pPr>
              <a:t>‹#›</a:t>
            </a:fld>
            <a:endParaRPr lang="en-US"/>
          </a:p>
        </p:txBody>
      </p:sp>
    </p:spTree>
    <p:extLst>
      <p:ext uri="{BB962C8B-B14F-4D97-AF65-F5344CB8AC3E}">
        <p14:creationId xmlns:p14="http://schemas.microsoft.com/office/powerpoint/2010/main" val="218396666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half" idx="3"/>
          </p:nvPr>
        </p:nvSpPr>
        <p:spPr>
          <a:xfrm>
            <a:off x="685800" y="4114800"/>
            <a:ext cx="77724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837175E-3AFB-384F-A1C9-510E1E176200}" type="slidenum">
              <a:rPr lang="en-US"/>
              <a:pPr>
                <a:defRPr/>
              </a:pPr>
              <a:t>‹#›</a:t>
            </a:fld>
            <a:endParaRPr lang="en-US"/>
          </a:p>
        </p:txBody>
      </p:sp>
    </p:spTree>
    <p:extLst>
      <p:ext uri="{BB962C8B-B14F-4D97-AF65-F5344CB8AC3E}">
        <p14:creationId xmlns:p14="http://schemas.microsoft.com/office/powerpoint/2010/main" val="2252665030"/>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b="1" i="0">
                <a:latin typeface="Arial" panose="020B0604020202020204" pitchFamily="34" charset="0"/>
              </a:defRPr>
            </a:lvl1pPr>
          </a:lstStyle>
          <a:p>
            <a:r>
              <a:rPr lang="en-US" dirty="0"/>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b="1" i="0">
                <a:latin typeface="Arial" panose="020B0604020202020204" pitchFamily="34" charset="0"/>
              </a:defRPr>
            </a:lvl1pPr>
          </a:lstStyle>
          <a:p>
            <a:pPr>
              <a:defRPr/>
            </a:pPr>
            <a:fld id="{8D18C0F2-9653-2A4A-9F04-DFE29B652D03}" type="slidenum">
              <a:rPr lang="en-US" smtClean="0"/>
              <a:pPr>
                <a:defRPr/>
              </a:pPr>
              <a:t>‹#›</a:t>
            </a:fld>
            <a:endParaRPr lang="en-US" dirty="0"/>
          </a:p>
        </p:txBody>
      </p:sp>
    </p:spTree>
    <p:extLst>
      <p:ext uri="{BB962C8B-B14F-4D97-AF65-F5344CB8AC3E}">
        <p14:creationId xmlns:p14="http://schemas.microsoft.com/office/powerpoint/2010/main" val="264285646"/>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E8CAB4-DDA4-2640-8B02-31EFBE38F93A}" type="slidenum">
              <a:rPr lang="en-US" smtClean="0"/>
              <a:pPr>
                <a:defRPr/>
              </a:pPr>
              <a:t>‹#›</a:t>
            </a:fld>
            <a:endParaRPr lang="en-US" dirty="0"/>
          </a:p>
        </p:txBody>
      </p:sp>
    </p:spTree>
    <p:extLst>
      <p:ext uri="{BB962C8B-B14F-4D97-AF65-F5344CB8AC3E}">
        <p14:creationId xmlns:p14="http://schemas.microsoft.com/office/powerpoint/2010/main" val="367830609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9006C9-813C-4D4A-A4C3-CD947E23FC48}" type="slidenum">
              <a:rPr lang="en-US" smtClean="0"/>
              <a:pPr>
                <a:defRPr/>
              </a:pPr>
              <a:t>‹#›</a:t>
            </a:fld>
            <a:endParaRPr lang="en-US" dirty="0"/>
          </a:p>
        </p:txBody>
      </p:sp>
    </p:spTree>
    <p:extLst>
      <p:ext uri="{BB962C8B-B14F-4D97-AF65-F5344CB8AC3E}">
        <p14:creationId xmlns:p14="http://schemas.microsoft.com/office/powerpoint/2010/main" val="1266952404"/>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3C0D-283A-E54D-A218-0E92DCC302CC}" type="slidenum">
              <a:rPr lang="en-US" smtClean="0"/>
              <a:pPr>
                <a:defRPr/>
              </a:pPr>
              <a:t>‹#›</a:t>
            </a:fld>
            <a:endParaRPr lang="en-US" dirty="0"/>
          </a:p>
        </p:txBody>
      </p:sp>
    </p:spTree>
    <p:extLst>
      <p:ext uri="{BB962C8B-B14F-4D97-AF65-F5344CB8AC3E}">
        <p14:creationId xmlns:p14="http://schemas.microsoft.com/office/powerpoint/2010/main" val="106492084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664F74-C89F-D44A-97C6-966BAD47C311}" type="slidenum">
              <a:rPr lang="en-US" smtClean="0"/>
              <a:pPr>
                <a:defRPr/>
              </a:pPr>
              <a:t>‹#›</a:t>
            </a:fld>
            <a:endParaRPr lang="en-US" dirty="0"/>
          </a:p>
        </p:txBody>
      </p:sp>
    </p:spTree>
    <p:extLst>
      <p:ext uri="{BB962C8B-B14F-4D97-AF65-F5344CB8AC3E}">
        <p14:creationId xmlns:p14="http://schemas.microsoft.com/office/powerpoint/2010/main" val="295008849"/>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B971A9-D68E-0D47-96A2-695D7651BD11}" type="slidenum">
              <a:rPr lang="en-US" smtClean="0"/>
              <a:pPr>
                <a:defRPr/>
              </a:pPr>
              <a:t>‹#›</a:t>
            </a:fld>
            <a:endParaRPr lang="en-US" dirty="0"/>
          </a:p>
        </p:txBody>
      </p:sp>
    </p:spTree>
    <p:extLst>
      <p:ext uri="{BB962C8B-B14F-4D97-AF65-F5344CB8AC3E}">
        <p14:creationId xmlns:p14="http://schemas.microsoft.com/office/powerpoint/2010/main" val="2625420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4E2EB8B-F9FD-1F4D-8664-81E083D64184}" type="slidenum">
              <a:rPr lang="en-US"/>
              <a:pPr>
                <a:defRPr/>
              </a:pPr>
              <a:t>‹#›</a:t>
            </a:fld>
            <a:endParaRPr lang="en-US"/>
          </a:p>
        </p:txBody>
      </p:sp>
    </p:spTree>
    <p:extLst>
      <p:ext uri="{BB962C8B-B14F-4D97-AF65-F5344CB8AC3E}">
        <p14:creationId xmlns:p14="http://schemas.microsoft.com/office/powerpoint/2010/main" val="217626061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CF3BFE-1308-8E41-A9CD-36D6C784CD1F}" type="slidenum">
              <a:rPr lang="en-US" smtClean="0"/>
              <a:pPr>
                <a:defRPr/>
              </a:pPr>
              <a:t>‹#›</a:t>
            </a:fld>
            <a:endParaRPr lang="en-US" dirty="0"/>
          </a:p>
        </p:txBody>
      </p:sp>
    </p:spTree>
    <p:extLst>
      <p:ext uri="{BB962C8B-B14F-4D97-AF65-F5344CB8AC3E}">
        <p14:creationId xmlns:p14="http://schemas.microsoft.com/office/powerpoint/2010/main" val="396519615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DD76E-0978-024D-A01F-4BD3B3A4CCE6}" type="slidenum">
              <a:rPr lang="en-US" smtClean="0"/>
              <a:pPr>
                <a:defRPr/>
              </a:pPr>
              <a:t>‹#›</a:t>
            </a:fld>
            <a:endParaRPr lang="en-US" dirty="0"/>
          </a:p>
        </p:txBody>
      </p:sp>
    </p:spTree>
    <p:extLst>
      <p:ext uri="{BB962C8B-B14F-4D97-AF65-F5344CB8AC3E}">
        <p14:creationId xmlns:p14="http://schemas.microsoft.com/office/powerpoint/2010/main" val="350530104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385987-1FC2-F040-8E2B-2E12B45614ED}" type="slidenum">
              <a:rPr lang="en-US" smtClean="0"/>
              <a:pPr>
                <a:defRPr/>
              </a:pPr>
              <a:t>‹#›</a:t>
            </a:fld>
            <a:endParaRPr lang="en-US" dirty="0"/>
          </a:p>
        </p:txBody>
      </p:sp>
    </p:spTree>
    <p:extLst>
      <p:ext uri="{BB962C8B-B14F-4D97-AF65-F5344CB8AC3E}">
        <p14:creationId xmlns:p14="http://schemas.microsoft.com/office/powerpoint/2010/main" val="330009033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97BA1-7BF1-2843-9537-6B5A828EE099}" type="slidenum">
              <a:rPr lang="en-US" smtClean="0"/>
              <a:pPr>
                <a:defRPr/>
              </a:pPr>
              <a:t>‹#›</a:t>
            </a:fld>
            <a:endParaRPr lang="en-US" dirty="0"/>
          </a:p>
        </p:txBody>
      </p:sp>
    </p:spTree>
    <p:extLst>
      <p:ext uri="{BB962C8B-B14F-4D97-AF65-F5344CB8AC3E}">
        <p14:creationId xmlns:p14="http://schemas.microsoft.com/office/powerpoint/2010/main" val="147358884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4F6D35-1516-A041-B732-F1ABDF95BEB7}" type="slidenum">
              <a:rPr lang="en-US" smtClean="0"/>
              <a:pPr>
                <a:defRPr/>
              </a:pPr>
              <a:t>‹#›</a:t>
            </a:fld>
            <a:endParaRPr lang="en-US" dirty="0"/>
          </a:p>
        </p:txBody>
      </p:sp>
    </p:spTree>
    <p:extLst>
      <p:ext uri="{BB962C8B-B14F-4D97-AF65-F5344CB8AC3E}">
        <p14:creationId xmlns:p14="http://schemas.microsoft.com/office/powerpoint/2010/main" val="105280300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116871" name="Rectangle 135"/>
          <p:cNvSpPr>
            <a:spLocks noGrp="1" noChangeArrowheads="1"/>
          </p:cNvSpPr>
          <p:nvPr>
            <p:ph type="ctrTitle" sz="quarter"/>
          </p:nvPr>
        </p:nvSpPr>
        <p:spPr>
          <a:xfrm>
            <a:off x="685800" y="1827214"/>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pPr>
                <a:defRPr/>
              </a:pPr>
              <a:t>‹#›</a:t>
            </a:fld>
            <a:endParaRPr lang="en-US"/>
          </a:p>
        </p:txBody>
      </p:sp>
    </p:spTree>
    <p:extLst>
      <p:ext uri="{BB962C8B-B14F-4D97-AF65-F5344CB8AC3E}">
        <p14:creationId xmlns:p14="http://schemas.microsoft.com/office/powerpoint/2010/main" val="64454074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pPr>
                <a:defRPr/>
              </a:pPr>
              <a:t>‹#›</a:t>
            </a:fld>
            <a:endParaRPr lang="en-US"/>
          </a:p>
        </p:txBody>
      </p:sp>
    </p:spTree>
    <p:extLst>
      <p:ext uri="{BB962C8B-B14F-4D97-AF65-F5344CB8AC3E}">
        <p14:creationId xmlns:p14="http://schemas.microsoft.com/office/powerpoint/2010/main" val="175318481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pPr>
                <a:defRPr/>
              </a:pPr>
              <a:t>‹#›</a:t>
            </a:fld>
            <a:endParaRPr lang="en-US"/>
          </a:p>
        </p:txBody>
      </p:sp>
    </p:spTree>
    <p:extLst>
      <p:ext uri="{BB962C8B-B14F-4D97-AF65-F5344CB8AC3E}">
        <p14:creationId xmlns:p14="http://schemas.microsoft.com/office/powerpoint/2010/main" val="312783713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pPr>
                <a:defRPr/>
              </a:pPr>
              <a:t>‹#›</a:t>
            </a:fld>
            <a:endParaRPr lang="en-US"/>
          </a:p>
        </p:txBody>
      </p:sp>
    </p:spTree>
    <p:extLst>
      <p:ext uri="{BB962C8B-B14F-4D97-AF65-F5344CB8AC3E}">
        <p14:creationId xmlns:p14="http://schemas.microsoft.com/office/powerpoint/2010/main" val="70229718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pPr>
                <a:defRPr/>
              </a:pPr>
              <a:t>‹#›</a:t>
            </a:fld>
            <a:endParaRPr lang="en-US"/>
          </a:p>
        </p:txBody>
      </p:sp>
    </p:spTree>
    <p:extLst>
      <p:ext uri="{BB962C8B-B14F-4D97-AF65-F5344CB8AC3E}">
        <p14:creationId xmlns:p14="http://schemas.microsoft.com/office/powerpoint/2010/main" val="42659217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612FD58-88D7-E64C-B71F-E697642FBA41}" type="slidenum">
              <a:rPr lang="en-US"/>
              <a:pPr>
                <a:defRPr/>
              </a:pPr>
              <a:t>‹#›</a:t>
            </a:fld>
            <a:endParaRPr lang="en-US"/>
          </a:p>
        </p:txBody>
      </p:sp>
    </p:spTree>
    <p:extLst>
      <p:ext uri="{BB962C8B-B14F-4D97-AF65-F5344CB8AC3E}">
        <p14:creationId xmlns:p14="http://schemas.microsoft.com/office/powerpoint/2010/main" val="300653180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pPr>
                <a:defRPr/>
              </a:pPr>
              <a:t>‹#›</a:t>
            </a:fld>
            <a:endParaRPr lang="en-US"/>
          </a:p>
        </p:txBody>
      </p:sp>
    </p:spTree>
    <p:extLst>
      <p:ext uri="{BB962C8B-B14F-4D97-AF65-F5344CB8AC3E}">
        <p14:creationId xmlns:p14="http://schemas.microsoft.com/office/powerpoint/2010/main" val="373843674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pPr>
                <a:defRPr/>
              </a:pPr>
              <a:t>‹#›</a:t>
            </a:fld>
            <a:endParaRPr lang="en-US"/>
          </a:p>
        </p:txBody>
      </p:sp>
    </p:spTree>
    <p:extLst>
      <p:ext uri="{BB962C8B-B14F-4D97-AF65-F5344CB8AC3E}">
        <p14:creationId xmlns:p14="http://schemas.microsoft.com/office/powerpoint/2010/main" val="405243346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pPr>
                <a:defRPr/>
              </a:pPr>
              <a:t>‹#›</a:t>
            </a:fld>
            <a:endParaRPr lang="en-US"/>
          </a:p>
        </p:txBody>
      </p:sp>
    </p:spTree>
    <p:extLst>
      <p:ext uri="{BB962C8B-B14F-4D97-AF65-F5344CB8AC3E}">
        <p14:creationId xmlns:p14="http://schemas.microsoft.com/office/powerpoint/2010/main" val="20739196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pPr>
                <a:defRPr/>
              </a:pPr>
              <a:t>‹#›</a:t>
            </a:fld>
            <a:endParaRPr lang="en-US"/>
          </a:p>
        </p:txBody>
      </p:sp>
    </p:spTree>
    <p:extLst>
      <p:ext uri="{BB962C8B-B14F-4D97-AF65-F5344CB8AC3E}">
        <p14:creationId xmlns:p14="http://schemas.microsoft.com/office/powerpoint/2010/main" val="2112104890"/>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pPr>
                <a:defRPr/>
              </a:pPr>
              <a:t>‹#›</a:t>
            </a:fld>
            <a:endParaRPr lang="en-US"/>
          </a:p>
        </p:txBody>
      </p:sp>
    </p:spTree>
    <p:extLst>
      <p:ext uri="{BB962C8B-B14F-4D97-AF65-F5344CB8AC3E}">
        <p14:creationId xmlns:p14="http://schemas.microsoft.com/office/powerpoint/2010/main" val="141862239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pPr>
                <a:defRPr/>
              </a:pPr>
              <a:t>‹#›</a:t>
            </a:fld>
            <a:endParaRPr lang="en-US"/>
          </a:p>
        </p:txBody>
      </p:sp>
    </p:spTree>
    <p:extLst>
      <p:ext uri="{BB962C8B-B14F-4D97-AF65-F5344CB8AC3E}">
        <p14:creationId xmlns:p14="http://schemas.microsoft.com/office/powerpoint/2010/main" val="22319574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0A909DA-5245-604F-94D6-DD962FF42313}" type="slidenum">
              <a:rPr lang="en-US"/>
              <a:pPr>
                <a:defRPr/>
              </a:pPr>
              <a:t>‹#›</a:t>
            </a:fld>
            <a:endParaRPr lang="en-US"/>
          </a:p>
        </p:txBody>
      </p:sp>
    </p:spTree>
    <p:extLst>
      <p:ext uri="{BB962C8B-B14F-4D97-AF65-F5344CB8AC3E}">
        <p14:creationId xmlns:p14="http://schemas.microsoft.com/office/powerpoint/2010/main" val="1567425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53FB524-3C8C-8249-B61D-33E632BA6ADB}" type="slidenum">
              <a:rPr lang="en-US"/>
              <a:pPr>
                <a:defRPr/>
              </a:pPr>
              <a:t>‹#›</a:t>
            </a:fld>
            <a:endParaRPr lang="en-US"/>
          </a:p>
        </p:txBody>
      </p:sp>
    </p:spTree>
    <p:extLst>
      <p:ext uri="{BB962C8B-B14F-4D97-AF65-F5344CB8AC3E}">
        <p14:creationId xmlns:p14="http://schemas.microsoft.com/office/powerpoint/2010/main" val="33347457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F5C7FC0-B417-C346-8A4E-42AD253D393A}" type="slidenum">
              <a:rPr lang="en-US"/>
              <a:pPr>
                <a:defRPr/>
              </a:pPr>
              <a:t>‹#›</a:t>
            </a:fld>
            <a:endParaRPr lang="en-US"/>
          </a:p>
        </p:txBody>
      </p:sp>
    </p:spTree>
    <p:extLst>
      <p:ext uri="{BB962C8B-B14F-4D97-AF65-F5344CB8AC3E}">
        <p14:creationId xmlns:p14="http://schemas.microsoft.com/office/powerpoint/2010/main" val="41377275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4302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1176649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8393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2086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106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2325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83160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776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0226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48488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6775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06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3590471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822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94823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A2CEB54-89FF-CB4F-BDD8-7C9F5B4826C3}" type="slidenum">
              <a:rPr lang="en-US"/>
              <a:pPr>
                <a:defRPr/>
              </a:pPr>
              <a:t>‹#›</a:t>
            </a:fld>
            <a:endParaRPr lang="en-US"/>
          </a:p>
        </p:txBody>
      </p:sp>
    </p:spTree>
    <p:extLst>
      <p:ext uri="{BB962C8B-B14F-4D97-AF65-F5344CB8AC3E}">
        <p14:creationId xmlns:p14="http://schemas.microsoft.com/office/powerpoint/2010/main" val="7526868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D76269A-7E8B-794C-BAFC-1EFF22C7EE91}" type="slidenum">
              <a:rPr lang="en-US"/>
              <a:pPr>
                <a:defRPr/>
              </a:pPr>
              <a:t>‹#›</a:t>
            </a:fld>
            <a:endParaRPr lang="en-US"/>
          </a:p>
        </p:txBody>
      </p:sp>
    </p:spTree>
    <p:extLst>
      <p:ext uri="{BB962C8B-B14F-4D97-AF65-F5344CB8AC3E}">
        <p14:creationId xmlns:p14="http://schemas.microsoft.com/office/powerpoint/2010/main" val="16817634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D136E1A-9D7B-7843-BD0C-AB04DEEFC3E1}" type="slidenum">
              <a:rPr lang="en-US"/>
              <a:pPr>
                <a:defRPr/>
              </a:pPr>
              <a:t>‹#›</a:t>
            </a:fld>
            <a:endParaRPr lang="en-US"/>
          </a:p>
        </p:txBody>
      </p:sp>
    </p:spTree>
    <p:extLst>
      <p:ext uri="{BB962C8B-B14F-4D97-AF65-F5344CB8AC3E}">
        <p14:creationId xmlns:p14="http://schemas.microsoft.com/office/powerpoint/2010/main" val="16498650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D9F6B3-D119-9546-9763-F5A397226284}" type="slidenum">
              <a:rPr lang="en-US"/>
              <a:pPr>
                <a:defRPr/>
              </a:pPr>
              <a:t>‹#›</a:t>
            </a:fld>
            <a:endParaRPr lang="en-US"/>
          </a:p>
        </p:txBody>
      </p:sp>
    </p:spTree>
    <p:extLst>
      <p:ext uri="{BB962C8B-B14F-4D97-AF65-F5344CB8AC3E}">
        <p14:creationId xmlns:p14="http://schemas.microsoft.com/office/powerpoint/2010/main" val="9484228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DCF0452-5891-C24D-842F-300A30EF89C6}" type="slidenum">
              <a:rPr lang="en-US"/>
              <a:pPr>
                <a:defRPr/>
              </a:pPr>
              <a:t>‹#›</a:t>
            </a:fld>
            <a:endParaRPr lang="en-US"/>
          </a:p>
        </p:txBody>
      </p:sp>
    </p:spTree>
    <p:extLst>
      <p:ext uri="{BB962C8B-B14F-4D97-AF65-F5344CB8AC3E}">
        <p14:creationId xmlns:p14="http://schemas.microsoft.com/office/powerpoint/2010/main" val="7433755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D671285-8B87-D94F-AF5D-047D6BEE01A0}" type="slidenum">
              <a:rPr lang="en-US"/>
              <a:pPr>
                <a:defRPr/>
              </a:pPr>
              <a:t>‹#›</a:t>
            </a:fld>
            <a:endParaRPr lang="en-US"/>
          </a:p>
        </p:txBody>
      </p:sp>
    </p:spTree>
    <p:extLst>
      <p:ext uri="{BB962C8B-B14F-4D97-AF65-F5344CB8AC3E}">
        <p14:creationId xmlns:p14="http://schemas.microsoft.com/office/powerpoint/2010/main" val="2777814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355AA32-F6DC-F547-8B38-9396A0A4F1A2}" type="slidenum">
              <a:rPr lang="en-US"/>
              <a:pPr>
                <a:defRPr/>
              </a:pPr>
              <a:t>‹#›</a:t>
            </a:fld>
            <a:endParaRPr lang="en-US"/>
          </a:p>
        </p:txBody>
      </p:sp>
    </p:spTree>
    <p:extLst>
      <p:ext uri="{BB962C8B-B14F-4D97-AF65-F5344CB8AC3E}">
        <p14:creationId xmlns:p14="http://schemas.microsoft.com/office/powerpoint/2010/main" val="37695346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96D123F-D78A-8C4A-B038-8A5289DCB3CF}" type="slidenum">
              <a:rPr lang="en-US"/>
              <a:pPr>
                <a:defRPr/>
              </a:pPr>
              <a:t>‹#›</a:t>
            </a:fld>
            <a:endParaRPr lang="en-US"/>
          </a:p>
        </p:txBody>
      </p:sp>
    </p:spTree>
    <p:extLst>
      <p:ext uri="{BB962C8B-B14F-4D97-AF65-F5344CB8AC3E}">
        <p14:creationId xmlns:p14="http://schemas.microsoft.com/office/powerpoint/2010/main" val="10851346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F2E6502-D287-664E-A84D-F082540D30D0}" type="slidenum">
              <a:rPr lang="en-US"/>
              <a:pPr>
                <a:defRPr/>
              </a:pPr>
              <a:t>‹#›</a:t>
            </a:fld>
            <a:endParaRPr lang="en-US"/>
          </a:p>
        </p:txBody>
      </p:sp>
    </p:spTree>
    <p:extLst>
      <p:ext uri="{BB962C8B-B14F-4D97-AF65-F5344CB8AC3E}">
        <p14:creationId xmlns:p14="http://schemas.microsoft.com/office/powerpoint/2010/main" val="3092919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3F8B729-1CE6-554C-AFE4-1BDCFFDCC684}" type="slidenum">
              <a:rPr lang="en-US"/>
              <a:pPr>
                <a:defRPr/>
              </a:pPr>
              <a:t>‹#›</a:t>
            </a:fld>
            <a:endParaRPr lang="en-US"/>
          </a:p>
        </p:txBody>
      </p:sp>
    </p:spTree>
    <p:extLst>
      <p:ext uri="{BB962C8B-B14F-4D97-AF65-F5344CB8AC3E}">
        <p14:creationId xmlns:p14="http://schemas.microsoft.com/office/powerpoint/2010/main" val="3218206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16940497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CC46CE9-89F9-4346-A7ED-4AFAC78FD1F7}" type="slidenum">
              <a:rPr lang="en-US"/>
              <a:pPr>
                <a:defRPr/>
              </a:pPr>
              <a:t>‹#›</a:t>
            </a:fld>
            <a:endParaRPr lang="en-US"/>
          </a:p>
        </p:txBody>
      </p:sp>
    </p:spTree>
    <p:extLst>
      <p:ext uri="{BB962C8B-B14F-4D97-AF65-F5344CB8AC3E}">
        <p14:creationId xmlns:p14="http://schemas.microsoft.com/office/powerpoint/2010/main" val="19137575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444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23FB77-ACE3-7243-B723-1754E5044E33}" type="slidenum">
              <a:rPr lang="en-US"/>
              <a:pPr>
                <a:defRPr/>
              </a:pPr>
              <a:t>‹#›</a:t>
            </a:fld>
            <a:endParaRPr lang="en-US"/>
          </a:p>
        </p:txBody>
      </p:sp>
    </p:spTree>
    <p:extLst>
      <p:ext uri="{BB962C8B-B14F-4D97-AF65-F5344CB8AC3E}">
        <p14:creationId xmlns:p14="http://schemas.microsoft.com/office/powerpoint/2010/main" val="29598307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DFB22-FF41-2E40-BBFB-C9CC1491608A}" type="slidenum">
              <a:rPr lang="en-US"/>
              <a:pPr>
                <a:defRPr/>
              </a:pPr>
              <a:t>‹#›</a:t>
            </a:fld>
            <a:endParaRPr lang="en-US"/>
          </a:p>
        </p:txBody>
      </p:sp>
    </p:spTree>
    <p:extLst>
      <p:ext uri="{BB962C8B-B14F-4D97-AF65-F5344CB8AC3E}">
        <p14:creationId xmlns:p14="http://schemas.microsoft.com/office/powerpoint/2010/main" val="368271673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3FEDA3-547E-3641-B0A8-6C5D054343E4}" type="slidenum">
              <a:rPr lang="en-US"/>
              <a:pPr>
                <a:defRPr/>
              </a:pPr>
              <a:t>‹#›</a:t>
            </a:fld>
            <a:endParaRPr lang="en-US"/>
          </a:p>
        </p:txBody>
      </p:sp>
    </p:spTree>
    <p:extLst>
      <p:ext uri="{BB962C8B-B14F-4D97-AF65-F5344CB8AC3E}">
        <p14:creationId xmlns:p14="http://schemas.microsoft.com/office/powerpoint/2010/main" val="1865456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5D7408-E46A-9740-A430-109C3FE15644}" type="slidenum">
              <a:rPr lang="en-US"/>
              <a:pPr>
                <a:defRPr/>
              </a:pPr>
              <a:t>‹#›</a:t>
            </a:fld>
            <a:endParaRPr lang="en-US"/>
          </a:p>
        </p:txBody>
      </p:sp>
    </p:spTree>
    <p:extLst>
      <p:ext uri="{BB962C8B-B14F-4D97-AF65-F5344CB8AC3E}">
        <p14:creationId xmlns:p14="http://schemas.microsoft.com/office/powerpoint/2010/main" val="18649349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D3D1C6-4D43-8842-B74A-AA4884754CC5}" type="slidenum">
              <a:rPr lang="en-US"/>
              <a:pPr>
                <a:defRPr/>
              </a:pPr>
              <a:t>‹#›</a:t>
            </a:fld>
            <a:endParaRPr lang="en-US"/>
          </a:p>
        </p:txBody>
      </p:sp>
    </p:spTree>
    <p:extLst>
      <p:ext uri="{BB962C8B-B14F-4D97-AF65-F5344CB8AC3E}">
        <p14:creationId xmlns:p14="http://schemas.microsoft.com/office/powerpoint/2010/main" val="1112680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B25E9D-9D72-5745-BB82-EA53CE37A193}" type="slidenum">
              <a:rPr lang="en-US"/>
              <a:pPr>
                <a:defRPr/>
              </a:pPr>
              <a:t>‹#›</a:t>
            </a:fld>
            <a:endParaRPr lang="en-US"/>
          </a:p>
        </p:txBody>
      </p:sp>
    </p:spTree>
    <p:extLst>
      <p:ext uri="{BB962C8B-B14F-4D97-AF65-F5344CB8AC3E}">
        <p14:creationId xmlns:p14="http://schemas.microsoft.com/office/powerpoint/2010/main" val="39323676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84CF7E-4D51-D241-9AC9-3B2A473B453B}" type="slidenum">
              <a:rPr lang="en-US"/>
              <a:pPr>
                <a:defRPr/>
              </a:pPr>
              <a:t>‹#›</a:t>
            </a:fld>
            <a:endParaRPr lang="en-US"/>
          </a:p>
        </p:txBody>
      </p:sp>
    </p:spTree>
    <p:extLst>
      <p:ext uri="{BB962C8B-B14F-4D97-AF65-F5344CB8AC3E}">
        <p14:creationId xmlns:p14="http://schemas.microsoft.com/office/powerpoint/2010/main" val="33778505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DA9A-93BA-0042-9DF8-AC03EDE7AD78}" type="slidenum">
              <a:rPr lang="en-US"/>
              <a:pPr>
                <a:defRPr/>
              </a:pPr>
              <a:t>‹#›</a:t>
            </a:fld>
            <a:endParaRPr lang="en-US"/>
          </a:p>
        </p:txBody>
      </p:sp>
    </p:spTree>
    <p:extLst>
      <p:ext uri="{BB962C8B-B14F-4D97-AF65-F5344CB8AC3E}">
        <p14:creationId xmlns:p14="http://schemas.microsoft.com/office/powerpoint/2010/main" val="374225072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897CE-F1DB-D94C-9920-1D6AB5F02C06}" type="slidenum">
              <a:rPr lang="en-US"/>
              <a:pPr>
                <a:defRPr/>
              </a:pPr>
              <a:t>‹#›</a:t>
            </a:fld>
            <a:endParaRPr lang="en-US"/>
          </a:p>
        </p:txBody>
      </p:sp>
    </p:spTree>
    <p:extLst>
      <p:ext uri="{BB962C8B-B14F-4D97-AF65-F5344CB8AC3E}">
        <p14:creationId xmlns:p14="http://schemas.microsoft.com/office/powerpoint/2010/main" val="420319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863663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FE99D-3D74-844B-B70A-D5992C13944A}" type="slidenum">
              <a:rPr lang="en-US"/>
              <a:pPr>
                <a:defRPr/>
              </a:pPr>
              <a:t>‹#›</a:t>
            </a:fld>
            <a:endParaRPr lang="en-US"/>
          </a:p>
        </p:txBody>
      </p:sp>
    </p:spTree>
    <p:extLst>
      <p:ext uri="{BB962C8B-B14F-4D97-AF65-F5344CB8AC3E}">
        <p14:creationId xmlns:p14="http://schemas.microsoft.com/office/powerpoint/2010/main" val="10544818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483A8-CE9A-2E4B-B30F-2AFAC90315D7}" type="slidenum">
              <a:rPr lang="en-US"/>
              <a:pPr>
                <a:defRPr/>
              </a:pPr>
              <a:t>‹#›</a:t>
            </a:fld>
            <a:endParaRPr lang="en-US"/>
          </a:p>
        </p:txBody>
      </p:sp>
    </p:spTree>
    <p:extLst>
      <p:ext uri="{BB962C8B-B14F-4D97-AF65-F5344CB8AC3E}">
        <p14:creationId xmlns:p14="http://schemas.microsoft.com/office/powerpoint/2010/main" val="7770544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4210" name="Rectangle 2"/>
          <p:cNvSpPr>
            <a:spLocks noGrp="1" noChangeArrowheads="1"/>
          </p:cNvSpPr>
          <p:nvPr>
            <p:ph type="ctrTitle"/>
          </p:nvPr>
        </p:nvSpPr>
        <p:spPr>
          <a:xfrm>
            <a:off x="685800" y="2286000"/>
            <a:ext cx="7772400" cy="1143000"/>
          </a:xfrm>
          <a:effectLst>
            <a:outerShdw blurRad="25400" dist="25399" dir="2700000" algn="ctr" rotWithShape="0">
              <a:schemeClr val="bg2">
                <a:alpha val="99962"/>
              </a:schemeClr>
            </a:outerShdw>
          </a:effectLst>
        </p:spPr>
        <p:txBody>
          <a:bodyPr/>
          <a:lstStyle>
            <a:lvl1pPr>
              <a:defRPr/>
            </a:lvl1pPr>
          </a:lstStyle>
          <a:p>
            <a:r>
              <a:rPr lang="en-US"/>
              <a:t>Click to edit Master title style</a:t>
            </a:r>
          </a:p>
        </p:txBody>
      </p:sp>
      <p:sp>
        <p:nvSpPr>
          <p:cNvPr id="734211" name="Rectangle 3"/>
          <p:cNvSpPr>
            <a:spLocks noGrp="1" noChangeArrowheads="1"/>
          </p:cNvSpPr>
          <p:nvPr>
            <p:ph type="subTitle" idx="1"/>
          </p:nvPr>
        </p:nvSpPr>
        <p:spPr>
          <a:xfrm>
            <a:off x="2543175" y="3733800"/>
            <a:ext cx="4056063" cy="2286000"/>
          </a:xfrm>
          <a:effectLst>
            <a:outerShdw blurRad="25400" dist="25399" dir="2700000" algn="ctr" rotWithShape="0">
              <a:schemeClr val="bg2">
                <a:alpha val="99962"/>
              </a:schemeClr>
            </a:outerShdw>
          </a:effectLst>
        </p:spPr>
        <p:txBody>
          <a:bodyPr/>
          <a:lstStyle>
            <a:lvl1pPr marL="0" indent="0" algn="ctr">
              <a:buFont typeface="Monotype Sorts" pitchFamily="-105" charset="2"/>
              <a:buNone/>
              <a:defRPr sz="3200"/>
            </a:lvl1pPr>
          </a:lstStyle>
          <a:p>
            <a:r>
              <a:rPr lang="en-US"/>
              <a:t>Click to edit Master subtitle style</a:t>
            </a:r>
          </a:p>
        </p:txBody>
      </p:sp>
      <p:sp>
        <p:nvSpPr>
          <p:cNvPr id="4" name="Rectangle 4"/>
          <p:cNvSpPr>
            <a:spLocks noGrp="1" noChangeArrowheads="1"/>
          </p:cNvSpPr>
          <p:nvPr>
            <p:ph type="dt" sz="half" idx="10"/>
          </p:nvPr>
        </p:nvSpPr>
        <p:spPr>
          <a:effectLst>
            <a:outerShdw blurRad="25400" dist="25399" dir="2700000" algn="ctr" rotWithShape="0">
              <a:schemeClr val="bg2">
                <a:alpha val="99962"/>
              </a:schemeClr>
            </a:outerShdw>
          </a:effectLst>
        </p:spPr>
        <p:txBody>
          <a:bodyPr/>
          <a:lstStyle>
            <a:lvl1pPr>
              <a:defRPr sz="1400" b="0"/>
            </a:lvl1pPr>
          </a:lstStyle>
          <a:p>
            <a:pPr>
              <a:defRPr/>
            </a:pPr>
            <a:endParaRPr lang="en-US"/>
          </a:p>
        </p:txBody>
      </p:sp>
      <p:sp>
        <p:nvSpPr>
          <p:cNvPr id="5" name="Rectangle 5"/>
          <p:cNvSpPr>
            <a:spLocks noGrp="1" noChangeArrowheads="1"/>
          </p:cNvSpPr>
          <p:nvPr>
            <p:ph type="ftr" sz="quarter" idx="11"/>
          </p:nvPr>
        </p:nvSpPr>
        <p:spPr>
          <a:effectLst>
            <a:outerShdw blurRad="25400" dist="25399" dir="2700000" algn="ctr" rotWithShape="0">
              <a:schemeClr val="bg2">
                <a:alpha val="99962"/>
              </a:schemeClr>
            </a:outerShdw>
          </a:effectLst>
        </p:spPr>
        <p:txBody>
          <a:bodyPr/>
          <a:lstStyle>
            <a:lvl1pPr>
              <a:defRPr sz="1400" b="0"/>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42134DF-C684-EF42-8E99-7D33EC39830F}" type="slidenum">
              <a:rPr lang="en-US"/>
              <a:pPr>
                <a:defRPr/>
              </a:pPr>
              <a:t>‹#›</a:t>
            </a:fld>
            <a:endParaRPr lang="en-US"/>
          </a:p>
        </p:txBody>
      </p:sp>
    </p:spTree>
    <p:extLst>
      <p:ext uri="{BB962C8B-B14F-4D97-AF65-F5344CB8AC3E}">
        <p14:creationId xmlns:p14="http://schemas.microsoft.com/office/powerpoint/2010/main" val="32181562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37870-35B4-1C4A-A6B7-97BC48F7DF33}" type="slidenum">
              <a:rPr lang="en-US"/>
              <a:pPr>
                <a:defRPr/>
              </a:pPr>
              <a:t>‹#›</a:t>
            </a:fld>
            <a:endParaRPr lang="en-US"/>
          </a:p>
        </p:txBody>
      </p:sp>
    </p:spTree>
    <p:extLst>
      <p:ext uri="{BB962C8B-B14F-4D97-AF65-F5344CB8AC3E}">
        <p14:creationId xmlns:p14="http://schemas.microsoft.com/office/powerpoint/2010/main" val="118437382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7EB9B-1888-F34D-BC8E-37C9AEDF7AB2}" type="slidenum">
              <a:rPr lang="en-US"/>
              <a:pPr>
                <a:defRPr/>
              </a:pPr>
              <a:t>‹#›</a:t>
            </a:fld>
            <a:endParaRPr lang="en-US"/>
          </a:p>
        </p:txBody>
      </p:sp>
    </p:spTree>
    <p:extLst>
      <p:ext uri="{BB962C8B-B14F-4D97-AF65-F5344CB8AC3E}">
        <p14:creationId xmlns:p14="http://schemas.microsoft.com/office/powerpoint/2010/main" val="3993630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314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9300" y="1981200"/>
            <a:ext cx="3314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6C867F-C5B8-5A49-9E9C-334610B5D621}" type="slidenum">
              <a:rPr lang="en-US"/>
              <a:pPr>
                <a:defRPr/>
              </a:pPr>
              <a:t>‹#›</a:t>
            </a:fld>
            <a:endParaRPr lang="en-US"/>
          </a:p>
        </p:txBody>
      </p:sp>
    </p:spTree>
    <p:extLst>
      <p:ext uri="{BB962C8B-B14F-4D97-AF65-F5344CB8AC3E}">
        <p14:creationId xmlns:p14="http://schemas.microsoft.com/office/powerpoint/2010/main" val="4710924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7F9DDA-D9AC-504F-A4BB-807FE939682F}" type="slidenum">
              <a:rPr lang="en-US"/>
              <a:pPr>
                <a:defRPr/>
              </a:pPr>
              <a:t>‹#›</a:t>
            </a:fld>
            <a:endParaRPr lang="en-US"/>
          </a:p>
        </p:txBody>
      </p:sp>
    </p:spTree>
    <p:extLst>
      <p:ext uri="{BB962C8B-B14F-4D97-AF65-F5344CB8AC3E}">
        <p14:creationId xmlns:p14="http://schemas.microsoft.com/office/powerpoint/2010/main" val="1597172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5647C-6B5E-AF4D-9E20-E896A29005CE}" type="slidenum">
              <a:rPr lang="en-US"/>
              <a:pPr>
                <a:defRPr/>
              </a:pPr>
              <a:t>‹#›</a:t>
            </a:fld>
            <a:endParaRPr lang="en-US"/>
          </a:p>
        </p:txBody>
      </p:sp>
    </p:spTree>
    <p:extLst>
      <p:ext uri="{BB962C8B-B14F-4D97-AF65-F5344CB8AC3E}">
        <p14:creationId xmlns:p14="http://schemas.microsoft.com/office/powerpoint/2010/main" val="4182733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A23751-190B-FB47-BBC2-ECD9958295F9}" type="slidenum">
              <a:rPr lang="en-US"/>
              <a:pPr>
                <a:defRPr/>
              </a:pPr>
              <a:t>‹#›</a:t>
            </a:fld>
            <a:endParaRPr lang="en-US"/>
          </a:p>
        </p:txBody>
      </p:sp>
    </p:spTree>
    <p:extLst>
      <p:ext uri="{BB962C8B-B14F-4D97-AF65-F5344CB8AC3E}">
        <p14:creationId xmlns:p14="http://schemas.microsoft.com/office/powerpoint/2010/main" val="7760876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09798-8A31-2549-854E-000938EAEABA}" type="slidenum">
              <a:rPr lang="en-US"/>
              <a:pPr>
                <a:defRPr/>
              </a:pPr>
              <a:t>‹#›</a:t>
            </a:fld>
            <a:endParaRPr lang="en-US"/>
          </a:p>
        </p:txBody>
      </p:sp>
    </p:spTree>
    <p:extLst>
      <p:ext uri="{BB962C8B-B14F-4D97-AF65-F5344CB8AC3E}">
        <p14:creationId xmlns:p14="http://schemas.microsoft.com/office/powerpoint/2010/main" val="278890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0.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6" Type="http://schemas.openxmlformats.org/officeDocument/2006/relationships/image" Target="../media/image13.png"/><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12.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11.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2.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3.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4.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4.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5.jpe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21.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7.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4.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5.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6.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12.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image" Target="../media/image11.png"/><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theme" Target="../theme/theme27.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 Id="rId14" Type="http://schemas.openxmlformats.org/officeDocument/2006/relationships/image" Target="../media/image1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8.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6" Type="http://schemas.openxmlformats.org/officeDocument/2006/relationships/image" Target="../media/image13.png"/><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5" Type="http://schemas.openxmlformats.org/officeDocument/2006/relationships/image" Target="../media/image12.png"/><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image" Target="../media/image11.png"/></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7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6.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30.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1.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2.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9.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3.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4.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5.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6.xml.rels><?xml version="1.0" encoding="UTF-8" standalone="yes"?>
<Relationships xmlns="http://schemas.openxmlformats.org/package/2006/relationships"><Relationship Id="rId3" Type="http://schemas.openxmlformats.org/officeDocument/2006/relationships/theme" Target="../theme/theme36.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4" Type="http://schemas.openxmlformats.org/officeDocument/2006/relationships/image" Target="../media/image14.png"/></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44.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theme" Target="../theme/theme38.xml"/><Relationship Id="rId1" Type="http://schemas.openxmlformats.org/officeDocument/2006/relationships/slideLayout" Target="../slideLayouts/slideLayout34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5.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slideLayout" Target="../slideLayouts/slideLayout371.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slideLayout" Target="../slideLayouts/slideLayout370.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5" Type="http://schemas.openxmlformats.org/officeDocument/2006/relationships/theme" Target="../theme/theme40.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slideLayout" Target="../slideLayouts/slideLayout372.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0.xml"/><Relationship Id="rId13" Type="http://schemas.openxmlformats.org/officeDocument/2006/relationships/slideLayout" Target="../slideLayouts/slideLayout385.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slideLayout" Target="../slideLayouts/slideLayout384.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5" Type="http://schemas.openxmlformats.org/officeDocument/2006/relationships/theme" Target="../theme/theme41.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 Id="rId14" Type="http://schemas.openxmlformats.org/officeDocument/2006/relationships/slideLayout" Target="../slideLayouts/slideLayout38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slideLayout" Target="../slideLayouts/slideLayout399.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5" Type="http://schemas.openxmlformats.org/officeDocument/2006/relationships/theme" Target="../theme/theme42.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 Id="rId14" Type="http://schemas.openxmlformats.org/officeDocument/2006/relationships/slideLayout" Target="../slideLayouts/slideLayout40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slideLayout" Target="../slideLayouts/slideLayout413.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slideLayout" Target="../slideLayouts/slideLayout412.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5" Type="http://schemas.openxmlformats.org/officeDocument/2006/relationships/theme" Target="../theme/theme43.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44.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4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45.xml"/><Relationship Id="rId1" Type="http://schemas.openxmlformats.org/officeDocument/2006/relationships/slideLayout" Target="../slideLayouts/slideLayout42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4.xml"/><Relationship Id="rId3" Type="http://schemas.openxmlformats.org/officeDocument/2006/relationships/slideLayout" Target="../slideLayouts/slideLayout429.xml"/><Relationship Id="rId7" Type="http://schemas.openxmlformats.org/officeDocument/2006/relationships/slideLayout" Target="../slideLayouts/slideLayout433.xml"/><Relationship Id="rId12" Type="http://schemas.openxmlformats.org/officeDocument/2006/relationships/theme" Target="../theme/theme46.xml"/><Relationship Id="rId2" Type="http://schemas.openxmlformats.org/officeDocument/2006/relationships/slideLayout" Target="../slideLayouts/slideLayout428.xml"/><Relationship Id="rId1" Type="http://schemas.openxmlformats.org/officeDocument/2006/relationships/slideLayout" Target="../slideLayouts/slideLayout427.xml"/><Relationship Id="rId6" Type="http://schemas.openxmlformats.org/officeDocument/2006/relationships/slideLayout" Target="../slideLayouts/slideLayout432.xml"/><Relationship Id="rId11" Type="http://schemas.openxmlformats.org/officeDocument/2006/relationships/slideLayout" Target="../slideLayouts/slideLayout437.xml"/><Relationship Id="rId5" Type="http://schemas.openxmlformats.org/officeDocument/2006/relationships/slideLayout" Target="../slideLayouts/slideLayout431.xml"/><Relationship Id="rId10" Type="http://schemas.openxmlformats.org/officeDocument/2006/relationships/slideLayout" Target="../slideLayouts/slideLayout436.xml"/><Relationship Id="rId4" Type="http://schemas.openxmlformats.org/officeDocument/2006/relationships/slideLayout" Target="../slideLayouts/slideLayout430.xml"/><Relationship Id="rId9" Type="http://schemas.openxmlformats.org/officeDocument/2006/relationships/slideLayout" Target="../slideLayouts/slideLayout435.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43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46.xml"/><Relationship Id="rId13" Type="http://schemas.openxmlformats.org/officeDocument/2006/relationships/image" Target="../media/image19.jpeg"/><Relationship Id="rId3" Type="http://schemas.openxmlformats.org/officeDocument/2006/relationships/slideLayout" Target="../slideLayouts/slideLayout441.xml"/><Relationship Id="rId7" Type="http://schemas.openxmlformats.org/officeDocument/2006/relationships/slideLayout" Target="../slideLayouts/slideLayout445.xml"/><Relationship Id="rId12" Type="http://schemas.openxmlformats.org/officeDocument/2006/relationships/theme" Target="../theme/theme48.xml"/><Relationship Id="rId2" Type="http://schemas.openxmlformats.org/officeDocument/2006/relationships/slideLayout" Target="../slideLayouts/slideLayout440.xml"/><Relationship Id="rId1" Type="http://schemas.openxmlformats.org/officeDocument/2006/relationships/slideLayout" Target="../slideLayouts/slideLayout439.xml"/><Relationship Id="rId6" Type="http://schemas.openxmlformats.org/officeDocument/2006/relationships/slideLayout" Target="../slideLayouts/slideLayout444.xml"/><Relationship Id="rId11" Type="http://schemas.openxmlformats.org/officeDocument/2006/relationships/slideLayout" Target="../slideLayouts/slideLayout449.xml"/><Relationship Id="rId5" Type="http://schemas.openxmlformats.org/officeDocument/2006/relationships/slideLayout" Target="../slideLayouts/slideLayout443.xml"/><Relationship Id="rId10" Type="http://schemas.openxmlformats.org/officeDocument/2006/relationships/slideLayout" Target="../slideLayouts/slideLayout448.xml"/><Relationship Id="rId4" Type="http://schemas.openxmlformats.org/officeDocument/2006/relationships/slideLayout" Target="../slideLayouts/slideLayout442.xml"/><Relationship Id="rId9" Type="http://schemas.openxmlformats.org/officeDocument/2006/relationships/slideLayout" Target="../slideLayouts/slideLayout44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image" Target="../media/image19.jpeg"/><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theme" Target="../theme/theme49.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61.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462.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52.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20.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53.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54.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2" Type="http://schemas.openxmlformats.org/officeDocument/2006/relationships/slideLayout" Target="../slideLayouts/slideLayout497.xml"/><Relationship Id="rId16" Type="http://schemas.openxmlformats.org/officeDocument/2006/relationships/theme" Target="../theme/theme55.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slideLayout" Target="../slideLayouts/slideLayout51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slideLayout" Target="../slideLayouts/slideLayout50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18.xml"/><Relationship Id="rId13" Type="http://schemas.openxmlformats.org/officeDocument/2006/relationships/image" Target="../media/image7.jpeg"/><Relationship Id="rId3" Type="http://schemas.openxmlformats.org/officeDocument/2006/relationships/slideLayout" Target="../slideLayouts/slideLayout513.xml"/><Relationship Id="rId7" Type="http://schemas.openxmlformats.org/officeDocument/2006/relationships/slideLayout" Target="../slideLayouts/slideLayout517.xml"/><Relationship Id="rId12" Type="http://schemas.openxmlformats.org/officeDocument/2006/relationships/theme" Target="../theme/theme56.xml"/><Relationship Id="rId2" Type="http://schemas.openxmlformats.org/officeDocument/2006/relationships/slideLayout" Target="../slideLayouts/slideLayout512.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11" Type="http://schemas.openxmlformats.org/officeDocument/2006/relationships/slideLayout" Target="../slideLayouts/slideLayout521.xml"/><Relationship Id="rId5" Type="http://schemas.openxmlformats.org/officeDocument/2006/relationships/slideLayout" Target="../slideLayouts/slideLayout515.xml"/><Relationship Id="rId10" Type="http://schemas.openxmlformats.org/officeDocument/2006/relationships/slideLayout" Target="../slideLayouts/slideLayout520.xml"/><Relationship Id="rId4" Type="http://schemas.openxmlformats.org/officeDocument/2006/relationships/slideLayout" Target="../slideLayouts/slideLayout514.xml"/><Relationship Id="rId9" Type="http://schemas.openxmlformats.org/officeDocument/2006/relationships/slideLayout" Target="../slideLayouts/slideLayout519.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29.xml"/><Relationship Id="rId13" Type="http://schemas.openxmlformats.org/officeDocument/2006/relationships/theme" Target="../theme/theme57.xml"/><Relationship Id="rId3" Type="http://schemas.openxmlformats.org/officeDocument/2006/relationships/slideLayout" Target="../slideLayouts/slideLayout524.xml"/><Relationship Id="rId7" Type="http://schemas.openxmlformats.org/officeDocument/2006/relationships/slideLayout" Target="../slideLayouts/slideLayout528.xml"/><Relationship Id="rId12" Type="http://schemas.openxmlformats.org/officeDocument/2006/relationships/slideLayout" Target="../slideLayouts/slideLayout533.xml"/><Relationship Id="rId2" Type="http://schemas.openxmlformats.org/officeDocument/2006/relationships/slideLayout" Target="../slideLayouts/slideLayout523.xml"/><Relationship Id="rId1" Type="http://schemas.openxmlformats.org/officeDocument/2006/relationships/slideLayout" Target="../slideLayouts/slideLayout522.xml"/><Relationship Id="rId6" Type="http://schemas.openxmlformats.org/officeDocument/2006/relationships/slideLayout" Target="../slideLayouts/slideLayout527.xml"/><Relationship Id="rId11" Type="http://schemas.openxmlformats.org/officeDocument/2006/relationships/slideLayout" Target="../slideLayouts/slideLayout532.xml"/><Relationship Id="rId5" Type="http://schemas.openxmlformats.org/officeDocument/2006/relationships/slideLayout" Target="../slideLayouts/slideLayout526.xml"/><Relationship Id="rId10" Type="http://schemas.openxmlformats.org/officeDocument/2006/relationships/slideLayout" Target="../slideLayouts/slideLayout531.xml"/><Relationship Id="rId4" Type="http://schemas.openxmlformats.org/officeDocument/2006/relationships/slideLayout" Target="../slideLayouts/slideLayout525.xml"/><Relationship Id="rId9" Type="http://schemas.openxmlformats.org/officeDocument/2006/relationships/slideLayout" Target="../slideLayouts/slideLayout530.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4.pn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8.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52.xml"/><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9.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7.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8.jpe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0851"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mn-ea"/>
                <a:cs typeface="+mn-cs"/>
              </a:defRPr>
            </a:lvl1pPr>
          </a:lstStyle>
          <a:p>
            <a:pPr>
              <a:defRPr/>
            </a:pPr>
            <a:endParaRPr lang="en-US"/>
          </a:p>
        </p:txBody>
      </p:sp>
      <p:sp>
        <p:nvSpPr>
          <p:cNvPr id="590853"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590854"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ea typeface="MS Pゴシック" charset="0"/>
                <a:cs typeface="MS Pゴシック" charset="0"/>
              </a:defRPr>
            </a:lvl1pPr>
          </a:lstStyle>
          <a:p>
            <a:pPr>
              <a:defRPr/>
            </a:pPr>
            <a:fld id="{740CA2BE-D107-A141-8D2C-D741B361F0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7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6487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487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8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8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8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8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6489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164908"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0325A45B-D481-A24A-A2CF-E343BC52EE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3"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 id="21474861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5CE852D-9173-5A42-8634-BDF4681F47EC}" type="slidenum">
              <a:rPr lang="en-US"/>
              <a:pPr>
                <a:defRPr/>
              </a:pPr>
              <a:t>‹#›</a:t>
            </a:fld>
            <a:endParaRPr lang="en-US"/>
          </a:p>
        </p:txBody>
      </p:sp>
      <p:grpSp>
        <p:nvGrpSpPr>
          <p:cNvPr id="190468" name="Group 4"/>
          <p:cNvGrpSpPr>
            <a:grpSpLocks/>
          </p:cNvGrpSpPr>
          <p:nvPr/>
        </p:nvGrpSpPr>
        <p:grpSpPr bwMode="auto">
          <a:xfrm>
            <a:off x="0" y="0"/>
            <a:ext cx="9140825" cy="6850063"/>
            <a:chOff x="0" y="0"/>
            <a:chExt cx="5758" cy="4315"/>
          </a:xfrm>
        </p:grpSpPr>
        <p:grpSp>
          <p:nvGrpSpPr>
            <p:cNvPr id="190472"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90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9047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5" r:id="rId1"/>
    <p:sldLayoutId id="2147486122" r:id="rId2"/>
    <p:sldLayoutId id="2147486123" r:id="rId3"/>
    <p:sldLayoutId id="2147486124" r:id="rId4"/>
    <p:sldLayoutId id="2147486125" r:id="rId5"/>
    <p:sldLayoutId id="2147486126" r:id="rId6"/>
    <p:sldLayoutId id="2147486127" r:id="rId7"/>
    <p:sldLayoutId id="2147486128" r:id="rId8"/>
    <p:sldLayoutId id="2147486129" r:id="rId9"/>
    <p:sldLayoutId id="2147486130" r:id="rId10"/>
    <p:sldLayoutId id="2147486131" r:id="rId11"/>
    <p:sldLayoutId id="214748613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1422400"/>
            <a:ext cx="9147175" cy="5435600"/>
            <a:chOff x="0" y="896"/>
            <a:chExt cx="5762" cy="3424"/>
          </a:xfrm>
        </p:grpSpPr>
        <p:grpSp>
          <p:nvGrpSpPr>
            <p:cNvPr id="203784" name="Group 3"/>
            <p:cNvGrpSpPr>
              <a:grpSpLocks/>
            </p:cNvGrpSpPr>
            <p:nvPr userDrawn="1"/>
          </p:nvGrpSpPr>
          <p:grpSpPr bwMode="auto">
            <a:xfrm>
              <a:off x="20" y="896"/>
              <a:ext cx="5742" cy="3424"/>
              <a:chOff x="20" y="896"/>
              <a:chExt cx="5742" cy="3424"/>
            </a:xfrm>
          </p:grpSpPr>
          <p:sp>
            <p:nvSpPr>
              <p:cNvPr id="2039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3785" name="Group 17"/>
            <p:cNvGrpSpPr>
              <a:grpSpLocks/>
            </p:cNvGrpSpPr>
            <p:nvPr userDrawn="1"/>
          </p:nvGrpSpPr>
          <p:grpSpPr bwMode="auto">
            <a:xfrm>
              <a:off x="0" y="2291"/>
              <a:ext cx="1385" cy="1702"/>
              <a:chOff x="0" y="2291"/>
              <a:chExt cx="1385" cy="1702"/>
            </a:xfrm>
          </p:grpSpPr>
          <p:sp>
            <p:nvSpPr>
              <p:cNvPr id="2037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8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8"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B0ABAB36-8613-1E4A-8937-CBB59BFA282B}"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6"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BONES" pitchFamily="-105" charset="0"/>
                <a:ea typeface="+mn-ea"/>
                <a:cs typeface="+mn-cs"/>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BONES" pitchFamily="-105" charset="0"/>
                <a:ea typeface="+mn-ea"/>
                <a:cs typeface="+mn-cs"/>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grpSp>
      <p:sp>
        <p:nvSpPr>
          <p:cNvPr id="21606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5" charset="-128"/>
                <a:cs typeface="ＭＳ Ｐゴシック" pitchFamily="-105"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05" charset="-128"/>
                <a:cs typeface="ＭＳ Ｐゴシック" pitchFamily="-105"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95C77BCA-55E2-2346-8A99-4059FF2563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7"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8355"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F5501E24-0E96-0649-9478-49C1654CE7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3" r:id="rId1"/>
    <p:sldLayoutId id="2147486154" r:id="rId2"/>
    <p:sldLayoutId id="2147486155" r:id="rId3"/>
    <p:sldLayoutId id="2147486156" r:id="rId4"/>
    <p:sldLayoutId id="2147486157" r:id="rId5"/>
    <p:sldLayoutId id="2147486158" r:id="rId6"/>
    <p:sldLayoutId id="2147486159" r:id="rId7"/>
    <p:sldLayoutId id="2147486160" r:id="rId8"/>
    <p:sldLayoutId id="2147486161" r:id="rId9"/>
    <p:sldLayoutId id="2147486162" r:id="rId10"/>
    <p:sldLayoutId id="2147486163"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69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69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FC75A22-F029-0E4B-8B75-D9D7E5E795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85" r:id="rId1"/>
    <p:sldLayoutId id="2147486186" r:id="rId2"/>
    <p:sldLayoutId id="2147486187" r:id="rId3"/>
    <p:sldLayoutId id="2147486188" r:id="rId4"/>
    <p:sldLayoutId id="2147486189" r:id="rId5"/>
    <p:sldLayoutId id="2147486190" r:id="rId6"/>
    <p:sldLayoutId id="2147486191" r:id="rId7"/>
    <p:sldLayoutId id="2147486192" r:id="rId8"/>
    <p:sldLayoutId id="2147486193" r:id="rId9"/>
    <p:sldLayoutId id="2147486194" r:id="rId10"/>
    <p:sldLayoutId id="214748619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7506" name="Group 2"/>
          <p:cNvGrpSpPr>
            <a:grpSpLocks/>
          </p:cNvGrpSpPr>
          <p:nvPr/>
        </p:nvGrpSpPr>
        <p:grpSpPr bwMode="auto">
          <a:xfrm>
            <a:off x="0" y="0"/>
            <a:ext cx="9147175" cy="6867525"/>
            <a:chOff x="0" y="0"/>
            <a:chExt cx="5762" cy="4326"/>
          </a:xfrm>
        </p:grpSpPr>
        <p:sp>
          <p:nvSpPr>
            <p:cNvPr id="27751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7750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750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7347"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657348"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657349"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690A9DDD-6754-9B43-8BE2-7CD7ACECC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9"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Helvetica" pitchFamily="-105" charset="0"/>
        </a:defRPr>
      </a:lvl6pPr>
      <a:lvl7pPr marL="914400" algn="l" rtl="0" fontAlgn="base">
        <a:spcBef>
          <a:spcPct val="0"/>
        </a:spcBef>
        <a:spcAft>
          <a:spcPct val="0"/>
        </a:spcAft>
        <a:defRPr sz="4400">
          <a:solidFill>
            <a:schemeClr val="tx2"/>
          </a:solidFill>
          <a:latin typeface="Helvetica" pitchFamily="-105" charset="0"/>
        </a:defRPr>
      </a:lvl7pPr>
      <a:lvl8pPr marL="1371600" algn="l" rtl="0" fontAlgn="base">
        <a:spcBef>
          <a:spcPct val="0"/>
        </a:spcBef>
        <a:spcAft>
          <a:spcPct val="0"/>
        </a:spcAft>
        <a:defRPr sz="4400">
          <a:solidFill>
            <a:schemeClr val="tx2"/>
          </a:solidFill>
          <a:latin typeface="Helvetica" pitchFamily="-105" charset="0"/>
        </a:defRPr>
      </a:lvl8pPr>
      <a:lvl9pPr marL="1828800" algn="l" rtl="0" fontAlgn="base">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283224239"/>
      </p:ext>
    </p:extLst>
  </p:cSld>
  <p:clrMap bg1="dk2" tx1="lt1" bg2="dk1" tx2="lt2" accent1="accent1" accent2="accent2" accent3="accent3" accent4="accent4" accent5="accent5" accent6="accent6" hlink="hlink" folHlink="folHlink"/>
  <p:sldLayoutIdLst>
    <p:sldLayoutId id="2147486221" r:id="rId1"/>
    <p:sldLayoutId id="2147486222" r:id="rId2"/>
    <p:sldLayoutId id="2147486223" r:id="rId3"/>
    <p:sldLayoutId id="2147486224" r:id="rId4"/>
    <p:sldLayoutId id="2147486225" r:id="rId5"/>
    <p:sldLayoutId id="2147486226" r:id="rId6"/>
    <p:sldLayoutId id="2147486227" r:id="rId7"/>
    <p:sldLayoutId id="2147486228" r:id="rId8"/>
    <p:sldLayoutId id="2147486229" r:id="rId9"/>
    <p:sldLayoutId id="2147486230" r:id="rId10"/>
    <p:sldLayoutId id="214748623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1904535682"/>
      </p:ext>
    </p:extLst>
  </p:cSld>
  <p:clrMap bg1="dk2" tx1="lt1" bg2="dk1" tx2="lt2" accent1="accent1" accent2="accent2" accent3="accent3" accent4="accent4" accent5="accent5" accent6="accent6" hlink="hlink" folHlink="folHlink"/>
  <p:sldLayoutIdLst>
    <p:sldLayoutId id="21474862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348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32348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32348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53A57065-D45D-344F-8DD6-77587F037CF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06"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5pPr>
      <a:lvl6pPr marL="25146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322A1A8B-8DA3-8F42-AA3C-659ADECEF106}" type="slidenum">
              <a:rPr lang="en-US"/>
              <a:pPr>
                <a:defRPr/>
              </a:pPr>
              <a:t>‹#›</a:t>
            </a:fld>
            <a:endParaRPr lang="en-US"/>
          </a:p>
        </p:txBody>
      </p:sp>
    </p:spTree>
    <p:extLst>
      <p:ext uri="{BB962C8B-B14F-4D97-AF65-F5344CB8AC3E}">
        <p14:creationId xmlns:p14="http://schemas.microsoft.com/office/powerpoint/2010/main" val="226567805"/>
      </p:ext>
    </p:extLst>
  </p:cSld>
  <p:clrMap bg1="lt1" tx1="dk1" bg2="lt2" tx2="dk2" accent1="accent1" accent2="accent2" accent3="accent3" accent4="accent4" accent5="accent5" accent6="accent6" hlink="hlink" folHlink="folHlink"/>
  <p:sldLayoutIdLst>
    <p:sldLayoutId id="2147486265"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70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17091" name="Rectangle 1027"/>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B4F0F694-9F3D-634E-85F1-B00CBE03915B}" type="slidenum">
              <a:rPr lang="en-US"/>
              <a:pPr>
                <a:defRPr/>
              </a:pPr>
              <a:t>‹#›</a:t>
            </a:fld>
            <a:endParaRPr lang="en-US"/>
          </a:p>
        </p:txBody>
      </p:sp>
    </p:spTree>
    <p:extLst>
      <p:ext uri="{BB962C8B-B14F-4D97-AF65-F5344CB8AC3E}">
        <p14:creationId xmlns:p14="http://schemas.microsoft.com/office/powerpoint/2010/main" val="232634624"/>
      </p:ext>
    </p:extLst>
  </p:cSld>
  <p:clrMap bg1="lt1" tx1="dk1" bg2="lt2" tx2="dk2" accent1="accent1" accent2="accent2" accent3="accent3" accent4="accent4" accent5="accent5" accent6="accent6" hlink="hlink" folHlink="folHlink"/>
  <p:sldLayoutIdLst>
    <p:sldLayoutId id="2147486267" r:id="rId1"/>
    <p:sldLayoutId id="2147486268" r:id="rId2"/>
    <p:sldLayoutId id="2147486269" r:id="rId3"/>
    <p:sldLayoutId id="2147486270" r:id="rId4"/>
    <p:sldLayoutId id="2147486271" r:id="rId5"/>
    <p:sldLayoutId id="2147486272" r:id="rId6"/>
    <p:sldLayoutId id="2147486273" r:id="rId7"/>
    <p:sldLayoutId id="2147486274" r:id="rId8"/>
    <p:sldLayoutId id="2147486275" r:id="rId9"/>
    <p:sldLayoutId id="2147486276" r:id="rId10"/>
    <p:sldLayoutId id="2147486277"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latin typeface="Arial" pitchFamily="-108" charset="0"/>
        </a:defRPr>
      </a:lvl6pPr>
      <a:lvl7pPr marL="909996" algn="ctr" rtl="0" fontAlgn="base">
        <a:spcBef>
          <a:spcPct val="0"/>
        </a:spcBef>
        <a:spcAft>
          <a:spcPct val="0"/>
        </a:spcAft>
        <a:defRPr sz="4400">
          <a:solidFill>
            <a:schemeClr val="tx2"/>
          </a:solidFill>
          <a:latin typeface="Arial" pitchFamily="-108" charset="0"/>
        </a:defRPr>
      </a:lvl7pPr>
      <a:lvl8pPr marL="1364972" algn="ctr" rtl="0" fontAlgn="base">
        <a:spcBef>
          <a:spcPct val="0"/>
        </a:spcBef>
        <a:spcAft>
          <a:spcPct val="0"/>
        </a:spcAft>
        <a:defRPr sz="4400">
          <a:solidFill>
            <a:schemeClr val="tx2"/>
          </a:solidFill>
          <a:latin typeface="Arial" pitchFamily="-108" charset="0"/>
        </a:defRPr>
      </a:lvl8pPr>
      <a:lvl9pPr marL="1819980" algn="ctr" rtl="0" fontAlgn="base">
        <a:spcBef>
          <a:spcPct val="0"/>
        </a:spcBef>
        <a:spcAft>
          <a:spcPct val="0"/>
        </a:spcAft>
        <a:defRPr sz="4400">
          <a:solidFill>
            <a:schemeClr val="tx2"/>
          </a:solidFill>
          <a:latin typeface="Arial" pitchFamily="-108"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130A200E-28DC-2B4E-AB16-36EE490E5A82}" type="slidenum">
              <a:rPr lang="en-US"/>
              <a:pPr>
                <a:defRPr/>
              </a:pPr>
              <a:t>‹#›</a:t>
            </a:fld>
            <a:endParaRPr lang="en-US"/>
          </a:p>
        </p:txBody>
      </p:sp>
    </p:spTree>
    <p:extLst>
      <p:ext uri="{BB962C8B-B14F-4D97-AF65-F5344CB8AC3E}">
        <p14:creationId xmlns:p14="http://schemas.microsoft.com/office/powerpoint/2010/main" val="4070802151"/>
      </p:ext>
    </p:extLst>
  </p:cSld>
  <p:clrMap bg1="dk2" tx1="lt1" bg2="dk1" tx2="lt2" accent1="accent1" accent2="accent2" accent3="accent3" accent4="accent4" accent5="accent5" accent6="accent6" hlink="hlink" folHlink="folHlink"/>
  <p:sldLayoutIdLst>
    <p:sldLayoutId id="214748627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28" y="1422400"/>
            <a:ext cx="9147175" cy="5435600"/>
            <a:chOff x="0" y="896"/>
            <a:chExt cx="5762" cy="3424"/>
          </a:xfrm>
        </p:grpSpPr>
        <p:grpSp>
          <p:nvGrpSpPr>
            <p:cNvPr id="102408" name="Group 3"/>
            <p:cNvGrpSpPr>
              <a:grpSpLocks/>
            </p:cNvGrpSpPr>
            <p:nvPr userDrawn="1"/>
          </p:nvGrpSpPr>
          <p:grpSpPr bwMode="auto">
            <a:xfrm>
              <a:off x="20" y="896"/>
              <a:ext cx="5742" cy="3424"/>
              <a:chOff x="20" y="896"/>
              <a:chExt cx="5742" cy="3424"/>
            </a:xfrm>
          </p:grpSpPr>
          <p:sp>
            <p:nvSpPr>
              <p:cNvPr id="1025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5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102409" name="Group 17"/>
            <p:cNvGrpSpPr>
              <a:grpSpLocks/>
            </p:cNvGrpSpPr>
            <p:nvPr userDrawn="1"/>
          </p:nvGrpSpPr>
          <p:grpSpPr bwMode="auto">
            <a:xfrm>
              <a:off x="0" y="2291"/>
              <a:ext cx="1385" cy="1702"/>
              <a:chOff x="0" y="2291"/>
              <a:chExt cx="1385" cy="1702"/>
            </a:xfrm>
          </p:grpSpPr>
          <p:sp>
            <p:nvSpPr>
              <p:cNvPr id="1024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4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4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025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254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grpSp>
      </p:grpSp>
      <p:sp>
        <p:nvSpPr>
          <p:cNvPr id="397465" name="Rectangle 153"/>
          <p:cNvSpPr>
            <a:spLocks noGrp="1" noRot="1" noChangeArrowheads="1"/>
          </p:cNvSpPr>
          <p:nvPr>
            <p:ph type="title"/>
          </p:nvPr>
        </p:nvSpPr>
        <p:spPr bwMode="auto">
          <a:xfrm>
            <a:off x="301630" y="228600"/>
            <a:ext cx="854075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52" y="6245226"/>
            <a:ext cx="2289175"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000">
                <a:solidFill>
                  <a:srgbClr val="FFFFFF"/>
                </a:solidFill>
                <a:latin typeface="Arial" charset="0"/>
                <a:ea typeface="ＭＳ Ｐゴシック" charset="-128"/>
                <a:cs typeface="ＭＳ Ｐゴシック" charset="-128"/>
              </a:defRPr>
            </a:lvl1pPr>
          </a:lstStyle>
          <a:p>
            <a:pPr>
              <a:defRPr/>
            </a:pPr>
            <a:endParaRPr lang="en-US"/>
          </a:p>
        </p:txBody>
      </p:sp>
      <p:sp>
        <p:nvSpPr>
          <p:cNvPr id="397467" name="Rectangle 15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000">
                <a:solidFill>
                  <a:srgbClr val="FFFFFF"/>
                </a:solidFill>
                <a:latin typeface="Arial" charset="0"/>
                <a:ea typeface="ＭＳ Ｐゴシック" charset="-128"/>
                <a:cs typeface="ＭＳ Ｐゴシック" charset="-128"/>
              </a:defRPr>
            </a:lvl1pPr>
          </a:lstStyle>
          <a:p>
            <a:pPr>
              <a:defRPr/>
            </a:pPr>
            <a:endParaRPr lang="en-US"/>
          </a:p>
        </p:txBody>
      </p:sp>
      <p:sp>
        <p:nvSpPr>
          <p:cNvPr id="397468" name="Rectangle 156"/>
          <p:cNvSpPr>
            <a:spLocks noGrp="1" noChangeArrowheads="1"/>
          </p:cNvSpPr>
          <p:nvPr>
            <p:ph type="sldNum" sz="quarter" idx="4"/>
          </p:nvPr>
        </p:nvSpPr>
        <p:spPr bwMode="auto">
          <a:xfrm>
            <a:off x="6553227" y="6245226"/>
            <a:ext cx="2289175"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000">
                <a:solidFill>
                  <a:srgbClr val="FFFFFF"/>
                </a:solidFill>
                <a:latin typeface="Arial" charset="0"/>
              </a:defRPr>
            </a:lvl1pPr>
          </a:lstStyle>
          <a:p>
            <a:pPr>
              <a:defRPr/>
            </a:pPr>
            <a:fld id="{AA044BFC-044F-764E-A532-FC6614FEE03C}" type="slidenum">
              <a:rPr lang="en-US"/>
              <a:pPr>
                <a:defRPr/>
              </a:pPr>
              <a:t>‹#›</a:t>
            </a:fld>
            <a:endParaRPr lang="en-US"/>
          </a:p>
        </p:txBody>
      </p:sp>
      <p:sp>
        <p:nvSpPr>
          <p:cNvPr id="397469" name="Rectangle 157"/>
          <p:cNvSpPr>
            <a:spLocks noGrp="1" noRot="1" noChangeArrowheads="1"/>
          </p:cNvSpPr>
          <p:nvPr>
            <p:ph type="body" idx="1"/>
          </p:nvPr>
        </p:nvSpPr>
        <p:spPr bwMode="auto">
          <a:xfrm>
            <a:off x="301630" y="1600234"/>
            <a:ext cx="8540750" cy="449897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921320"/>
      </p:ext>
    </p:extLst>
  </p:cSld>
  <p:clrMap bg1="dk2" tx1="lt1" bg2="dk1" tx2="lt2" accent1="accent1" accent2="accent2" accent3="accent3" accent4="accent4" accent5="accent5" accent6="accent6" hlink="hlink" folHlink="folHlink"/>
  <p:sldLayoutIdLst>
    <p:sldLayoutId id="214748628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1244" indent="-341244"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2400" b="0">
                  <a:solidFill>
                    <a:srgbClr val="FFFFFF"/>
                  </a:solidFill>
                  <a:latin typeface="BONES" charset="0"/>
                </a:endParaRPr>
              </a:p>
            </p:txBody>
          </p:sp>
        </p:grpSp>
      </p:grpSp>
    </p:spTree>
    <p:extLst>
      <p:ext uri="{BB962C8B-B14F-4D97-AF65-F5344CB8AC3E}">
        <p14:creationId xmlns:p14="http://schemas.microsoft.com/office/powerpoint/2010/main" val="843755713"/>
      </p:ext>
    </p:extLst>
  </p:cSld>
  <p:clrMap bg1="dk2" tx1="lt1" bg2="dk1" tx2="lt2" accent1="accent1" accent2="accent2" accent3="accent3" accent4="accent4" accent5="accent5" accent6="accent6" hlink="hlink" folHlink="folHlink"/>
  <p:sldLayoutIdLst>
    <p:sldLayoutId id="2147486283" r:id="rId1"/>
    <p:sldLayoutId id="2147486284" r:id="rId2"/>
    <p:sldLayoutId id="2147486285" r:id="rId3"/>
    <p:sldLayoutId id="2147486286" r:id="rId4"/>
    <p:sldLayoutId id="2147486287" r:id="rId5"/>
    <p:sldLayoutId id="2147486288" r:id="rId6"/>
    <p:sldLayoutId id="2147486289" r:id="rId7"/>
    <p:sldLayoutId id="2147486290" r:id="rId8"/>
    <p:sldLayoutId id="2147486291" r:id="rId9"/>
    <p:sldLayoutId id="2147486292" r:id="rId10"/>
    <p:sldLayoutId id="21474862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3767970660"/>
      </p:ext>
    </p:extLst>
  </p:cSld>
  <p:clrMap bg1="dk2" tx1="lt1" bg2="dk1" tx2="lt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75918293"/>
      </p:ext>
    </p:extLst>
  </p:cSld>
  <p:clrMap bg1="dk2" tx1="lt1" bg2="dk1" tx2="lt2" accent1="accent1" accent2="accent2" accent3="accent3" accent4="accent4" accent5="accent5" accent6="accent6" hlink="hlink" folHlink="folHlink"/>
  <p:sldLayoutIdLst>
    <p:sldLayoutId id="2147486307" r:id="rId1"/>
    <p:sldLayoutId id="2147486308" r:id="rId2"/>
    <p:sldLayoutId id="2147486309" r:id="rId3"/>
    <p:sldLayoutId id="2147486310" r:id="rId4"/>
    <p:sldLayoutId id="2147486311" r:id="rId5"/>
    <p:sldLayoutId id="2147486312" r:id="rId6"/>
    <p:sldLayoutId id="2147486313" r:id="rId7"/>
    <p:sldLayoutId id="2147486314" r:id="rId8"/>
    <p:sldLayoutId id="2147486315" r:id="rId9"/>
    <p:sldLayoutId id="2147486316" r:id="rId10"/>
    <p:sldLayoutId id="2147486317" r:id="rId11"/>
    <p:sldLayoutId id="214748631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1026"/>
          <p:cNvGrpSpPr>
            <a:grpSpLocks/>
          </p:cNvGrpSpPr>
          <p:nvPr/>
        </p:nvGrpSpPr>
        <p:grpSpPr bwMode="auto">
          <a:xfrm>
            <a:off x="0" y="28"/>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654 w 1722"/>
                <a:gd name="T1" fmla="*/ 33 h 66"/>
                <a:gd name="T2" fmla="*/ 1654 w 1722"/>
                <a:gd name="T3" fmla="*/ 33 h 66"/>
                <a:gd name="T4" fmla="*/ 0 w 1722"/>
                <a:gd name="T5" fmla="*/ 0 h 66"/>
                <a:gd name="T6" fmla="*/ 0 w 1722"/>
                <a:gd name="T7" fmla="*/ 33 h 66"/>
                <a:gd name="T8" fmla="*/ 1654 w 1722"/>
                <a:gd name="T9" fmla="*/ 33 h 66"/>
                <a:gd name="T10" fmla="*/ 1654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41 w 975"/>
                <a:gd name="T1" fmla="*/ 48 h 101"/>
                <a:gd name="T2" fmla="*/ 941 w 975"/>
                <a:gd name="T3" fmla="*/ 0 h 101"/>
                <a:gd name="T4" fmla="*/ 0 w 975"/>
                <a:gd name="T5" fmla="*/ 24 h 101"/>
                <a:gd name="T6" fmla="*/ 0 w 975"/>
                <a:gd name="T7" fmla="*/ 101 h 101"/>
                <a:gd name="T8" fmla="*/ 941 w 975"/>
                <a:gd name="T9" fmla="*/ 48 h 101"/>
                <a:gd name="T10" fmla="*/ 94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073 w 2141"/>
                <a:gd name="T1" fmla="*/ 0 h 198"/>
                <a:gd name="T2" fmla="*/ 0 w 2141"/>
                <a:gd name="T3" fmla="*/ 156 h 198"/>
                <a:gd name="T4" fmla="*/ 0 w 2141"/>
                <a:gd name="T5" fmla="*/ 198 h 198"/>
                <a:gd name="T6" fmla="*/ 2073 w 2141"/>
                <a:gd name="T7" fmla="*/ 0 h 198"/>
                <a:gd name="T8" fmla="*/ 207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085 w 2517"/>
                <a:gd name="T1" fmla="*/ 276 h 276"/>
                <a:gd name="T2" fmla="*/ 2415 w 2517"/>
                <a:gd name="T3" fmla="*/ 204 h 276"/>
                <a:gd name="T4" fmla="*/ 2158 w 2517"/>
                <a:gd name="T5" fmla="*/ 0 h 276"/>
                <a:gd name="T6" fmla="*/ 0 w 2517"/>
                <a:gd name="T7" fmla="*/ 276 h 276"/>
                <a:gd name="T8" fmla="*/ 2085 w 2517"/>
                <a:gd name="T9" fmla="*/ 276 h 276"/>
                <a:gd name="T10" fmla="*/ 208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695 w 729"/>
                <a:gd name="T1" fmla="*/ 240 h 240"/>
                <a:gd name="T2" fmla="*/ 0 w 729"/>
                <a:gd name="T3" fmla="*/ 0 h 240"/>
                <a:gd name="T4" fmla="*/ 0 w 729"/>
                <a:gd name="T5" fmla="*/ 6 h 240"/>
                <a:gd name="T6" fmla="*/ 695 w 729"/>
                <a:gd name="T7" fmla="*/ 240 h 240"/>
                <a:gd name="T8" fmla="*/ 69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695 w 729"/>
                <a:gd name="T1" fmla="*/ 318 h 318"/>
                <a:gd name="T2" fmla="*/ 695 w 729"/>
                <a:gd name="T3" fmla="*/ 312 h 318"/>
                <a:gd name="T4" fmla="*/ 0 w 729"/>
                <a:gd name="T5" fmla="*/ 0 h 318"/>
                <a:gd name="T6" fmla="*/ 0 w 729"/>
                <a:gd name="T7" fmla="*/ 54 h 318"/>
                <a:gd name="T8" fmla="*/ 695 w 729"/>
                <a:gd name="T9" fmla="*/ 318 h 318"/>
                <a:gd name="T10" fmla="*/ 69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27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3"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73771" name="Rectangle 1067"/>
          <p:cNvSpPr>
            <a:spLocks noGrp="1" noChangeArrowheads="1"/>
          </p:cNvSpPr>
          <p:nvPr>
            <p:ph type="body" idx="1"/>
          </p:nvPr>
        </p:nvSpPr>
        <p:spPr bwMode="auto">
          <a:xfrm>
            <a:off x="457200" y="1600235"/>
            <a:ext cx="8229600" cy="4530725"/>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3772" name="Rectangle 1068"/>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ctr">
              <a:defRPr sz="1200" b="1" i="0">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endParaRPr lang="en-US" dirty="0">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0993" tIns="45499" rIns="90993" bIns="45499" numCol="1" anchor="b" anchorCtr="0" compatLnSpc="1">
            <a:prstTxWarp prst="textNoShape">
              <a:avLst/>
            </a:prstTxWarp>
          </a:bodyPr>
          <a:lstStyle>
            <a:lvl1pPr algn="r">
              <a:defRPr sz="1200" b="1" i="0">
                <a:effectLst>
                  <a:outerShdw blurRad="38100" dist="38100" dir="2700000" algn="tl">
                    <a:srgbClr val="000000"/>
                  </a:outerShdw>
                </a:effectLst>
                <a:latin typeface="Arial" panose="020B0604020202020204" pitchFamily="34" charset="0"/>
              </a:defRPr>
            </a:lvl1pPr>
          </a:lstStyle>
          <a:p>
            <a:pPr>
              <a:defRPr/>
            </a:pPr>
            <a:fld id="{AA336FCD-6F11-0141-A062-845E0683101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90659908"/>
      </p:ext>
    </p:extLst>
  </p:cSld>
  <p:clrMap bg1="dk2" tx1="lt1" bg2="dk1" tx2="lt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hlink"/>
        </a:buClr>
        <a:buSzPct val="90000"/>
        <a:buFont typeface="Wingdings" charset="0"/>
        <a:buBlip>
          <a:blip r:embed="rId12"/>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marL="739354" indent="-284372"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defRPr>
      </a:lvl2pPr>
      <a:lvl3pPr marL="1137471" indent="-227503" algn="l" rtl="0" eaLnBrk="0" fontAlgn="base" hangingPunct="0">
        <a:spcBef>
          <a:spcPct val="20000"/>
        </a:spcBef>
        <a:spcAft>
          <a:spcPct val="0"/>
        </a:spcAft>
        <a:buClr>
          <a:schemeClr val="accent2"/>
        </a:buClr>
        <a:buSzPct val="90000"/>
        <a:buFont typeface="Wingdings" charset="0"/>
        <a:buBlip>
          <a:blip r:embed="rId13"/>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SzPct val="90000"/>
        <a:buFont typeface="Wingdings" charset="0"/>
        <a:buBlip>
          <a:blip r:embed="rId14"/>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57449"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12431"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67430" indent="-227503"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5"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7"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0"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2"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4"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1" i="0">
                <a:effectLst>
                  <a:outerShdw blurRad="38100" dist="38100" dir="2700000" algn="tl">
                    <a:srgbClr val="000000"/>
                  </a:outerShdw>
                </a:effectLst>
                <a:latin typeface="Arial" panose="020B0604020202020204" pitchFamily="34" charset="0"/>
              </a:defRPr>
            </a:lvl1pPr>
          </a:lstStyle>
          <a:p>
            <a:pPr>
              <a:defRPr/>
            </a:pPr>
            <a:fld id="{97375BD2-DF08-6149-BC4F-D0A8B0FB882D}" type="slidenum">
              <a:rPr lang="en-US" smtClean="0"/>
              <a:pPr>
                <a:defRPr/>
              </a:pPr>
              <a:t>‹#›</a:t>
            </a:fld>
            <a:endParaRPr lang="en-US" dirty="0"/>
          </a:p>
        </p:txBody>
      </p:sp>
    </p:spTree>
    <p:extLst>
      <p:ext uri="{BB962C8B-B14F-4D97-AF65-F5344CB8AC3E}">
        <p14:creationId xmlns:p14="http://schemas.microsoft.com/office/powerpoint/2010/main" val="244947087"/>
      </p:ext>
    </p:extLst>
  </p:cSld>
  <p:clrMap bg1="dk2" tx1="lt1" bg2="dk1" tx2="lt2" accent1="accent1" accent2="accent2" accent3="accent3" accent4="accent4" accent5="accent5" accent6="accent6" hlink="hlink" folHlink="folHlink"/>
  <p:sldLayoutIdLst>
    <p:sldLayoutId id="2147486331" r:id="rId1"/>
    <p:sldLayoutId id="2147486332" r:id="rId2"/>
    <p:sldLayoutId id="2147486333" r:id="rId3"/>
    <p:sldLayoutId id="2147486334" r:id="rId4"/>
    <p:sldLayoutId id="2147486335" r:id="rId5"/>
    <p:sldLayoutId id="2147486336" r:id="rId6"/>
    <p:sldLayoutId id="2147486337" r:id="rId7"/>
    <p:sldLayoutId id="2147486338" r:id="rId8"/>
    <p:sldLayoutId id="2147486339" r:id="rId9"/>
    <p:sldLayoutId id="2147486340" r:id="rId10"/>
    <p:sldLayoutId id="2147486341" r:id="rId11"/>
    <p:sldLayoutId id="2147486342"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b="1" i="0">
          <a:solidFill>
            <a:schemeClr val="tx1"/>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1422400"/>
            <a:ext cx="9147175" cy="5435600"/>
            <a:chOff x="0" y="896"/>
            <a:chExt cx="5762" cy="3424"/>
          </a:xfrm>
        </p:grpSpPr>
        <p:grpSp>
          <p:nvGrpSpPr>
            <p:cNvPr id="29704" name="Group 3"/>
            <p:cNvGrpSpPr>
              <a:grpSpLocks/>
            </p:cNvGrpSpPr>
            <p:nvPr userDrawn="1"/>
          </p:nvGrpSpPr>
          <p:grpSpPr bwMode="auto">
            <a:xfrm>
              <a:off x="20" y="896"/>
              <a:ext cx="5742" cy="3424"/>
              <a:chOff x="20" y="896"/>
              <a:chExt cx="5742" cy="3424"/>
            </a:xfrm>
          </p:grpSpPr>
          <p:sp>
            <p:nvSpPr>
              <p:cNvPr id="2984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4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5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5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5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sp>
            <p:nvSpPr>
              <p:cNvPr id="2985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b="1" i="0" dirty="0">
                  <a:latin typeface="Arial" panose="020B0604020202020204" pitchFamily="34" charset="0"/>
                </a:endParaRPr>
              </a:p>
            </p:txBody>
          </p:sp>
        </p:grpSp>
        <p:grpSp>
          <p:nvGrpSpPr>
            <p:cNvPr id="29705" name="Group 17"/>
            <p:cNvGrpSpPr>
              <a:grpSpLocks/>
            </p:cNvGrpSpPr>
            <p:nvPr userDrawn="1"/>
          </p:nvGrpSpPr>
          <p:grpSpPr bwMode="auto">
            <a:xfrm>
              <a:off x="0" y="2291"/>
              <a:ext cx="1385" cy="1702"/>
              <a:chOff x="0" y="2291"/>
              <a:chExt cx="1385" cy="1702"/>
            </a:xfrm>
          </p:grpSpPr>
          <p:sp>
            <p:nvSpPr>
              <p:cNvPr id="2970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0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1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2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3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4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5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6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77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7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8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79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0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1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2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2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2983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9838"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latin typeface="Arial" panose="020B0604020202020204" pitchFamily="34" charset="0"/>
                <a:ea typeface="+mn-ea"/>
                <a:cs typeface="+mn-cs"/>
              </a:defRPr>
            </a:lvl1pPr>
          </a:lstStyle>
          <a:p>
            <a:pPr>
              <a:defRPr/>
            </a:pPr>
            <a:endParaRPr lang="en-US" dirty="0"/>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latin typeface="Arial" panose="020B0604020202020204" pitchFamily="34" charset="0"/>
              </a:defRPr>
            </a:lvl1pPr>
          </a:lstStyle>
          <a:p>
            <a:pPr>
              <a:defRPr/>
            </a:pPr>
            <a:fld id="{C59D4C2E-B44B-2E47-8688-D3AF8C61B129}" type="slidenum">
              <a:rPr lang="en-US" smtClean="0"/>
              <a:pPr>
                <a:defRPr/>
              </a:pPr>
              <a:t>‹#›</a:t>
            </a:fld>
            <a:endParaRPr lang="en-US" dirty="0"/>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87320441"/>
      </p:ext>
    </p:extLst>
  </p:cSld>
  <p:clrMap bg1="dk2" tx1="lt1" bg2="dk1" tx2="lt2" accent1="accent1" accent2="accent2" accent3="accent3" accent4="accent4" accent5="accent5" accent6="accent6" hlink="hlink" folHlink="folHlink"/>
  <p:sldLayoutIdLst>
    <p:sldLayoutId id="214748634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165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新細明體" pitchFamily="-105" charset="-120"/>
                <a:cs typeface="新細明體" pitchFamily="-105" charset="-120"/>
              </a:defRPr>
            </a:lvl1pPr>
          </a:lstStyle>
          <a:p>
            <a:pPr>
              <a:defRPr/>
            </a:pPr>
            <a:endParaRPr lang="en-US" altLang="zh-TW"/>
          </a:p>
        </p:txBody>
      </p:sp>
      <p:sp>
        <p:nvSpPr>
          <p:cNvPr id="2165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新細明體" pitchFamily="-105" charset="-120"/>
                <a:cs typeface="新細明體" pitchFamily="-105" charset="-120"/>
              </a:defRPr>
            </a:lvl1pPr>
          </a:lstStyle>
          <a:p>
            <a:pPr>
              <a:defRPr/>
            </a:pPr>
            <a:endParaRPr lang="en-US" altLang="zh-TW"/>
          </a:p>
        </p:txBody>
      </p:sp>
      <p:sp>
        <p:nvSpPr>
          <p:cNvPr id="2165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新細明體" charset="0"/>
                <a:cs typeface="新細明體" charset="0"/>
              </a:defRPr>
            </a:lvl1pPr>
          </a:lstStyle>
          <a:p>
            <a:pPr>
              <a:defRPr/>
            </a:pPr>
            <a:fld id="{4FBACAFE-2F97-D843-ACC0-2F39AF2FD4D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a:defRPr/>
            </a:pPr>
            <a:fld id="{9B9EDC81-DD2C-204D-927D-5296E115AF44}" type="slidenum">
              <a:rPr lang="en-US" smtClean="0"/>
              <a:pPr>
                <a:defRPr/>
              </a:pPr>
              <a:t>‹#›</a:t>
            </a:fld>
            <a:endParaRPr lang="en-US" dirty="0"/>
          </a:p>
        </p:txBody>
      </p:sp>
    </p:spTree>
    <p:extLst>
      <p:ext uri="{BB962C8B-B14F-4D97-AF65-F5344CB8AC3E}">
        <p14:creationId xmlns:p14="http://schemas.microsoft.com/office/powerpoint/2010/main" val="4141152246"/>
      </p:ext>
    </p:extLst>
  </p:cSld>
  <p:clrMap bg1="dk2" tx1="lt1" bg2="dk1" tx2="lt2" accent1="accent1" accent2="accent2" accent3="accent3" accent4="accent4" accent5="accent5" accent6="accent6" hlink="hlink" folHlink="folHlink"/>
  <p:sldLayoutIdLst>
    <p:sldLayoutId id="2147486346" r:id="rId1"/>
    <p:sldLayoutId id="2147486347" r:id="rId2"/>
    <p:sldLayoutId id="2147486348" r:id="rId3"/>
    <p:sldLayoutId id="2147486349" r:id="rId4"/>
    <p:sldLayoutId id="2147486350" r:id="rId5"/>
    <p:sldLayoutId id="2147486351" r:id="rId6"/>
    <p:sldLayoutId id="2147486352" r:id="rId7"/>
    <p:sldLayoutId id="2147486353" r:id="rId8"/>
    <p:sldLayoutId id="2147486354" r:id="rId9"/>
    <p:sldLayoutId id="2147486355" r:id="rId10"/>
    <p:sldLayoutId id="214748635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157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157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B3D07CDD-FA63-9943-8F4E-0CFE351103BA}" type="slidenum">
              <a:rPr lang="en-US" smtClean="0"/>
              <a:pPr>
                <a:defRPr/>
              </a:pPr>
              <a:t>‹#›</a:t>
            </a:fld>
            <a:endParaRPr lang="en-US" dirty="0"/>
          </a:p>
        </p:txBody>
      </p:sp>
    </p:spTree>
    <p:extLst>
      <p:ext uri="{BB962C8B-B14F-4D97-AF65-F5344CB8AC3E}">
        <p14:creationId xmlns:p14="http://schemas.microsoft.com/office/powerpoint/2010/main" val="665760251"/>
      </p:ext>
    </p:extLst>
  </p:cSld>
  <p:clrMap bg1="dk2" tx1="lt1" bg2="dk1" tx2="lt2" accent1="accent1" accent2="accent2" accent3="accent3" accent4="accent4" accent5="accent5" accent6="accent6" hlink="hlink" folHlink="folHlink"/>
  <p:sldLayoutIdLst>
    <p:sldLayoutId id="2147486358" r:id="rId1"/>
    <p:sldLayoutId id="2147486359" r:id="rId2"/>
    <p:sldLayoutId id="2147486360" r:id="rId3"/>
    <p:sldLayoutId id="2147486361" r:id="rId4"/>
    <p:sldLayoutId id="2147486362" r:id="rId5"/>
    <p:sldLayoutId id="2147486363" r:id="rId6"/>
    <p:sldLayoutId id="2147486364" r:id="rId7"/>
    <p:sldLayoutId id="2147486365" r:id="rId8"/>
    <p:sldLayoutId id="2147486366" r:id="rId9"/>
    <p:sldLayoutId id="2147486367" r:id="rId10"/>
    <p:sldLayoutId id="214748636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39938" name="Group 1026"/>
          <p:cNvGrpSpPr>
            <a:grpSpLocks/>
          </p:cNvGrpSpPr>
          <p:nvPr/>
        </p:nvGrpSpPr>
        <p:grpSpPr bwMode="auto">
          <a:xfrm>
            <a:off x="0" y="0"/>
            <a:ext cx="3200400" cy="6858000"/>
            <a:chOff x="0" y="0"/>
            <a:chExt cx="2016" cy="4320"/>
          </a:xfrm>
        </p:grpSpPr>
        <p:sp>
          <p:nvSpPr>
            <p:cNvPr id="39948" name="Rectangle 1027"/>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9" name="Rectangle 1028"/>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
        <p:nvSpPr>
          <p:cNvPr id="39939" name="AutoShape 1029"/>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sz="2400">
              <a:latin typeface="Times New Roman" charset="0"/>
            </a:endParaRPr>
          </a:p>
        </p:txBody>
      </p:sp>
      <p:sp>
        <p:nvSpPr>
          <p:cNvPr id="39940" name="Rectangle 1030"/>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9941" name="Rectangle 1031"/>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7576" name="Rectangle 1032"/>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b="1" i="0">
                <a:latin typeface="Arial" panose="020B0604020202020204" pitchFamily="34" charset="0"/>
                <a:ea typeface="+mn-ea"/>
                <a:cs typeface="+mn-cs"/>
              </a:defRPr>
            </a:lvl1pPr>
          </a:lstStyle>
          <a:p>
            <a:pPr>
              <a:defRPr/>
            </a:pPr>
            <a:endParaRPr lang="en-US" dirty="0"/>
          </a:p>
        </p:txBody>
      </p:sp>
      <p:sp>
        <p:nvSpPr>
          <p:cNvPr id="237577" name="Rectangle 1033"/>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b="1" i="0">
                <a:latin typeface="Arial" panose="020B0604020202020204" pitchFamily="34" charset="0"/>
                <a:ea typeface="+mn-ea"/>
                <a:cs typeface="+mn-cs"/>
              </a:defRPr>
            </a:lvl1pPr>
          </a:lstStyle>
          <a:p>
            <a:pPr>
              <a:defRPr/>
            </a:pPr>
            <a:endParaRPr lang="en-US" dirty="0"/>
          </a:p>
        </p:txBody>
      </p:sp>
      <p:sp>
        <p:nvSpPr>
          <p:cNvPr id="237578" name="Rectangle 1034"/>
          <p:cNvSpPr>
            <a:spLocks noGrp="1" noChangeArrowheads="1"/>
          </p:cNvSpPr>
          <p:nvPr>
            <p:ph type="sldNum" sz="quarter" idx="4"/>
          </p:nvPr>
        </p:nvSpPr>
        <p:spPr bwMode="auto">
          <a:xfrm>
            <a:off x="84138" y="6340158"/>
            <a:ext cx="587375" cy="492443"/>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i="0">
                <a:solidFill>
                  <a:schemeClr val="bg1"/>
                </a:solidFill>
                <a:latin typeface="Arial" panose="020B0604020202020204" pitchFamily="34" charset="0"/>
              </a:defRPr>
            </a:lvl1pPr>
          </a:lstStyle>
          <a:p>
            <a:pPr>
              <a:defRPr/>
            </a:pPr>
            <a:fld id="{E6C6D291-DBC4-D74F-8C50-704D6F07FA6C}" type="slidenum">
              <a:rPr lang="en-US" smtClean="0"/>
              <a:pPr>
                <a:defRPr/>
              </a:pPr>
              <a:t>‹#›</a:t>
            </a:fld>
            <a:endParaRPr lang="en-US" dirty="0"/>
          </a:p>
        </p:txBody>
      </p:sp>
      <p:grpSp>
        <p:nvGrpSpPr>
          <p:cNvPr id="39945" name="Group 1035"/>
          <p:cNvGrpSpPr>
            <a:grpSpLocks/>
          </p:cNvGrpSpPr>
          <p:nvPr/>
        </p:nvGrpSpPr>
        <p:grpSpPr bwMode="auto">
          <a:xfrm>
            <a:off x="228600" y="1981200"/>
            <a:ext cx="7391400" cy="319088"/>
            <a:chOff x="144" y="1248"/>
            <a:chExt cx="4656" cy="201"/>
          </a:xfrm>
        </p:grpSpPr>
        <p:sp>
          <p:nvSpPr>
            <p:cNvPr id="39946" name="AutoShape 1036"/>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39947" name="AutoShape 1037"/>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grpSp>
    </p:spTree>
    <p:extLst>
      <p:ext uri="{BB962C8B-B14F-4D97-AF65-F5344CB8AC3E}">
        <p14:creationId xmlns:p14="http://schemas.microsoft.com/office/powerpoint/2010/main" val="976468760"/>
      </p:ext>
    </p:extLst>
  </p:cSld>
  <p:clrMap bg1="lt1" tx1="dk1" bg2="lt2" tx2="dk2" accent1="accent1" accent2="accent2" accent3="accent3" accent4="accent4" accent5="accent5" accent6="accent6" hlink="hlink" folHlink="folHlink"/>
  <p:sldLayoutIdLst>
    <p:sldLayoutId id="2147486370" r:id="rId1"/>
    <p:sldLayoutId id="2147486371" r:id="rId2"/>
    <p:sldLayoutId id="2147486372" r:id="rId3"/>
    <p:sldLayoutId id="2147486373" r:id="rId4"/>
    <p:sldLayoutId id="2147486374" r:id="rId5"/>
    <p:sldLayoutId id="2147486375" r:id="rId6"/>
    <p:sldLayoutId id="2147486376" r:id="rId7"/>
    <p:sldLayoutId id="2147486377" r:id="rId8"/>
    <p:sldLayoutId id="2147486378" r:id="rId9"/>
    <p:sldLayoutId id="2147486379" r:id="rId10"/>
    <p:sldLayoutId id="2147486380" r:id="rId11"/>
  </p:sldLayoutIdLst>
  <p:txStyles>
    <p:titleStyle>
      <a:lvl1pPr algn="l" rtl="0" eaLnBrk="0" fontAlgn="base" hangingPunct="0">
        <a:lnSpc>
          <a:spcPct val="90000"/>
        </a:lnSpc>
        <a:spcBef>
          <a:spcPct val="0"/>
        </a:spcBef>
        <a:spcAft>
          <a:spcPct val="0"/>
        </a:spcAft>
        <a:defRPr sz="3600" b="1" i="0">
          <a:solidFill>
            <a:schemeClr val="tx2"/>
          </a:solidFill>
          <a:latin typeface="Arial" panose="020B0604020202020204" pitchFamily="34" charset="0"/>
          <a:ea typeface="ＭＳ Ｐゴシック" pitchFamily="-109" charset="-128"/>
          <a:cs typeface="ＭＳ Ｐゴシック" pitchFamily="-109" charset="-128"/>
        </a:defRPr>
      </a:lvl1pPr>
      <a:lvl2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2pPr>
      <a:lvl3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3pPr>
      <a:lvl4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4pPr>
      <a:lvl5pPr algn="l" rtl="0" eaLnBrk="0" fontAlgn="base" hangingPunct="0">
        <a:lnSpc>
          <a:spcPct val="90000"/>
        </a:lnSpc>
        <a:spcBef>
          <a:spcPct val="0"/>
        </a:spcBef>
        <a:spcAft>
          <a:spcPct val="0"/>
        </a:spcAft>
        <a:defRPr sz="3600" b="1">
          <a:solidFill>
            <a:schemeClr val="tx2"/>
          </a:solidFill>
          <a:latin typeface="Arial" pitchFamily="-112" charset="0"/>
          <a:ea typeface="ＭＳ Ｐゴシック" pitchFamily="-109" charset="-128"/>
          <a:cs typeface="ＭＳ Ｐゴシック" pitchFamily="-109" charset="-128"/>
        </a:defRPr>
      </a:lvl5pPr>
      <a:lvl6pPr marL="457200" algn="l" rtl="0" fontAlgn="base">
        <a:lnSpc>
          <a:spcPct val="90000"/>
        </a:lnSpc>
        <a:spcBef>
          <a:spcPct val="0"/>
        </a:spcBef>
        <a:spcAft>
          <a:spcPct val="0"/>
        </a:spcAft>
        <a:defRPr sz="3600" b="1">
          <a:solidFill>
            <a:schemeClr val="tx2"/>
          </a:solidFill>
          <a:latin typeface="Arial" pitchFamily="-112" charset="0"/>
        </a:defRPr>
      </a:lvl6pPr>
      <a:lvl7pPr marL="914400" algn="l" rtl="0" fontAlgn="base">
        <a:lnSpc>
          <a:spcPct val="90000"/>
        </a:lnSpc>
        <a:spcBef>
          <a:spcPct val="0"/>
        </a:spcBef>
        <a:spcAft>
          <a:spcPct val="0"/>
        </a:spcAft>
        <a:defRPr sz="3600" b="1">
          <a:solidFill>
            <a:schemeClr val="tx2"/>
          </a:solidFill>
          <a:latin typeface="Arial" pitchFamily="-112" charset="0"/>
        </a:defRPr>
      </a:lvl7pPr>
      <a:lvl8pPr marL="1371600" algn="l" rtl="0" fontAlgn="base">
        <a:lnSpc>
          <a:spcPct val="90000"/>
        </a:lnSpc>
        <a:spcBef>
          <a:spcPct val="0"/>
        </a:spcBef>
        <a:spcAft>
          <a:spcPct val="0"/>
        </a:spcAft>
        <a:defRPr sz="3600" b="1">
          <a:solidFill>
            <a:schemeClr val="tx2"/>
          </a:solidFill>
          <a:latin typeface="Arial" pitchFamily="-112" charset="0"/>
        </a:defRPr>
      </a:lvl8pPr>
      <a:lvl9pPr marL="1828800" algn="l" rtl="0" fontAlgn="base">
        <a:lnSpc>
          <a:spcPct val="90000"/>
        </a:lnSpc>
        <a:spcBef>
          <a:spcPct val="0"/>
        </a:spcBef>
        <a:spcAft>
          <a:spcPct val="0"/>
        </a:spcAft>
        <a:defRPr sz="36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b="1" i="0">
          <a:solidFill>
            <a:schemeClr val="tx1"/>
          </a:solidFill>
          <a:latin typeface="Arial" panose="020B0604020202020204" pitchFamily="34" charset="0"/>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1"/>
        </a:buClr>
        <a:buSzPct val="75000"/>
        <a:buChar char="–"/>
        <a:defRPr sz="24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tx1"/>
        </a:buClr>
        <a:buSzPct val="80000"/>
        <a:buChar char="–"/>
        <a:defRPr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65000"/>
        <a:buFont typeface="Wingdings" charset="0"/>
        <a:buChar char="l"/>
        <a:defRPr b="1" i="0">
          <a:solidFill>
            <a:schemeClr val="tx1"/>
          </a:solidFill>
          <a:latin typeface="Arial" panose="020B0604020202020204" pitchFamily="34" charset="0"/>
          <a:ea typeface="ＭＳ Ｐゴシック" charset="-128"/>
          <a:cs typeface="ＭＳ Ｐゴシック" charset="-128"/>
        </a:defRPr>
      </a:lvl5pPr>
      <a:lvl6pPr marL="25146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SzPct val="65000"/>
        <a:buFont typeface="Wingdings" pitchFamily="-112" charset="2"/>
        <a:buChar char="l"/>
        <a:defRPr>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ahoma" pitchFamily="22" charset="-52"/>
                <a:ea typeface="+mn-ea"/>
                <a:cs typeface="+mn-cs"/>
              </a:defRPr>
            </a:lvl1pPr>
          </a:lstStyle>
          <a:p>
            <a:pPr>
              <a:defRPr/>
            </a:pPr>
            <a:endParaRPr 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ahoma" pitchFamily="22" charset="-52"/>
                <a:ea typeface="+mn-ea"/>
                <a:cs typeface="+mn-cs"/>
              </a:defRPr>
            </a:lvl1pPr>
          </a:lstStyle>
          <a:p>
            <a:pPr>
              <a:defRPr/>
            </a:pPr>
            <a:endParaRPr 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D52599E7-B9BA-EB4F-8BA4-88F82C2C7BC3}" type="slidenum">
              <a:rPr lang="en-US"/>
              <a:pPr>
                <a:defRPr/>
              </a:pPr>
              <a:t>‹#›</a:t>
            </a:fld>
            <a:endParaRPr lang="en-US"/>
          </a:p>
        </p:txBody>
      </p:sp>
    </p:spTree>
    <p:extLst>
      <p:ext uri="{BB962C8B-B14F-4D97-AF65-F5344CB8AC3E}">
        <p14:creationId xmlns:p14="http://schemas.microsoft.com/office/powerpoint/2010/main" val="1604329773"/>
      </p:ext>
    </p:extLst>
  </p:cSld>
  <p:clrMap bg1="dk2" tx1="lt1" bg2="dk1" tx2="lt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solidFill>
                <a:srgbClr val="000000"/>
              </a:solidFill>
            </a:endParaRPr>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solidFill>
                <a:srgbClr val="000000"/>
              </a:solidFill>
            </a:endParaRPr>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89974213"/>
      </p:ext>
    </p:extLst>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65"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6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solidFill>
                <a:srgbClr val="000000"/>
              </a:solidFill>
            </a:endParaRPr>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solidFill>
                <a:srgbClr val="000000"/>
              </a:solidFill>
            </a:endParaRPr>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3850350"/>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b="1" i="0">
                <a:solidFill>
                  <a:srgbClr val="5B87F2"/>
                </a:solidFill>
                <a:latin typeface="Arial" panose="020B0604020202020204" pitchFamily="34" charset="0"/>
              </a:defRPr>
            </a:lvl1pPr>
          </a:lstStyle>
          <a:p>
            <a:pPr>
              <a:defRPr/>
            </a:pPr>
            <a:fld id="{BAED61FA-8395-B745-986F-3AFEDF435E79}" type="slidenum">
              <a:rPr lang="en-US" smtClean="0"/>
              <a:pPr>
                <a:defRPr/>
              </a:pPr>
              <a:t>‹#›</a:t>
            </a:fld>
            <a:endParaRPr lang="en-US" dirty="0"/>
          </a:p>
        </p:txBody>
      </p:sp>
    </p:spTree>
    <p:extLst>
      <p:ext uri="{BB962C8B-B14F-4D97-AF65-F5344CB8AC3E}">
        <p14:creationId xmlns:p14="http://schemas.microsoft.com/office/powerpoint/2010/main" val="3867559159"/>
      </p:ext>
    </p:extLst>
  </p:cSld>
  <p:clrMap bg1="lt1" tx1="dk1" bg2="lt2" tx2="dk2" accent1="accent1" accent2="accent2" accent3="accent3" accent4="accent4" accent5="accent5" accent6="accent6" hlink="hlink" folHlink="folHlink"/>
  <p:sldLayoutIdLst>
    <p:sldLayoutId id="2147486418" r:id="rId1"/>
    <p:sldLayoutId id="2147486419"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dirty="0"/>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dirty="0"/>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C4983F2-1FE2-2C49-A2C6-C6AB79EB1B8C}" type="slidenum">
              <a:rPr lang="en-US" smtClean="0"/>
              <a:pPr>
                <a:defRPr/>
              </a:pPr>
              <a:t>‹#›</a:t>
            </a:fld>
            <a:endParaRPr lang="en-US" dirty="0"/>
          </a:p>
        </p:txBody>
      </p:sp>
    </p:spTree>
    <p:extLst>
      <p:ext uri="{BB962C8B-B14F-4D97-AF65-F5344CB8AC3E}">
        <p14:creationId xmlns:p14="http://schemas.microsoft.com/office/powerpoint/2010/main" val="522616190"/>
      </p:ext>
    </p:extLst>
  </p:cSld>
  <p:clrMap bg1="lt1" tx1="dk1" bg2="lt2" tx2="dk2" accent1="accent1" accent2="accent2" accent3="accent3" accent4="accent4" accent5="accent5" accent6="accent6" hlink="hlink" folHlink="folHlink"/>
  <p:sldLayoutIdLst>
    <p:sldLayoutId id="2147486421" r:id="rId1"/>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defRPr>
      </a:lvl2pPr>
      <a:lvl3pPr marL="1137471" indent="-227503"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2476"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47459" indent="-227503"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Copperplate Gothic Light" charset="0"/>
                <a:ea typeface="MS Pゴシック" charset="0"/>
                <a:cs typeface="MS Pゴシック" charset="0"/>
              </a:defRPr>
            </a:lvl1pPr>
          </a:lstStyle>
          <a:p>
            <a:pPr>
              <a:defRPr/>
            </a:pPr>
            <a:fld id="{140D300A-6766-ED4C-A97F-53AA5A7F8600}" type="slidenum">
              <a:rPr lang="en-US"/>
              <a:pPr>
                <a:defRPr/>
              </a:pPr>
              <a:t>‹#›</a:t>
            </a:fld>
            <a:endParaRPr lang="en-US"/>
          </a:p>
        </p:txBody>
      </p:sp>
    </p:spTree>
    <p:extLst>
      <p:ext uri="{BB962C8B-B14F-4D97-AF65-F5344CB8AC3E}">
        <p14:creationId xmlns:p14="http://schemas.microsoft.com/office/powerpoint/2010/main" val="1449953320"/>
      </p:ext>
    </p:extLst>
  </p:cSld>
  <p:clrMap bg1="lt1" tx1="dk1" bg2="lt2" tx2="dk2" accent1="accent1" accent2="accent2" accent3="accent3" accent4="accent4" accent5="accent5" accent6="accent6" hlink="hlink" folHlink="folHlink"/>
  <p:sldLayoutIdLst>
    <p:sldLayoutId id="214748642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latin typeface="Arial" charset="0"/>
              </a:defRPr>
            </a:lvl1pPr>
          </a:lstStyle>
          <a:p>
            <a:pPr defTabSz="914400" fontAlgn="base">
              <a:spcBef>
                <a:spcPct val="0"/>
              </a:spcBef>
              <a:spcAft>
                <a:spcPct val="0"/>
              </a:spcAft>
              <a:defRPr/>
            </a:pPr>
            <a:fld id="{2468BFBC-2051-C045-8CB9-E21D54743C6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defTabSz="914400" fontAlgn="base">
                <a:spcBef>
                  <a:spcPct val="0"/>
                </a:spcBef>
                <a:spcAft>
                  <a:spcPct val="0"/>
                </a:spcAft>
                <a:defRPr/>
              </a:pPr>
              <a:endParaRPr lang="en-US" sz="4400" b="1">
                <a:solidFill>
                  <a:srgbClr val="E5E5FF"/>
                </a:solidFill>
                <a:effectLst>
                  <a:outerShdw blurRad="38100" dist="38100" dir="2700000" algn="tl">
                    <a:srgbClr val="000000"/>
                  </a:outerShdw>
                </a:effectLst>
                <a:latin typeface="Garamond" pitchFamily="-111"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latin typeface="Arial" pitchFamily="-111" charset="0"/>
                <a:ea typeface="+mn-ea"/>
                <a:cs typeface="+mn-cs"/>
              </a:defRPr>
            </a:lvl1pPr>
          </a:lstStyle>
          <a:p>
            <a:pPr algn="ctr" defTabSz="914400" fontAlgn="base">
              <a:spcBef>
                <a:spcPct val="0"/>
              </a:spcBef>
              <a:spcAft>
                <a:spcPct val="0"/>
              </a:spcAft>
              <a:defRPr/>
            </a:pPr>
            <a:endParaRPr lang="en-US">
              <a:solidFill>
                <a:srgbClr val="FFFFFF"/>
              </a:solidFill>
            </a:endParaRPr>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0860692"/>
      </p:ext>
    </p:extLst>
  </p:cSld>
  <p:clrMap bg1="dk2" tx1="lt1" bg2="dk1" tx2="lt2" accent1="accent1" accent2="accent2" accent3="accent3" accent4="accent4" accent5="accent5" accent6="accent6" hlink="hlink" folHlink="folHlink"/>
  <p:sldLayoutIdLst>
    <p:sldLayoutId id="2147486425" r:id="rId1"/>
    <p:sldLayoutId id="2147486426" r:id="rId2"/>
    <p:sldLayoutId id="2147486427" r:id="rId3"/>
    <p:sldLayoutId id="2147486428" r:id="rId4"/>
    <p:sldLayoutId id="2147486429" r:id="rId5"/>
    <p:sldLayoutId id="2147486430" r:id="rId6"/>
    <p:sldLayoutId id="2147486431" r:id="rId7"/>
    <p:sldLayoutId id="2147486432" r:id="rId8"/>
    <p:sldLayoutId id="2147486433" r:id="rId9"/>
    <p:sldLayoutId id="2147486434" r:id="rId10"/>
    <p:sldLayoutId id="2147486435" r:id="rId11"/>
    <p:sldLayoutId id="2147486436" r:id="rId12"/>
    <p:sldLayoutId id="21474864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6349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38DBF267-AA34-DC41-BE67-56449330354F}" type="slidenum">
              <a:rPr lang="en-US"/>
              <a:pPr>
                <a:defRPr/>
              </a:pPr>
              <a:t>‹#›</a:t>
            </a:fld>
            <a:endParaRPr lang="en-US" sz="1400"/>
          </a:p>
        </p:txBody>
      </p:sp>
      <p:sp>
        <p:nvSpPr>
          <p:cNvPr id="6350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208"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3175" y="4267200"/>
            <a:ext cx="9140825" cy="2590800"/>
            <a:chOff x="2" y="2688"/>
            <a:chExt cx="5758" cy="1632"/>
          </a:xfrm>
        </p:grpSpPr>
        <p:sp>
          <p:nvSpPr>
            <p:cNvPr id="99336"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9337" name="Group 4"/>
            <p:cNvGrpSpPr>
              <a:grpSpLocks/>
            </p:cNvGrpSpPr>
            <p:nvPr/>
          </p:nvGrpSpPr>
          <p:grpSpPr bwMode="auto">
            <a:xfrm>
              <a:off x="1776" y="3024"/>
              <a:ext cx="3929" cy="1290"/>
              <a:chOff x="1776" y="3024"/>
              <a:chExt cx="3929" cy="1290"/>
            </a:xfrm>
          </p:grpSpPr>
          <p:grpSp>
            <p:nvGrpSpPr>
              <p:cNvPr id="99338"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solidFill>
                    <a:srgbClr val="FFFFFF"/>
                  </a:solidFill>
                  <a:latin typeface="Times" pitchFamily="24" charset="0"/>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solidFill>
                    <a:srgbClr val="FFFFFF"/>
                  </a:solidFill>
                  <a:latin typeface="Times" pitchFamily="24" charset="0"/>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solidFill>
                    <a:srgbClr val="FFFFFF"/>
                  </a:solidFill>
                  <a:latin typeface="Times" pitchFamily="24" charset="0"/>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54"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55"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59"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solidFill>
                    <a:srgbClr val="FFFFFF"/>
                  </a:solidFill>
                  <a:latin typeface="Times" pitchFamily="24" charset="0"/>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solidFill>
                    <a:srgbClr val="FFFFFF"/>
                  </a:solidFill>
                  <a:latin typeface="Times" pitchFamily="24" charset="0"/>
                </a:endParaRPr>
              </a:p>
            </p:txBody>
          </p:sp>
          <p:sp>
            <p:nvSpPr>
              <p:cNvPr id="99371"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2"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3"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4"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5"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6"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9377"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nvGrpSpPr>
              <p:cNvPr id="99379"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solidFill>
                      <a:srgbClr val="FFFFFF"/>
                    </a:solidFill>
                    <a:latin typeface="Times" pitchFamily="24" charset="0"/>
                  </a:endParaRPr>
                </a:p>
              </p:txBody>
            </p:sp>
          </p:grpSp>
          <p:grpSp>
            <p:nvGrpSpPr>
              <p:cNvPr id="99380" name="Group 61"/>
              <p:cNvGrpSpPr>
                <a:grpSpLocks/>
              </p:cNvGrpSpPr>
              <p:nvPr userDrawn="1"/>
            </p:nvGrpSpPr>
            <p:grpSpPr bwMode="auto">
              <a:xfrm>
                <a:off x="5381" y="3085"/>
                <a:ext cx="227" cy="132"/>
                <a:chOff x="5381" y="3085"/>
                <a:chExt cx="227" cy="132"/>
              </a:xfrm>
            </p:grpSpPr>
            <p:sp>
              <p:nvSpPr>
                <p:cNvPr id="99381"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2"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3"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99384"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4B915A98-B7D4-8848-B851-90C7AFA6FC05}"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216286"/>
      </p:ext>
    </p:extLst>
  </p:cSld>
  <p:clrMap bg1="dk2" tx1="lt1" bg2="dk1" tx2="lt2" accent1="accent1" accent2="accent2" accent3="accent3" accent4="accent4" accent5="accent5" accent6="accent6" hlink="hlink" folHlink="folHlink"/>
  <p:sldLayoutIdLst>
    <p:sldLayoutId id="2147486439" r:id="rId1"/>
    <p:sldLayoutId id="2147486440" r:id="rId2"/>
    <p:sldLayoutId id="2147486441" r:id="rId3"/>
    <p:sldLayoutId id="2147486442" r:id="rId4"/>
    <p:sldLayoutId id="2147486443" r:id="rId5"/>
    <p:sldLayoutId id="2147486444" r:id="rId6"/>
    <p:sldLayoutId id="2147486445" r:id="rId7"/>
    <p:sldLayoutId id="2147486446" r:id="rId8"/>
    <p:sldLayoutId id="2147486447" r:id="rId9"/>
    <p:sldLayoutId id="2147486448" r:id="rId10"/>
    <p:sldLayoutId id="2147486449" r:id="rId11"/>
    <p:sldLayoutId id="2147486450" r:id="rId12"/>
    <p:sldLayoutId id="2147486451" r:id="rId13"/>
    <p:sldLayoutId id="214748645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75" y="4267200"/>
            <a:ext cx="9140825" cy="2590800"/>
            <a:chOff x="2" y="2688"/>
            <a:chExt cx="5758" cy="1632"/>
          </a:xfrm>
        </p:grpSpPr>
        <p:sp>
          <p:nvSpPr>
            <p:cNvPr id="1032" name="Freeform 3"/>
            <p:cNvSpPr>
              <a:spLocks/>
            </p:cNvSpPr>
            <p:nvPr/>
          </p:nvSpPr>
          <p:spPr bwMode="hidden">
            <a:xfrm>
              <a:off x="2" y="2688"/>
              <a:ext cx="5758" cy="1632"/>
            </a:xfrm>
            <a:custGeom>
              <a:avLst/>
              <a:gdLst>
                <a:gd name="T0" fmla="*/ 5830 w 5740"/>
                <a:gd name="T1" fmla="*/ 33 h 4316"/>
                <a:gd name="T2" fmla="*/ 0 w 5740"/>
                <a:gd name="T3" fmla="*/ 33 h 4316"/>
                <a:gd name="T4" fmla="*/ 0 w 5740"/>
                <a:gd name="T5" fmla="*/ 0 h 4316"/>
                <a:gd name="T6" fmla="*/ 5830 w 5740"/>
                <a:gd name="T7" fmla="*/ 0 h 4316"/>
                <a:gd name="T8" fmla="*/ 5830 w 5740"/>
                <a:gd name="T9" fmla="*/ 33 h 4316"/>
                <a:gd name="T10" fmla="*/ 5830 w 5740"/>
                <a:gd name="T11" fmla="*/ 33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3" name="Group 4"/>
            <p:cNvGrpSpPr>
              <a:grpSpLocks/>
            </p:cNvGrpSpPr>
            <p:nvPr/>
          </p:nvGrpSpPr>
          <p:grpSpPr bwMode="auto">
            <a:xfrm>
              <a:off x="1776" y="3024"/>
              <a:ext cx="3929" cy="1290"/>
              <a:chOff x="1776" y="3024"/>
              <a:chExt cx="3929" cy="1290"/>
            </a:xfrm>
          </p:grpSpPr>
          <p:grpSp>
            <p:nvGrpSpPr>
              <p:cNvPr id="1034"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Times" pitchFamily="24" charset="0"/>
                    <a:ea typeface="+mn-ea"/>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Times" pitchFamily="24" charset="0"/>
                  <a:ea typeface="+mn-ea"/>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091"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2"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3"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4"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Times" pitchFamily="24" charset="0"/>
                  <a:ea typeface="+mn-ea"/>
                  <a:cs typeface="+mn-cs"/>
                </a:endParaRPr>
              </a:p>
            </p:txBody>
          </p:sp>
          <p:sp>
            <p:nvSpPr>
              <p:cNvPr id="3095"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096"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Times" pitchFamily="24" charset="0"/>
                  <a:ea typeface="+mn-ea"/>
                  <a:cs typeface="+mn-cs"/>
                </a:endParaRPr>
              </a:p>
            </p:txBody>
          </p:sp>
          <p:sp>
            <p:nvSpPr>
              <p:cNvPr id="309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09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Times" pitchFamily="24" charset="0"/>
                  <a:ea typeface="+mn-ea"/>
                  <a:cs typeface="+mn-cs"/>
                </a:endParaRPr>
              </a:p>
            </p:txBody>
          </p:sp>
          <p:sp>
            <p:nvSpPr>
              <p:cNvPr id="309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0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5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8"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09"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0"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1"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2"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3"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4"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5"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Times" pitchFamily="24" charset="0"/>
                  <a:ea typeface="+mn-ea"/>
                  <a:cs typeface="+mn-cs"/>
                </a:endParaRPr>
              </a:p>
            </p:txBody>
          </p:sp>
          <p:sp>
            <p:nvSpPr>
              <p:cNvPr id="3116"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3117"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Times" pitchFamily="24" charset="0"/>
                  <a:ea typeface="+mn-ea"/>
                  <a:cs typeface="+mn-cs"/>
                </a:endParaRPr>
              </a:p>
            </p:txBody>
          </p:sp>
          <p:sp>
            <p:nvSpPr>
              <p:cNvPr id="1067" name="Freeform 46"/>
              <p:cNvSpPr>
                <a:spLocks/>
              </p:cNvSpPr>
              <p:nvPr/>
            </p:nvSpPr>
            <p:spPr bwMode="hidden">
              <a:xfrm>
                <a:off x="5280" y="3186"/>
                <a:ext cx="383" cy="96"/>
              </a:xfrm>
              <a:custGeom>
                <a:avLst/>
                <a:gdLst>
                  <a:gd name="T0" fmla="*/ 214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4 w 382"/>
                  <a:gd name="T19" fmla="*/ 96 h 96"/>
                  <a:gd name="T20" fmla="*/ 268 w 382"/>
                  <a:gd name="T21" fmla="*/ 90 h 96"/>
                  <a:gd name="T22" fmla="*/ 316 w 382"/>
                  <a:gd name="T23" fmla="*/ 84 h 96"/>
                  <a:gd name="T24" fmla="*/ 357 w 382"/>
                  <a:gd name="T25" fmla="*/ 66 h 96"/>
                  <a:gd name="T26" fmla="*/ 387 w 382"/>
                  <a:gd name="T27" fmla="*/ 42 h 96"/>
                  <a:gd name="T28" fmla="*/ 381 w 382"/>
                  <a:gd name="T29" fmla="*/ 42 h 96"/>
                  <a:gd name="T30" fmla="*/ 351 w 382"/>
                  <a:gd name="T31" fmla="*/ 66 h 96"/>
                  <a:gd name="T32" fmla="*/ 310 w 382"/>
                  <a:gd name="T33" fmla="*/ 78 h 96"/>
                  <a:gd name="T34" fmla="*/ 268 w 382"/>
                  <a:gd name="T35" fmla="*/ 90 h 96"/>
                  <a:gd name="T36" fmla="*/ 214 w 382"/>
                  <a:gd name="T37" fmla="*/ 96 h 96"/>
                  <a:gd name="T38" fmla="*/ 214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51"/>
              <p:cNvSpPr>
                <a:spLocks/>
              </p:cNvSpPr>
              <p:nvPr/>
            </p:nvSpPr>
            <p:spPr bwMode="hidden">
              <a:xfrm>
                <a:off x="5489" y="3042"/>
                <a:ext cx="186" cy="210"/>
              </a:xfrm>
              <a:custGeom>
                <a:avLst/>
                <a:gdLst>
                  <a:gd name="T0" fmla="*/ 0 w 185"/>
                  <a:gd name="T1" fmla="*/ 6 h 210"/>
                  <a:gd name="T2" fmla="*/ 66 w 185"/>
                  <a:gd name="T3" fmla="*/ 12 h 210"/>
                  <a:gd name="T4" fmla="*/ 124 w 185"/>
                  <a:gd name="T5" fmla="*/ 36 h 210"/>
                  <a:gd name="T6" fmla="*/ 160 w 185"/>
                  <a:gd name="T7" fmla="*/ 72 h 210"/>
                  <a:gd name="T8" fmla="*/ 166 w 185"/>
                  <a:gd name="T9" fmla="*/ 90 h 210"/>
                  <a:gd name="T10" fmla="*/ 172 w 185"/>
                  <a:gd name="T11" fmla="*/ 114 h 210"/>
                  <a:gd name="T12" fmla="*/ 166 w 185"/>
                  <a:gd name="T13" fmla="*/ 138 h 210"/>
                  <a:gd name="T14" fmla="*/ 154 w 185"/>
                  <a:gd name="T15" fmla="*/ 162 h 210"/>
                  <a:gd name="T16" fmla="*/ 124 w 185"/>
                  <a:gd name="T17" fmla="*/ 180 h 210"/>
                  <a:gd name="T18" fmla="*/ 90 w 185"/>
                  <a:gd name="T19" fmla="*/ 198 h 210"/>
                  <a:gd name="T20" fmla="*/ 101 w 185"/>
                  <a:gd name="T21" fmla="*/ 210 h 210"/>
                  <a:gd name="T22" fmla="*/ 136 w 185"/>
                  <a:gd name="T23" fmla="*/ 192 h 210"/>
                  <a:gd name="T24" fmla="*/ 166 w 185"/>
                  <a:gd name="T25" fmla="*/ 168 h 210"/>
                  <a:gd name="T26" fmla="*/ 184 w 185"/>
                  <a:gd name="T27" fmla="*/ 144 h 210"/>
                  <a:gd name="T28" fmla="*/ 190 w 185"/>
                  <a:gd name="T29" fmla="*/ 114 h 210"/>
                  <a:gd name="T30" fmla="*/ 184 w 185"/>
                  <a:gd name="T31" fmla="*/ 90 h 210"/>
                  <a:gd name="T32" fmla="*/ 178 w 185"/>
                  <a:gd name="T33" fmla="*/ 66 h 210"/>
                  <a:gd name="T34" fmla="*/ 160 w 185"/>
                  <a:gd name="T35" fmla="*/ 48 h 210"/>
                  <a:gd name="T36" fmla="*/ 136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nvGrpSpPr>
              <p:cNvPr id="1075"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Times" pitchFamily="24" charset="0"/>
                    <a:ea typeface="+mn-ea"/>
                    <a:cs typeface="+mn-cs"/>
                  </a:endParaRPr>
                </a:p>
              </p:txBody>
            </p:sp>
          </p:grpSp>
          <p:grpSp>
            <p:nvGrpSpPr>
              <p:cNvPr id="1076" name="Group 61"/>
              <p:cNvGrpSpPr>
                <a:grpSpLocks/>
              </p:cNvGrpSpPr>
              <p:nvPr userDrawn="1"/>
            </p:nvGrpSpPr>
            <p:grpSpPr bwMode="auto">
              <a:xfrm>
                <a:off x="5381" y="3085"/>
                <a:ext cx="227" cy="132"/>
                <a:chOff x="5381" y="3085"/>
                <a:chExt cx="227" cy="132"/>
              </a:xfrm>
            </p:grpSpPr>
            <p:sp>
              <p:nvSpPr>
                <p:cNvPr id="107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8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A065B675-92B9-7B48-83FA-EB40FF368785}"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0420420"/>
      </p:ext>
    </p:extLst>
  </p:cSld>
  <p:clrMap bg1="dk2" tx1="lt1" bg2="dk1" tx2="lt2" accent1="accent1" accent2="accent2" accent3="accent3" accent4="accent4" accent5="accent5" accent6="accent6" hlink="hlink" folHlink="folHlink"/>
  <p:sldLayoutIdLst>
    <p:sldLayoutId id="2147486454" r:id="rId1"/>
    <p:sldLayoutId id="2147486455" r:id="rId2"/>
    <p:sldLayoutId id="2147486456" r:id="rId3"/>
    <p:sldLayoutId id="2147486457" r:id="rId4"/>
    <p:sldLayoutId id="2147486458" r:id="rId5"/>
    <p:sldLayoutId id="2147486459" r:id="rId6"/>
    <p:sldLayoutId id="2147486460" r:id="rId7"/>
    <p:sldLayoutId id="2147486461" r:id="rId8"/>
    <p:sldLayoutId id="2147486462" r:id="rId9"/>
    <p:sldLayoutId id="2147486463" r:id="rId10"/>
    <p:sldLayoutId id="2147486464" r:id="rId11"/>
    <p:sldLayoutId id="2147486465" r:id="rId12"/>
    <p:sldLayoutId id="2147486466" r:id="rId13"/>
    <p:sldLayoutId id="214748646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24"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24"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24"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3175" y="4267200"/>
            <a:ext cx="9140825" cy="2590800"/>
            <a:chOff x="2" y="2688"/>
            <a:chExt cx="5758" cy="1632"/>
          </a:xfrm>
        </p:grpSpPr>
        <p:sp>
          <p:nvSpPr>
            <p:cNvPr id="40968"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969" name="Group 4"/>
            <p:cNvGrpSpPr>
              <a:grpSpLocks/>
            </p:cNvGrpSpPr>
            <p:nvPr/>
          </p:nvGrpSpPr>
          <p:grpSpPr bwMode="auto">
            <a:xfrm>
              <a:off x="1776" y="3024"/>
              <a:ext cx="3929" cy="1290"/>
              <a:chOff x="1776" y="3024"/>
              <a:chExt cx="3929" cy="1290"/>
            </a:xfrm>
          </p:grpSpPr>
          <p:grpSp>
            <p:nvGrpSpPr>
              <p:cNvPr id="4097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98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98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099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cs typeface="+mn-cs"/>
                </a:endParaRPr>
              </a:p>
            </p:txBody>
          </p:sp>
          <p:sp>
            <p:nvSpPr>
              <p:cNvPr id="41003"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8"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0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nvGrpSpPr>
              <p:cNvPr id="4101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nvGrpSpPr>
              <p:cNvPr id="41012"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cs typeface="+mn-cs"/>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cs typeface="+mn-cs"/>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a:cs typeface="+mn-cs"/>
              </a:defRPr>
            </a:lvl1pPr>
          </a:lstStyle>
          <a:p>
            <a:pPr>
              <a:defRPr/>
            </a:pPr>
            <a:fld id="{648F6FF6-20BA-BE4B-A6AE-72ADEDBABEFA}"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21300"/>
      </p:ext>
    </p:extLst>
  </p:cSld>
  <p:clrMap bg1="dk2" tx1="lt1" bg2="dk1" tx2="lt2" accent1="accent1" accent2="accent2" accent3="accent3" accent4="accent4" accent5="accent5" accent6="accent6" hlink="hlink" folHlink="folHlink"/>
  <p:sldLayoutIdLst>
    <p:sldLayoutId id="2147486469" r:id="rId1"/>
    <p:sldLayoutId id="2147486470" r:id="rId2"/>
    <p:sldLayoutId id="2147486471" r:id="rId3"/>
    <p:sldLayoutId id="2147486472" r:id="rId4"/>
    <p:sldLayoutId id="2147486473" r:id="rId5"/>
    <p:sldLayoutId id="2147486474" r:id="rId6"/>
    <p:sldLayoutId id="2147486475" r:id="rId7"/>
    <p:sldLayoutId id="2147486476" r:id="rId8"/>
    <p:sldLayoutId id="2147486477" r:id="rId9"/>
    <p:sldLayoutId id="2147486478" r:id="rId10"/>
    <p:sldLayoutId id="2147486479" r:id="rId11"/>
    <p:sldLayoutId id="2147486480" r:id="rId12"/>
    <p:sldLayoutId id="2147486481" r:id="rId13"/>
    <p:sldLayoutId id="2147486482"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2" name="Group 2"/>
          <p:cNvGrpSpPr>
            <a:grpSpLocks/>
          </p:cNvGrpSpPr>
          <p:nvPr/>
        </p:nvGrpSpPr>
        <p:grpSpPr bwMode="auto">
          <a:xfrm>
            <a:off x="3175" y="4267200"/>
            <a:ext cx="9140825" cy="2590800"/>
            <a:chOff x="2" y="2688"/>
            <a:chExt cx="5758" cy="1632"/>
          </a:xfrm>
        </p:grpSpPr>
        <p:sp>
          <p:nvSpPr>
            <p:cNvPr id="56328" name="Freeform 3"/>
            <p:cNvSpPr>
              <a:spLocks/>
            </p:cNvSpPr>
            <p:nvPr/>
          </p:nvSpPr>
          <p:spPr bwMode="hidden">
            <a:xfrm>
              <a:off x="2" y="2688"/>
              <a:ext cx="5758" cy="1632"/>
            </a:xfrm>
            <a:custGeom>
              <a:avLst/>
              <a:gdLst>
                <a:gd name="T0" fmla="*/ 5848 w 5740"/>
                <a:gd name="T1" fmla="*/ 12 h 4316"/>
                <a:gd name="T2" fmla="*/ 0 w 5740"/>
                <a:gd name="T3" fmla="*/ 12 h 4316"/>
                <a:gd name="T4" fmla="*/ 0 w 5740"/>
                <a:gd name="T5" fmla="*/ 0 h 4316"/>
                <a:gd name="T6" fmla="*/ 5848 w 5740"/>
                <a:gd name="T7" fmla="*/ 0 h 4316"/>
                <a:gd name="T8" fmla="*/ 5848 w 5740"/>
                <a:gd name="T9" fmla="*/ 12 h 4316"/>
                <a:gd name="T10" fmla="*/ 5848 w 5740"/>
                <a:gd name="T11" fmla="*/ 1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6329" name="Group 4"/>
            <p:cNvGrpSpPr>
              <a:grpSpLocks/>
            </p:cNvGrpSpPr>
            <p:nvPr/>
          </p:nvGrpSpPr>
          <p:grpSpPr bwMode="auto">
            <a:xfrm>
              <a:off x="1776" y="3024"/>
              <a:ext cx="3929" cy="1290"/>
              <a:chOff x="1776" y="3024"/>
              <a:chExt cx="3929" cy="1290"/>
            </a:xfrm>
          </p:grpSpPr>
          <p:grpSp>
            <p:nvGrpSpPr>
              <p:cNvPr id="56330" name="Group 5"/>
              <p:cNvGrpSpPr>
                <a:grpSpLocks/>
              </p:cNvGrpSpPr>
              <p:nvPr userDrawn="1"/>
            </p:nvGrpSpPr>
            <p:grpSpPr bwMode="auto">
              <a:xfrm>
                <a:off x="2268" y="3934"/>
                <a:ext cx="638" cy="377"/>
                <a:chOff x="2268" y="3934"/>
                <a:chExt cx="638" cy="377"/>
              </a:xfrm>
            </p:grpSpPr>
            <p:sp>
              <p:nvSpPr>
                <p:cNvPr id="3078"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79"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0"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1"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2"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3"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4"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5"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sp>
            <p:nvSpPr>
              <p:cNvPr id="3086"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7"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8"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89"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90"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91" name="Freeform 19"/>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2" name="Freeform 20"/>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3" name="Freeform 21"/>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4" name="Freeform 22"/>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5" name="Freeform 23"/>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6" name="Freeform 24"/>
              <p:cNvSpPr>
                <a:spLocks/>
              </p:cNvSpPr>
              <p:nvPr/>
            </p:nvSpPr>
            <p:spPr bwMode="hidden">
              <a:xfrm>
                <a:off x="4175" y="4050"/>
                <a:ext cx="180" cy="132"/>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09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46"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47"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51"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07" name="Freeform 35"/>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8" name="Freeform 36"/>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09" name="Freeform 37"/>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0" name="Freeform 38"/>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1" name="Freeform 39"/>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2" name="Freeform 40"/>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3" name="Freeform 41"/>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4" name="Freeform 42"/>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5" name="Freeform 43"/>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6" name="Freeform 44"/>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3117" name="Freeform 45"/>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srgbClr val="FFFFFF"/>
                  </a:solidFill>
                </a:endParaRPr>
              </a:p>
            </p:txBody>
          </p:sp>
          <p:sp>
            <p:nvSpPr>
              <p:cNvPr id="56363" name="Freeform 46"/>
              <p:cNvSpPr>
                <a:spLocks/>
              </p:cNvSpPr>
              <p:nvPr/>
            </p:nvSpPr>
            <p:spPr bwMode="hidden">
              <a:xfrm>
                <a:off x="5280" y="3186"/>
                <a:ext cx="383" cy="96"/>
              </a:xfrm>
              <a:custGeom>
                <a:avLst/>
                <a:gdLst>
                  <a:gd name="T0" fmla="*/ 215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5 w 382"/>
                  <a:gd name="T19" fmla="*/ 96 h 96"/>
                  <a:gd name="T20" fmla="*/ 269 w 382"/>
                  <a:gd name="T21" fmla="*/ 90 h 96"/>
                  <a:gd name="T22" fmla="*/ 317 w 382"/>
                  <a:gd name="T23" fmla="*/ 84 h 96"/>
                  <a:gd name="T24" fmla="*/ 358 w 382"/>
                  <a:gd name="T25" fmla="*/ 66 h 96"/>
                  <a:gd name="T26" fmla="*/ 388 w 382"/>
                  <a:gd name="T27" fmla="*/ 42 h 96"/>
                  <a:gd name="T28" fmla="*/ 382 w 382"/>
                  <a:gd name="T29" fmla="*/ 42 h 96"/>
                  <a:gd name="T30" fmla="*/ 352 w 382"/>
                  <a:gd name="T31" fmla="*/ 66 h 96"/>
                  <a:gd name="T32" fmla="*/ 311 w 382"/>
                  <a:gd name="T33" fmla="*/ 78 h 96"/>
                  <a:gd name="T34" fmla="*/ 269 w 382"/>
                  <a:gd name="T35" fmla="*/ 90 h 96"/>
                  <a:gd name="T36" fmla="*/ 215 w 382"/>
                  <a:gd name="T37" fmla="*/ 96 h 96"/>
                  <a:gd name="T38" fmla="*/ 215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4"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5"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6"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7"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8" name="Freeform 51"/>
              <p:cNvSpPr>
                <a:spLocks/>
              </p:cNvSpPr>
              <p:nvPr/>
            </p:nvSpPr>
            <p:spPr bwMode="hidden">
              <a:xfrm>
                <a:off x="5489" y="3042"/>
                <a:ext cx="186" cy="210"/>
              </a:xfrm>
              <a:custGeom>
                <a:avLst/>
                <a:gdLst>
                  <a:gd name="T0" fmla="*/ 0 w 185"/>
                  <a:gd name="T1" fmla="*/ 6 h 210"/>
                  <a:gd name="T2" fmla="*/ 66 w 185"/>
                  <a:gd name="T3" fmla="*/ 12 h 210"/>
                  <a:gd name="T4" fmla="*/ 125 w 185"/>
                  <a:gd name="T5" fmla="*/ 36 h 210"/>
                  <a:gd name="T6" fmla="*/ 161 w 185"/>
                  <a:gd name="T7" fmla="*/ 72 h 210"/>
                  <a:gd name="T8" fmla="*/ 167 w 185"/>
                  <a:gd name="T9" fmla="*/ 90 h 210"/>
                  <a:gd name="T10" fmla="*/ 173 w 185"/>
                  <a:gd name="T11" fmla="*/ 114 h 210"/>
                  <a:gd name="T12" fmla="*/ 167 w 185"/>
                  <a:gd name="T13" fmla="*/ 138 h 210"/>
                  <a:gd name="T14" fmla="*/ 155 w 185"/>
                  <a:gd name="T15" fmla="*/ 162 h 210"/>
                  <a:gd name="T16" fmla="*/ 125 w 185"/>
                  <a:gd name="T17" fmla="*/ 180 h 210"/>
                  <a:gd name="T18" fmla="*/ 90 w 185"/>
                  <a:gd name="T19" fmla="*/ 198 h 210"/>
                  <a:gd name="T20" fmla="*/ 102 w 185"/>
                  <a:gd name="T21" fmla="*/ 210 h 210"/>
                  <a:gd name="T22" fmla="*/ 137 w 185"/>
                  <a:gd name="T23" fmla="*/ 192 h 210"/>
                  <a:gd name="T24" fmla="*/ 167 w 185"/>
                  <a:gd name="T25" fmla="*/ 168 h 210"/>
                  <a:gd name="T26" fmla="*/ 185 w 185"/>
                  <a:gd name="T27" fmla="*/ 144 h 210"/>
                  <a:gd name="T28" fmla="*/ 191 w 185"/>
                  <a:gd name="T29" fmla="*/ 114 h 210"/>
                  <a:gd name="T30" fmla="*/ 185 w 185"/>
                  <a:gd name="T31" fmla="*/ 90 h 210"/>
                  <a:gd name="T32" fmla="*/ 179 w 185"/>
                  <a:gd name="T33" fmla="*/ 66 h 210"/>
                  <a:gd name="T34" fmla="*/ 161 w 185"/>
                  <a:gd name="T35" fmla="*/ 48 h 210"/>
                  <a:gd name="T36" fmla="*/ 137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69"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25"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nvGrpSpPr>
              <p:cNvPr id="56371" name="Group 54"/>
              <p:cNvGrpSpPr>
                <a:grpSpLocks/>
              </p:cNvGrpSpPr>
              <p:nvPr userDrawn="1"/>
            </p:nvGrpSpPr>
            <p:grpSpPr bwMode="auto">
              <a:xfrm>
                <a:off x="4546" y="3608"/>
                <a:ext cx="518" cy="319"/>
                <a:chOff x="4546" y="3608"/>
                <a:chExt cx="518" cy="319"/>
              </a:xfrm>
            </p:grpSpPr>
            <p:sp>
              <p:nvSpPr>
                <p:cNvPr id="3127"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28"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29"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0"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1"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2"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nvGrpSpPr>
              <p:cNvPr id="56372" name="Group 61"/>
              <p:cNvGrpSpPr>
                <a:grpSpLocks/>
              </p:cNvGrpSpPr>
              <p:nvPr userDrawn="1"/>
            </p:nvGrpSpPr>
            <p:grpSpPr bwMode="auto">
              <a:xfrm>
                <a:off x="5381" y="3085"/>
                <a:ext cx="227" cy="132"/>
                <a:chOff x="5381" y="3085"/>
                <a:chExt cx="227" cy="132"/>
              </a:xfrm>
            </p:grpSpPr>
            <p:sp>
              <p:nvSpPr>
                <p:cNvPr id="3134"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5"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6"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37"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grpSp>
        </p:grpSp>
      </p:grpSp>
      <p:sp>
        <p:nvSpPr>
          <p:cNvPr id="3138" name="Rectangle 66"/>
          <p:cNvSpPr>
            <a:spLocks noGrp="1" noChangeArrowheads="1"/>
          </p:cNvSpPr>
          <p:nvPr>
            <p:ph type="title"/>
          </p:nvPr>
        </p:nvSpPr>
        <p:spPr bwMode="black">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39" name="Rectangle 67"/>
          <p:cNvSpPr>
            <a:spLocks noGrp="1" noChangeArrowheads="1"/>
          </p:cNvSpPr>
          <p:nvPr>
            <p:ph type="dt" sz="half" idx="2"/>
          </p:nvPr>
        </p:nvSpPr>
        <p:spPr bwMode="black">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Arial"/>
              </a:defRPr>
            </a:lvl1pPr>
          </a:lstStyle>
          <a:p>
            <a:pPr>
              <a:defRPr/>
            </a:pPr>
            <a:endParaRPr lang="en-US"/>
          </a:p>
        </p:txBody>
      </p:sp>
      <p:sp>
        <p:nvSpPr>
          <p:cNvPr id="3140" name="Rectangle 68"/>
          <p:cNvSpPr>
            <a:spLocks noGrp="1" noChangeArrowheads="1"/>
          </p:cNvSpPr>
          <p:nvPr>
            <p:ph type="ftr" sz="quarter" idx="3"/>
          </p:nvPr>
        </p:nvSpPr>
        <p:spPr bwMode="black">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defRPr>
            </a:lvl1pPr>
          </a:lstStyle>
          <a:p>
            <a:pPr>
              <a:defRPr/>
            </a:pPr>
            <a:endParaRPr lang="en-US"/>
          </a:p>
        </p:txBody>
      </p:sp>
      <p:sp>
        <p:nvSpPr>
          <p:cNvPr id="3141" name="Rectangle 69"/>
          <p:cNvSpPr>
            <a:spLocks noGrp="1" noChangeArrowheads="1"/>
          </p:cNvSpPr>
          <p:nvPr>
            <p:ph type="sldNum" sz="quarter" idx="4"/>
          </p:nvPr>
        </p:nvSpPr>
        <p:spPr bwMode="black">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a:defRPr>
            </a:lvl1pPr>
          </a:lstStyle>
          <a:p>
            <a:pPr>
              <a:defRPr/>
            </a:pPr>
            <a:fld id="{17D2E4AF-73CA-C24C-8FE0-22EABAEF9987}" type="slidenum">
              <a:rPr lang="en-US"/>
              <a:pPr>
                <a:defRPr/>
              </a:pPr>
              <a:t>‹#›</a:t>
            </a:fld>
            <a:endParaRPr lang="en-US"/>
          </a:p>
        </p:txBody>
      </p:sp>
      <p:sp>
        <p:nvSpPr>
          <p:cNvPr id="3142" name="Rectangle 70"/>
          <p:cNvSpPr>
            <a:spLocks noGrp="1" noChangeArrowheads="1"/>
          </p:cNvSpPr>
          <p:nvPr>
            <p:ph type="body" idx="1"/>
          </p:nvPr>
        </p:nvSpPr>
        <p:spPr bwMode="black">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9396892"/>
      </p:ext>
    </p:extLst>
  </p:cSld>
  <p:clrMap bg1="dk2" tx1="lt1" bg2="dk1" tx2="lt2" accent1="accent1" accent2="accent2" accent3="accent3" accent4="accent4" accent5="accent5" accent6="accent6" hlink="hlink" folHlink="folHlink"/>
  <p:sldLayoutIdLst>
    <p:sldLayoutId id="2147486484" r:id="rId1"/>
    <p:sldLayoutId id="2147486485" r:id="rId2"/>
    <p:sldLayoutId id="2147486486" r:id="rId3"/>
    <p:sldLayoutId id="2147486487" r:id="rId4"/>
    <p:sldLayoutId id="2147486488" r:id="rId5"/>
    <p:sldLayoutId id="2147486489" r:id="rId6"/>
    <p:sldLayoutId id="2147486490" r:id="rId7"/>
    <p:sldLayoutId id="2147486491" r:id="rId8"/>
    <p:sldLayoutId id="2147486492" r:id="rId9"/>
    <p:sldLayoutId id="2147486493" r:id="rId10"/>
    <p:sldLayoutId id="2147486494" r:id="rId11"/>
    <p:sldLayoutId id="2147486495" r:id="rId12"/>
    <p:sldLayoutId id="2147486496" r:id="rId13"/>
    <p:sldLayoutId id="2147486497"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ea typeface="+mn-ea"/>
                <a:cs typeface="+mn-cs"/>
              </a:defRPr>
            </a:lvl1pPr>
          </a:lstStyle>
          <a:p>
            <a:pPr>
              <a:defRPr/>
            </a:pPr>
            <a:endParaRPr lang="en-US"/>
          </a:p>
        </p:txBody>
      </p:sp>
      <p:sp>
        <p:nvSpPr>
          <p:cNvPr id="962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962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55942478-05CD-C743-8709-DD8648DCD483}" type="slidenum">
              <a:rPr lang="en-US"/>
              <a:pPr>
                <a:defRPr/>
              </a:pPr>
              <a:t>‹#›</a:t>
            </a:fld>
            <a:endParaRPr lang="en-US"/>
          </a:p>
        </p:txBody>
      </p:sp>
    </p:spTree>
    <p:extLst>
      <p:ext uri="{BB962C8B-B14F-4D97-AF65-F5344CB8AC3E}">
        <p14:creationId xmlns:p14="http://schemas.microsoft.com/office/powerpoint/2010/main" val="3622133985"/>
      </p:ext>
    </p:extLst>
  </p:cSld>
  <p:clrMap bg1="dk2" tx1="lt1" bg2="dk1" tx2="lt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Black" pitchFamily="24"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Black" pitchFamily="24" charset="0"/>
        </a:defRPr>
      </a:lvl6pPr>
      <a:lvl7pPr marL="914400" algn="ctr" rtl="0" fontAlgn="base">
        <a:spcBef>
          <a:spcPct val="0"/>
        </a:spcBef>
        <a:spcAft>
          <a:spcPct val="0"/>
        </a:spcAft>
        <a:defRPr sz="4400">
          <a:solidFill>
            <a:schemeClr val="tx2"/>
          </a:solidFill>
          <a:latin typeface="Arial Black" pitchFamily="24" charset="0"/>
        </a:defRPr>
      </a:lvl7pPr>
      <a:lvl8pPr marL="1371600" algn="ctr" rtl="0" fontAlgn="base">
        <a:spcBef>
          <a:spcPct val="0"/>
        </a:spcBef>
        <a:spcAft>
          <a:spcPct val="0"/>
        </a:spcAft>
        <a:defRPr sz="4400">
          <a:solidFill>
            <a:schemeClr val="tx2"/>
          </a:solidFill>
          <a:latin typeface="Arial Black" pitchFamily="24" charset="0"/>
        </a:defRPr>
      </a:lvl8pPr>
      <a:lvl9pPr marL="1828800" algn="ctr" rtl="0" fontAlgn="base">
        <a:spcBef>
          <a:spcPct val="0"/>
        </a:spcBef>
        <a:spcAft>
          <a:spcPct val="0"/>
        </a:spcAft>
        <a:defRPr sz="4400">
          <a:solidFill>
            <a:schemeClr val="tx2"/>
          </a:solidFill>
          <a:latin typeface="Arial Black" pitchFamily="2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7" descr="Golden Orchardcontentslide.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charset="0"/>
                <a:ea typeface="ＭＳ Ｐゴシック" charset="-128"/>
                <a:cs typeface="ＭＳ Ｐゴシック"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charset="0"/>
                <a:ea typeface="ＭＳ Ｐゴシック" charset="-128"/>
                <a:cs typeface="ＭＳ Ｐゴシック" charset="-128"/>
              </a:defRPr>
            </a:lvl1pPr>
          </a:lstStyle>
          <a:p>
            <a:pPr>
              <a:defRPr/>
            </a:pPr>
            <a:endParaRPr lang="en-US"/>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charset="0"/>
                <a:cs typeface="ＭＳ Ｐゴシック" charset="0"/>
              </a:defRPr>
            </a:lvl1pPr>
          </a:lstStyle>
          <a:p>
            <a:pPr>
              <a:defRPr/>
            </a:pPr>
            <a:fld id="{BD89053C-A433-A642-BE75-A90BF28D7301}" type="slidenum">
              <a:rPr lang="en-US"/>
              <a:pPr>
                <a:defRPr/>
              </a:pPr>
              <a:t>‹#›</a:t>
            </a:fld>
            <a:endParaRPr lang="en-US"/>
          </a:p>
        </p:txBody>
      </p:sp>
    </p:spTree>
    <p:extLst>
      <p:ext uri="{BB962C8B-B14F-4D97-AF65-F5344CB8AC3E}">
        <p14:creationId xmlns:p14="http://schemas.microsoft.com/office/powerpoint/2010/main" val="3140352097"/>
      </p:ext>
    </p:extLst>
  </p:cSld>
  <p:clrMap bg1="lt1" tx1="dk1" bg2="lt2" tx2="dk2" accent1="accent1" accent2="accent2" accent3="accent3" accent4="accent4" accent5="accent5" accent6="accent6" hlink="hlink" folHlink="folHlink"/>
  <p:sldLayoutIdLst>
    <p:sldLayoutId id="2147486511" r:id="rId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984807"/>
          </a:solidFill>
          <a:latin typeface="Calibri" pitchFamily="-110" charset="0"/>
          <a:ea typeface="ＭＳ Ｐゴシック" charset="-128"/>
          <a:cs typeface="ＭＳ Ｐゴシック" charset="-128"/>
        </a:defRPr>
      </a:lvl2pPr>
      <a:lvl3pPr algn="ctr" rtl="0" eaLnBrk="0" fontAlgn="base" hangingPunct="0">
        <a:spcBef>
          <a:spcPct val="0"/>
        </a:spcBef>
        <a:spcAft>
          <a:spcPct val="0"/>
        </a:spcAft>
        <a:defRPr sz="4400">
          <a:solidFill>
            <a:srgbClr val="984807"/>
          </a:solidFill>
          <a:latin typeface="Calibri" pitchFamily="-110" charset="0"/>
          <a:ea typeface="ＭＳ Ｐゴシック" charset="-128"/>
          <a:cs typeface="ＭＳ Ｐゴシック" charset="-128"/>
        </a:defRPr>
      </a:lvl3pPr>
      <a:lvl4pPr algn="ctr" rtl="0" eaLnBrk="0" fontAlgn="base" hangingPunct="0">
        <a:spcBef>
          <a:spcPct val="0"/>
        </a:spcBef>
        <a:spcAft>
          <a:spcPct val="0"/>
        </a:spcAft>
        <a:defRPr sz="4400">
          <a:solidFill>
            <a:srgbClr val="984807"/>
          </a:solidFill>
          <a:latin typeface="Calibri" pitchFamily="-110" charset="0"/>
          <a:ea typeface="ＭＳ Ｐゴシック" charset="-128"/>
          <a:cs typeface="ＭＳ Ｐゴシック" charset="-128"/>
        </a:defRPr>
      </a:lvl4pPr>
      <a:lvl5pPr algn="ctr" rtl="0" eaLnBrk="0" fontAlgn="base" hangingPunct="0">
        <a:spcBef>
          <a:spcPct val="0"/>
        </a:spcBef>
        <a:spcAft>
          <a:spcPct val="0"/>
        </a:spcAft>
        <a:defRPr sz="4400">
          <a:solidFill>
            <a:srgbClr val="984807"/>
          </a:solidFill>
          <a:latin typeface="Calibri" pitchFamily="-110" charset="0"/>
          <a:ea typeface="ＭＳ Ｐゴシック" charset="-128"/>
          <a:cs typeface="ＭＳ Ｐゴシック" charset="-128"/>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915" tIns="45958" rIns="91915" bIns="4595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lIns="91280" tIns="45640" rIns="91280" bIns="45640"/>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03560429"/>
      </p:ext>
    </p:extLst>
  </p:cSld>
  <p:clrMap bg1="dk2" tx1="lt1" bg2="dk1" tx2="lt2" accent1="accent1" accent2="accent2" accent3="accent3" accent4="accent4" accent5="accent5" accent6="accent6" hlink="hlink" folHlink="folHlink"/>
  <p:sldLayoutIdLst>
    <p:sldLayoutId id="2147486513" r:id="rId1"/>
    <p:sldLayoutId id="2147486514" r:id="rId2"/>
    <p:sldLayoutId id="2147486515" r:id="rId3"/>
    <p:sldLayoutId id="2147486516" r:id="rId4"/>
    <p:sldLayoutId id="2147486517" r:id="rId5"/>
    <p:sldLayoutId id="2147486518" r:id="rId6"/>
    <p:sldLayoutId id="2147486519" r:id="rId7"/>
    <p:sldLayoutId id="2147486520" r:id="rId8"/>
    <p:sldLayoutId id="2147486521" r:id="rId9"/>
    <p:sldLayoutId id="2147486522" r:id="rId10"/>
    <p:sldLayoutId id="2147486523"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694" indent="-285274"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1066" indent="-228217"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510"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932" indent="-228217"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bwMode="auto">
          <a:xfrm>
            <a:off x="134973"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ctr" anchorCtr="0" compatLnSpc="1">
            <a:prstTxWarp prst="textNoShape">
              <a:avLst/>
            </a:prstTxWarp>
          </a:bodyPr>
          <a:lstStyle/>
          <a:p>
            <a:pPr lvl="0"/>
            <a:r>
              <a:rPr lang="en-US"/>
              <a:t>Click to edit Master title style</a:t>
            </a:r>
          </a:p>
        </p:txBody>
      </p:sp>
      <p:sp>
        <p:nvSpPr>
          <p:cNvPr id="124931" name="Rectangle 3"/>
          <p:cNvSpPr>
            <a:spLocks noGrp="1" noChangeArrowheads="1"/>
          </p:cNvSpPr>
          <p:nvPr>
            <p:ph type="body" idx="1"/>
          </p:nvPr>
        </p:nvSpPr>
        <p:spPr bwMode="auto">
          <a:xfrm>
            <a:off x="134938" y="2116173"/>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0" tIns="45956" rIns="91910" bIns="4595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4932"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3"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75" tIns="45638" rIns="91275" bIns="45638"/>
          <a:lstStyle/>
          <a:p>
            <a:pPr algn="ctr"/>
            <a:endParaRPr kumimoji="1" lang="en-US">
              <a:solidFill>
                <a:srgbClr val="FFFFCC"/>
              </a:solidFill>
            </a:endParaRPr>
          </a:p>
        </p:txBody>
      </p:sp>
      <p:sp>
        <p:nvSpPr>
          <p:cNvPr id="124934"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5"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6"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7" name="Freeform 9"/>
          <p:cNvSpPr>
            <a:spLocks/>
          </p:cNvSpPr>
          <p:nvPr/>
        </p:nvSpPr>
        <p:spPr bwMode="auto">
          <a:xfrm>
            <a:off x="4868898"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8"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sp>
        <p:nvSpPr>
          <p:cNvPr id="124939"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75" tIns="45638" rIns="91275" bIns="45638"/>
          <a:lstStyle/>
          <a:p>
            <a:endParaRPr lang="en-US"/>
          </a:p>
        </p:txBody>
      </p:sp>
      <p:grpSp>
        <p:nvGrpSpPr>
          <p:cNvPr id="124940" name="Group 12"/>
          <p:cNvGrpSpPr>
            <a:grpSpLocks/>
          </p:cNvGrpSpPr>
          <p:nvPr/>
        </p:nvGrpSpPr>
        <p:grpSpPr bwMode="auto">
          <a:xfrm>
            <a:off x="63500" y="153988"/>
            <a:ext cx="3435350" cy="520700"/>
            <a:chOff x="40" y="97"/>
            <a:chExt cx="2164" cy="328"/>
          </a:xfrm>
        </p:grpSpPr>
        <p:sp>
          <p:nvSpPr>
            <p:cNvPr id="124950"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1"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2"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3"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54"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grpSp>
        <p:nvGrpSpPr>
          <p:cNvPr id="124941" name="Group 18"/>
          <p:cNvGrpSpPr>
            <a:grpSpLocks/>
          </p:cNvGrpSpPr>
          <p:nvPr/>
        </p:nvGrpSpPr>
        <p:grpSpPr bwMode="auto">
          <a:xfrm>
            <a:off x="5646738" y="153988"/>
            <a:ext cx="3435350" cy="552450"/>
            <a:chOff x="3557" y="97"/>
            <a:chExt cx="2164" cy="348"/>
          </a:xfrm>
        </p:grpSpPr>
        <p:sp>
          <p:nvSpPr>
            <p:cNvPr id="124945"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6"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7"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8"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24949"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75" tIns="45638" rIns="91275" bIns="45638" numCol="1" anchor="t" anchorCtr="0" compatLnSpc="1">
            <a:prstTxWarp prst="textNoShape">
              <a:avLst/>
            </a:prstTxWarp>
          </a:bodyPr>
          <a:lstStyle>
            <a:lvl1pPr algn="r">
              <a:defRPr sz="1400">
                <a:solidFill>
                  <a:srgbClr val="FFFFCC"/>
                </a:solidFill>
              </a:defRPr>
            </a:lvl1pPr>
          </a:lstStyle>
          <a:p>
            <a:pPr>
              <a:defRPr/>
            </a:pPr>
            <a:fld id="{36C23D01-61D0-FA44-97A4-122099C96E89}" type="slidenum">
              <a:rPr lang="en-US"/>
              <a:pPr>
                <a:defRPr/>
              </a:pPr>
              <a:t>‹#›</a:t>
            </a:fld>
            <a:endParaRPr lang="en-US"/>
          </a:p>
        </p:txBody>
      </p:sp>
    </p:spTree>
    <p:extLst>
      <p:ext uri="{BB962C8B-B14F-4D97-AF65-F5344CB8AC3E}">
        <p14:creationId xmlns:p14="http://schemas.microsoft.com/office/powerpoint/2010/main" val="742965004"/>
      </p:ext>
    </p:extLst>
  </p:cSld>
  <p:clrMap bg1="dk2" tx1="lt1" bg2="dk1" tx2="lt2" accent1="accent1" accent2="accent2" accent3="accent3" accent4="accent4" accent5="accent5" accent6="accent6" hlink="hlink" folHlink="folHlink"/>
  <p:sldLayoutIdLst>
    <p:sldLayoutId id="214748652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34" charset="-128"/>
          <a:cs typeface="ＭＳ Ｐゴシック" charset="-128"/>
        </a:defRPr>
      </a:lvl5pPr>
      <a:lvl6pPr marL="456411" algn="ctr" rtl="0" fontAlgn="base">
        <a:spcBef>
          <a:spcPct val="0"/>
        </a:spcBef>
        <a:spcAft>
          <a:spcPct val="0"/>
        </a:spcAft>
        <a:defRPr sz="4400">
          <a:solidFill>
            <a:schemeClr val="tx2"/>
          </a:solidFill>
          <a:latin typeface="Times New Roman" charset="0"/>
        </a:defRPr>
      </a:lvl6pPr>
      <a:lvl7pPr marL="912825" algn="ctr" rtl="0" fontAlgn="base">
        <a:spcBef>
          <a:spcPct val="0"/>
        </a:spcBef>
        <a:spcAft>
          <a:spcPct val="0"/>
        </a:spcAft>
        <a:defRPr sz="4400">
          <a:solidFill>
            <a:schemeClr val="tx2"/>
          </a:solidFill>
          <a:latin typeface="Times New Roman" charset="0"/>
        </a:defRPr>
      </a:lvl7pPr>
      <a:lvl8pPr marL="1369220" algn="ctr" rtl="0" fontAlgn="base">
        <a:spcBef>
          <a:spcPct val="0"/>
        </a:spcBef>
        <a:spcAft>
          <a:spcPct val="0"/>
        </a:spcAft>
        <a:defRPr sz="4400">
          <a:solidFill>
            <a:schemeClr val="tx2"/>
          </a:solidFill>
          <a:latin typeface="Times New Roman" charset="0"/>
        </a:defRPr>
      </a:lvl8pPr>
      <a:lvl9pPr marL="1825644" algn="ctr" rtl="0" fontAlgn="base">
        <a:spcBef>
          <a:spcPct val="0"/>
        </a:spcBef>
        <a:spcAft>
          <a:spcPct val="0"/>
        </a:spcAft>
        <a:defRPr sz="4400">
          <a:solidFill>
            <a:schemeClr val="tx2"/>
          </a:solidFill>
          <a:latin typeface="Times New Roman" charset="0"/>
        </a:defRPr>
      </a:lvl9pPr>
    </p:titleStyle>
    <p:bodyStyle>
      <a:lvl1pPr marL="342305" indent="-342305"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34" charset="-128"/>
          <a:cs typeface="ＭＳ Ｐゴシック" charset="-128"/>
        </a:defRPr>
      </a:lvl1pPr>
      <a:lvl2pPr marL="741657" indent="-28526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charset="-128"/>
        </a:defRPr>
      </a:lvl2pPr>
      <a:lvl3pPr marL="1141010" indent="-228206"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128"/>
        </a:defRPr>
      </a:lvl3pPr>
      <a:lvl4pPr marL="1597431"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4pPr>
      <a:lvl5pPr marL="2053830" indent="-228206"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defRPr>
      </a:lvl5pPr>
      <a:lvl6pPr marL="2510238"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653"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050"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469" indent="-228206"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30112901"/>
      </p:ext>
    </p:extLst>
  </p:cSld>
  <p:clrMap bg1="lt1" tx1="dk1" bg2="lt2" tx2="dk2" accent1="accent1" accent2="accent2" accent3="accent3" accent4="accent4" accent5="accent5" accent6="accent6" hlink="hlink" folHlink="folHlink"/>
  <p:sldLayoutIdLst>
    <p:sldLayoutId id="2147486527" r:id="rId1"/>
    <p:sldLayoutId id="2147486528" r:id="rId2"/>
    <p:sldLayoutId id="2147486529" r:id="rId3"/>
    <p:sldLayoutId id="2147486530" r:id="rId4"/>
    <p:sldLayoutId id="2147486531" r:id="rId5"/>
    <p:sldLayoutId id="2147486532" r:id="rId6"/>
    <p:sldLayoutId id="2147486533" r:id="rId7"/>
    <p:sldLayoutId id="2147486534" r:id="rId8"/>
    <p:sldLayoutId id="2147486535" r:id="rId9"/>
    <p:sldLayoutId id="2147486536" r:id="rId10"/>
    <p:sldLayoutId id="214748653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099157172"/>
      </p:ext>
    </p:extLst>
  </p:cSld>
  <p:clrMap bg1="lt1" tx1="dk1" bg2="lt2" tx2="dk2" accent1="accent1" accent2="accent2" accent3="accent3" accent4="accent4" accent5="accent5" accent6="accent6" hlink="hlink" folHlink="folHlink"/>
  <p:sldLayoutIdLst>
    <p:sldLayoutId id="2147486539" r:id="rId1"/>
    <p:sldLayoutId id="2147486540" r:id="rId2"/>
    <p:sldLayoutId id="2147486541" r:id="rId3"/>
    <p:sldLayoutId id="2147486542" r:id="rId4"/>
    <p:sldLayoutId id="2147486543" r:id="rId5"/>
    <p:sldLayoutId id="2147486544" r:id="rId6"/>
    <p:sldLayoutId id="2147486545" r:id="rId7"/>
    <p:sldLayoutId id="2147486546" r:id="rId8"/>
    <p:sldLayoutId id="2147486547" r:id="rId9"/>
    <p:sldLayoutId id="2147486548" r:id="rId10"/>
    <p:sldLayoutId id="214748654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175" y="4267200"/>
            <a:ext cx="9140825" cy="2590800"/>
            <a:chOff x="2" y="2688"/>
            <a:chExt cx="5758" cy="1632"/>
          </a:xfrm>
        </p:grpSpPr>
        <p:sp>
          <p:nvSpPr>
            <p:cNvPr id="88072"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88073" name="Group 4"/>
            <p:cNvGrpSpPr>
              <a:grpSpLocks/>
            </p:cNvGrpSpPr>
            <p:nvPr/>
          </p:nvGrpSpPr>
          <p:grpSpPr bwMode="auto">
            <a:xfrm>
              <a:off x="1776" y="3024"/>
              <a:ext cx="3929" cy="1290"/>
              <a:chOff x="1776" y="3024"/>
              <a:chExt cx="3929" cy="1290"/>
            </a:xfrm>
          </p:grpSpPr>
          <p:grpSp>
            <p:nvGrpSpPr>
              <p:cNvPr id="88074" name="Group 5"/>
              <p:cNvGrpSpPr>
                <a:grpSpLocks/>
              </p:cNvGrpSpPr>
              <p:nvPr userDrawn="1"/>
            </p:nvGrpSpPr>
            <p:grpSpPr bwMode="auto">
              <a:xfrm>
                <a:off x="2268" y="3934"/>
                <a:ext cx="638" cy="377"/>
                <a:chOff x="2268" y="3934"/>
                <a:chExt cx="638" cy="377"/>
              </a:xfrm>
            </p:grpSpPr>
            <p:sp>
              <p:nvSpPr>
                <p:cNvPr id="113050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BONES" pitchFamily="-105" charset="0"/>
                    <a:ea typeface="+mn-ea"/>
                    <a:cs typeface="+mn-cs"/>
                  </a:endParaRPr>
                </a:p>
              </p:txBody>
            </p:sp>
          </p:grpSp>
          <p:sp>
            <p:nvSpPr>
              <p:cNvPr id="113051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BONES" pitchFamily="-105" charset="0"/>
                  <a:ea typeface="+mn-ea"/>
                  <a:cs typeface="+mn-cs"/>
                </a:endParaRPr>
              </a:p>
            </p:txBody>
          </p:sp>
          <p:sp>
            <p:nvSpPr>
              <p:cNvPr id="113051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5"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16"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130517"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18"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BONES" pitchFamily="-105" charset="0"/>
                  <a:ea typeface="+mn-ea"/>
                  <a:cs typeface="+mn-cs"/>
                </a:endParaRPr>
              </a:p>
            </p:txBody>
          </p:sp>
          <p:sp>
            <p:nvSpPr>
              <p:cNvPr id="1130519"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20"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130521"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2"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130523"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24"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09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09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27"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8"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9"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09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31"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2"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3"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4"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5"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6"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7"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8"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9"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40"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41"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107"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0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0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2"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4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nvGrpSpPr>
              <p:cNvPr id="88115" name="Group 54"/>
              <p:cNvGrpSpPr>
                <a:grpSpLocks/>
              </p:cNvGrpSpPr>
              <p:nvPr userDrawn="1"/>
            </p:nvGrpSpPr>
            <p:grpSpPr bwMode="auto">
              <a:xfrm>
                <a:off x="4546" y="3608"/>
                <a:ext cx="518" cy="319"/>
                <a:chOff x="4546" y="3608"/>
                <a:chExt cx="518" cy="319"/>
              </a:xfrm>
            </p:grpSpPr>
            <p:sp>
              <p:nvSpPr>
                <p:cNvPr id="113055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grpSp>
            <p:nvGrpSpPr>
              <p:cNvPr id="88116" name="Group 61"/>
              <p:cNvGrpSpPr>
                <a:grpSpLocks/>
              </p:cNvGrpSpPr>
              <p:nvPr userDrawn="1"/>
            </p:nvGrpSpPr>
            <p:grpSpPr bwMode="auto">
              <a:xfrm>
                <a:off x="5381" y="3085"/>
                <a:ext cx="227" cy="132"/>
                <a:chOff x="5381" y="3085"/>
                <a:chExt cx="227" cy="132"/>
              </a:xfrm>
            </p:grpSpPr>
            <p:sp>
              <p:nvSpPr>
                <p:cNvPr id="8811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2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sp>
        <p:nvSpPr>
          <p:cNvPr id="1130562"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0563"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130564"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130565"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63A91ECF-6CA4-4A45-A81B-F674BF3E6320}" type="slidenum">
              <a:rPr lang="en-US"/>
              <a:pPr>
                <a:defRPr/>
              </a:pPr>
              <a:t>‹#›</a:t>
            </a:fld>
            <a:endParaRPr lang="en-US"/>
          </a:p>
        </p:txBody>
      </p:sp>
      <p:sp>
        <p:nvSpPr>
          <p:cNvPr id="1130566"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09"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 id="2147486036" r:id="rId12"/>
    <p:sldLayoutId id="21474860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867785379"/>
      </p:ext>
    </p:extLst>
  </p:cSld>
  <p:clrMap bg1="dk2" tx1="lt1" bg2="dk1" tx2="lt2" accent1="accent1" accent2="accent2" accent3="accent3" accent4="accent4" accent5="accent5" accent6="accent6" hlink="hlink" folHlink="folHlink"/>
  <p:sldLayoutIdLst>
    <p:sldLayoutId id="214748655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extLst>
      <p:ext uri="{BB962C8B-B14F-4D97-AF65-F5344CB8AC3E}">
        <p14:creationId xmlns:p14="http://schemas.microsoft.com/office/powerpoint/2010/main" val="2312855455"/>
      </p:ext>
    </p:extLst>
  </p:cSld>
  <p:clrMap bg1="dk2" tx1="lt1" bg2="dk1" tx2="lt2" accent1="accent1" accent2="accent2" accent3="accent3" accent4="accent4" accent5="accent5" accent6="accent6" hlink="hlink" folHlink="folHlink"/>
  <p:sldLayoutIdLst>
    <p:sldLayoutId id="214748655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3451240147"/>
      </p:ext>
    </p:extLst>
  </p:cSld>
  <p:clrMap bg1="dk2" tx1="lt1" bg2="dk1" tx2="lt2" accent1="accent1" accent2="accent2" accent3="accent3" accent4="accent4" accent5="accent5" accent6="accent6" hlink="hlink" folHlink="folHlink"/>
  <p:sldLayoutIdLst>
    <p:sldLayoutId id="2147486555" r:id="rId1"/>
    <p:sldLayoutId id="2147486556" r:id="rId2"/>
    <p:sldLayoutId id="2147486557" r:id="rId3"/>
    <p:sldLayoutId id="2147486558" r:id="rId4"/>
    <p:sldLayoutId id="2147486559" r:id="rId5"/>
    <p:sldLayoutId id="2147486560" r:id="rId6"/>
    <p:sldLayoutId id="2147486561" r:id="rId7"/>
    <p:sldLayoutId id="2147486562" r:id="rId8"/>
    <p:sldLayoutId id="2147486563" r:id="rId9"/>
    <p:sldLayoutId id="2147486564" r:id="rId10"/>
    <p:sldLayoutId id="21474865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8707450"/>
      </p:ext>
    </p:extLst>
  </p:cSld>
  <p:clrMap bg1="dk2" tx1="lt1" bg2="dk1" tx2="lt2" accent1="accent1" accent2="accent2" accent3="accent3" accent4="accent4" accent5="accent5" accent6="accent6" hlink="hlink" folHlink="folHlink"/>
  <p:sldLayoutIdLst>
    <p:sldLayoutId id="2147486567" r:id="rId1"/>
    <p:sldLayoutId id="2147486568" r:id="rId2"/>
    <p:sldLayoutId id="2147486569" r:id="rId3"/>
    <p:sldLayoutId id="2147486570" r:id="rId4"/>
    <p:sldLayoutId id="2147486571" r:id="rId5"/>
    <p:sldLayoutId id="2147486572" r:id="rId6"/>
    <p:sldLayoutId id="2147486573" r:id="rId7"/>
    <p:sldLayoutId id="2147486574" r:id="rId8"/>
    <p:sldLayoutId id="2147486575" r:id="rId9"/>
    <p:sldLayoutId id="2147486576" r:id="rId10"/>
    <p:sldLayoutId id="2147486577" r:id="rId11"/>
  </p:sldLayoutIdLst>
  <p:hf sldNum="0" hdr="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charset="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charset="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charset="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a:defRPr/>
            </a:pPr>
            <a:fld id="{B9F49838-CAC2-104E-BBD9-85F59948681A}" type="slidenum">
              <a:rPr lang="en-US" smtClean="0"/>
              <a:pPr>
                <a:defRPr/>
              </a:pPr>
              <a:t>‹#›</a:t>
            </a:fld>
            <a:endParaRPr lang="en-US" dirty="0"/>
          </a:p>
        </p:txBody>
      </p:sp>
    </p:spTree>
    <p:extLst>
      <p:ext uri="{BB962C8B-B14F-4D97-AF65-F5344CB8AC3E}">
        <p14:creationId xmlns:p14="http://schemas.microsoft.com/office/powerpoint/2010/main" val="1212832088"/>
      </p:ext>
    </p:extLst>
  </p:cSld>
  <p:clrMap bg1="lt1" tx1="dk1" bg2="lt2" tx2="dk2" accent1="accent1" accent2="accent2" accent3="accent3" accent4="accent4" accent5="accent5" accent6="accent6" hlink="hlink" folHlink="folHlink"/>
  <p:sldLayoutIdLst>
    <p:sldLayoutId id="2147486579" r:id="rId1"/>
    <p:sldLayoutId id="2147486580" r:id="rId2"/>
    <p:sldLayoutId id="2147486581" r:id="rId3"/>
    <p:sldLayoutId id="2147486582" r:id="rId4"/>
    <p:sldLayoutId id="2147486583" r:id="rId5"/>
    <p:sldLayoutId id="2147486584" r:id="rId6"/>
    <p:sldLayoutId id="2147486585" r:id="rId7"/>
    <p:sldLayoutId id="2147486586" r:id="rId8"/>
    <p:sldLayoutId id="2147486587" r:id="rId9"/>
    <p:sldLayoutId id="2147486588" r:id="rId10"/>
    <p:sldLayoutId id="214748658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extLst>
      <p:ext uri="{BB962C8B-B14F-4D97-AF65-F5344CB8AC3E}">
        <p14:creationId xmlns:p14="http://schemas.microsoft.com/office/powerpoint/2010/main" val="1507814148"/>
      </p:ext>
    </p:extLst>
  </p:cSld>
  <p:clrMap bg1="lt1" tx1="dk1" bg2="lt2" tx2="dk2" accent1="accent1" accent2="accent2" accent3="accent3" accent4="accent4" accent5="accent5" accent6="accent6" hlink="hlink" folHlink="folHlink"/>
  <p:sldLayoutIdLst>
    <p:sldLayoutId id="2147486591" r:id="rId1"/>
    <p:sldLayoutId id="2147486592" r:id="rId2"/>
    <p:sldLayoutId id="2147486593" r:id="rId3"/>
    <p:sldLayoutId id="2147486594" r:id="rId4"/>
    <p:sldLayoutId id="2147486595" r:id="rId5"/>
    <p:sldLayoutId id="2147486596" r:id="rId6"/>
    <p:sldLayoutId id="2147486597" r:id="rId7"/>
    <p:sldLayoutId id="2147486598" r:id="rId8"/>
    <p:sldLayoutId id="2147486599" r:id="rId9"/>
    <p:sldLayoutId id="2147486600" r:id="rId10"/>
    <p:sldLayoutId id="2147486601" r:id="rId11"/>
    <p:sldLayoutId id="2147486602" r:id="rId12"/>
    <p:sldLayoutId id="2147486603" r:id="rId13"/>
    <p:sldLayoutId id="2147486604" r:id="rId14"/>
    <p:sldLayoutId id="2147486605"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621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62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897A673-24D9-0443-9EC8-01C0EBB8EC49}" type="slidenum">
              <a:rPr lang="en-US"/>
              <a:pPr>
                <a:defRPr/>
              </a:pPr>
              <a:t>‹#›</a:t>
            </a:fld>
            <a:endParaRPr lang="en-US"/>
          </a:p>
        </p:txBody>
      </p:sp>
    </p:spTree>
    <p:extLst>
      <p:ext uri="{BB962C8B-B14F-4D97-AF65-F5344CB8AC3E}">
        <p14:creationId xmlns:p14="http://schemas.microsoft.com/office/powerpoint/2010/main" val="1697712101"/>
      </p:ext>
    </p:extLst>
  </p:cSld>
  <p:clrMap bg1="lt1" tx1="dk1" bg2="lt2" tx2="dk2" accent1="accent1" accent2="accent2" accent3="accent3" accent4="accent4" accent5="accent5" accent6="accent6" hlink="hlink" folHlink="folHlink"/>
  <p:sldLayoutIdLst>
    <p:sldLayoutId id="2147486607" r:id="rId1"/>
    <p:sldLayoutId id="2147486608" r:id="rId2"/>
    <p:sldLayoutId id="2147486609" r:id="rId3"/>
    <p:sldLayoutId id="2147486610" r:id="rId4"/>
    <p:sldLayoutId id="2147486611" r:id="rId5"/>
    <p:sldLayoutId id="2147486612" r:id="rId6"/>
    <p:sldLayoutId id="2147486613" r:id="rId7"/>
    <p:sldLayoutId id="2147486614" r:id="rId8"/>
    <p:sldLayoutId id="2147486615" r:id="rId9"/>
    <p:sldLayoutId id="2147486616" r:id="rId10"/>
    <p:sldLayoutId id="21474866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8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87A6098-9EE1-4A47-BDEC-0B020D3C5169}" type="slidenum">
              <a:rPr lang="en-US"/>
              <a:pPr>
                <a:defRPr/>
              </a:pPr>
              <a:t>‹#›</a:t>
            </a:fld>
            <a:endParaRPr lang="en-US"/>
          </a:p>
        </p:txBody>
      </p:sp>
    </p:spTree>
    <p:extLst>
      <p:ext uri="{BB962C8B-B14F-4D97-AF65-F5344CB8AC3E}">
        <p14:creationId xmlns:p14="http://schemas.microsoft.com/office/powerpoint/2010/main" val="1753678648"/>
      </p:ext>
    </p:extLst>
  </p:cSld>
  <p:clrMap bg1="dk2" tx1="lt1" bg2="dk1" tx2="lt2" accent1="accent1" accent2="accent2" accent3="accent3" accent4="accent4" accent5="accent5" accent6="accent6" hlink="hlink" folHlink="folHlink"/>
  <p:sldLayoutIdLst>
    <p:sldLayoutId id="2147486619" r:id="rId1"/>
    <p:sldLayoutId id="2147486620" r:id="rId2"/>
    <p:sldLayoutId id="2147486621" r:id="rId3"/>
    <p:sldLayoutId id="2147486622" r:id="rId4"/>
    <p:sldLayoutId id="2147486623" r:id="rId5"/>
    <p:sldLayoutId id="2147486624" r:id="rId6"/>
    <p:sldLayoutId id="2147486625" r:id="rId7"/>
    <p:sldLayoutId id="2147486626" r:id="rId8"/>
    <p:sldLayoutId id="2147486627" r:id="rId9"/>
    <p:sldLayoutId id="2147486628" r:id="rId10"/>
    <p:sldLayoutId id="2147486629" r:id="rId11"/>
    <p:sldLayoutId id="2147486630"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9933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chemeClr val="accent1"/>
                </a:solidFill>
                <a:latin typeface="Arial" panose="020B0604020202020204" pitchFamily="34" charset="0"/>
              </a:defRPr>
            </a:lvl1pPr>
          </a:lstStyle>
          <a:p>
            <a:pPr>
              <a:defRPr/>
            </a:pPr>
            <a:fld id="{2CF7082B-2C82-A84D-936C-DD75A2159E3F}" type="slidenum">
              <a:rPr lang="en-US" smtClean="0"/>
              <a:pPr>
                <a:defRPr/>
              </a:pPr>
              <a:t>‹#›</a:t>
            </a:fld>
            <a:endParaRPr lang="en-US" dirty="0"/>
          </a:p>
        </p:txBody>
      </p:sp>
    </p:spTree>
    <p:extLst>
      <p:ext uri="{BB962C8B-B14F-4D97-AF65-F5344CB8AC3E}">
        <p14:creationId xmlns:p14="http://schemas.microsoft.com/office/powerpoint/2010/main" val="2722561224"/>
      </p:ext>
    </p:extLst>
  </p:cSld>
  <p:clrMap bg1="lt1" tx1="dk1" bg2="lt2" tx2="dk2" accent1="accent1" accent2="accent2" accent3="accent3" accent4="accent4" accent5="accent5" accent6="accent6" hlink="hlink" folHlink="folHlink"/>
  <p:sldLayoutIdLst>
    <p:sldLayoutId id="2147486632"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4" y="1"/>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b="1" i="0" dirty="0">
                      <a:latin typeface="Arial" panose="020B0604020202020204" pitchFamily="34"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b="1" i="0" dirty="0">
                  <a:latin typeface="Arial" panose="020B0604020202020204" pitchFamily="34" charset="0"/>
                </a:endParaRPr>
              </a:p>
            </p:txBody>
          </p:sp>
        </p:grpSp>
      </p:grpSp>
      <p:sp>
        <p:nvSpPr>
          <p:cNvPr id="26627"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defRPr/>
            </a:pPr>
            <a:endParaRPr lang="en-US"/>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pPr>
                <a:defRPr/>
              </a:pPr>
              <a:t>‹#›</a:t>
            </a:fld>
            <a:endParaRPr lang="en-US"/>
          </a:p>
        </p:txBody>
      </p:sp>
    </p:spTree>
    <p:extLst>
      <p:ext uri="{BB962C8B-B14F-4D97-AF65-F5344CB8AC3E}">
        <p14:creationId xmlns:p14="http://schemas.microsoft.com/office/powerpoint/2010/main" val="805839025"/>
      </p:ext>
    </p:extLst>
  </p:cSld>
  <p:clrMap bg1="dk2" tx1="lt1" bg2="dk1" tx2="lt2" accent1="accent1" accent2="accent2" accent3="accent3" accent4="accent4" accent5="accent5" accent6="accent6" hlink="hlink" folHlink="folHlink"/>
  <p:sldLayoutIdLst>
    <p:sldLayoutId id="2147486644" r:id="rId1"/>
    <p:sldLayoutId id="2147486645" r:id="rId2"/>
    <p:sldLayoutId id="2147486646" r:id="rId3"/>
    <p:sldLayoutId id="2147486647" r:id="rId4"/>
    <p:sldLayoutId id="2147486648" r:id="rId5"/>
    <p:sldLayoutId id="2147486649" r:id="rId6"/>
    <p:sldLayoutId id="2147486650" r:id="rId7"/>
    <p:sldLayoutId id="2147486651" r:id="rId8"/>
    <p:sldLayoutId id="2147486652" r:id="rId9"/>
    <p:sldLayoutId id="2147486653" r:id="rId10"/>
    <p:sldLayoutId id="214748665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14692" name="Group 4"/>
          <p:cNvGrpSpPr>
            <a:grpSpLocks/>
          </p:cNvGrpSpPr>
          <p:nvPr/>
        </p:nvGrpSpPr>
        <p:grpSpPr bwMode="auto">
          <a:xfrm>
            <a:off x="0" y="0"/>
            <a:ext cx="1085850" cy="6845300"/>
            <a:chOff x="0" y="0"/>
            <a:chExt cx="684" cy="4312"/>
          </a:xfrm>
        </p:grpSpPr>
        <p:sp>
          <p:nvSpPr>
            <p:cNvPr id="114693"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14694" name="Group 6"/>
            <p:cNvGrpSpPr>
              <a:grpSpLocks/>
            </p:cNvGrpSpPr>
            <p:nvPr/>
          </p:nvGrpSpPr>
          <p:grpSpPr bwMode="auto">
            <a:xfrm>
              <a:off x="48" y="102"/>
              <a:ext cx="96" cy="4122"/>
              <a:chOff x="48" y="102"/>
              <a:chExt cx="96" cy="4122"/>
            </a:xfrm>
          </p:grpSpPr>
          <p:sp>
            <p:nvSpPr>
              <p:cNvPr id="114695"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6"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7"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8"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9"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0"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1"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2"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3"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4"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5"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6"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7"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8"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9"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0"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1"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2"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3"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4"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5"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6"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7"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8"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9"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0"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1"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2"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3"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57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8C987E0-C9DD-AF46-805A-F776CDC02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1"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4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4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2C160AE-5934-884B-9844-B39100C69E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bwMode="auto">
          <a:xfrm>
            <a:off x="0" y="457200"/>
            <a:ext cx="9144000" cy="12954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3187" name="Rectangle 3"/>
          <p:cNvSpPr>
            <a:spLocks noGrp="1" noChangeArrowheads="1"/>
          </p:cNvSpPr>
          <p:nvPr>
            <p:ph type="body" idx="1"/>
          </p:nvPr>
        </p:nvSpPr>
        <p:spPr bwMode="auto">
          <a:xfrm>
            <a:off x="2362200" y="1981200"/>
            <a:ext cx="6781800" cy="41148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31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lvl1pPr>
              <a:defRPr sz="1600" b="1">
                <a:latin typeface="+mn-lt"/>
                <a:ea typeface="+mn-ea"/>
                <a:cs typeface="+mn-cs"/>
              </a:defRPr>
            </a:lvl1pPr>
          </a:lstStyle>
          <a:p>
            <a:pPr>
              <a:defRPr/>
            </a:pPr>
            <a:endParaRPr lang="en-US"/>
          </a:p>
        </p:txBody>
      </p:sp>
      <p:sp>
        <p:nvSpPr>
          <p:cNvPr id="7331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lvl1pPr algn="ctr">
              <a:defRPr sz="1600" b="1">
                <a:latin typeface="+mn-lt"/>
                <a:ea typeface="+mn-ea"/>
                <a:cs typeface="+mn-cs"/>
              </a:defRPr>
            </a:lvl1pPr>
          </a:lstStyle>
          <a:p>
            <a:pPr>
              <a:defRPr/>
            </a:pPr>
            <a:endParaRPr lang="en-US"/>
          </a:p>
        </p:txBody>
      </p:sp>
      <p:sp>
        <p:nvSpPr>
          <p:cNvPr id="7331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6C312F35-20D8-A349-A0D0-111B4D3817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2"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hf sldNum="0" hdr="0"/>
  <p:txStyles>
    <p:titleStyle>
      <a:lvl1pPr algn="ctr" rtl="0" eaLnBrk="0" fontAlgn="base" hangingPunct="0">
        <a:spcBef>
          <a:spcPct val="0"/>
        </a:spcBef>
        <a:spcAft>
          <a:spcPct val="0"/>
        </a:spcAft>
        <a:defRPr sz="4800" b="1" i="1">
          <a:solidFill>
            <a:schemeClr val="tx1"/>
          </a:solidFill>
          <a:latin typeface="+mj-lt"/>
          <a:ea typeface="+mj-ea"/>
          <a:cs typeface="+mj-cs"/>
        </a:defRPr>
      </a:lvl1pPr>
      <a:lvl2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Monotype Sorts" charset="0"/>
        <a:buChar char="F"/>
        <a:defRPr sz="3600" b="1">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3200" b="1">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800" b="1">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400" b="1">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400" b="1">
          <a:solidFill>
            <a:schemeClr val="tx1"/>
          </a:solidFill>
          <a:latin typeface="+mn-lt"/>
          <a:ea typeface="+mn-ea"/>
        </a:defRPr>
      </a:lvl5pPr>
      <a:lvl6pPr marL="2514600" indent="-228600" algn="l" rtl="0" fontAlgn="base">
        <a:spcBef>
          <a:spcPct val="20000"/>
        </a:spcBef>
        <a:spcAft>
          <a:spcPct val="0"/>
        </a:spcAft>
        <a:buFont typeface="Monotype Sorts" pitchFamily="-105" charset="2"/>
        <a:buChar char="F"/>
        <a:defRPr sz="2400" b="1">
          <a:solidFill>
            <a:schemeClr val="tx1"/>
          </a:solidFill>
          <a:latin typeface="+mn-lt"/>
          <a:ea typeface="+mn-ea"/>
        </a:defRPr>
      </a:lvl6pPr>
      <a:lvl7pPr marL="2971800" indent="-228600" algn="l" rtl="0" fontAlgn="base">
        <a:spcBef>
          <a:spcPct val="20000"/>
        </a:spcBef>
        <a:spcAft>
          <a:spcPct val="0"/>
        </a:spcAft>
        <a:buFont typeface="Monotype Sorts" pitchFamily="-105" charset="2"/>
        <a:buChar char="F"/>
        <a:defRPr sz="2400" b="1">
          <a:solidFill>
            <a:schemeClr val="tx1"/>
          </a:solidFill>
          <a:latin typeface="+mn-lt"/>
          <a:ea typeface="+mn-ea"/>
        </a:defRPr>
      </a:lvl7pPr>
      <a:lvl8pPr marL="3429000" indent="-228600" algn="l" rtl="0" fontAlgn="base">
        <a:spcBef>
          <a:spcPct val="20000"/>
        </a:spcBef>
        <a:spcAft>
          <a:spcPct val="0"/>
        </a:spcAft>
        <a:buFont typeface="Monotype Sorts" pitchFamily="-105" charset="2"/>
        <a:buChar char="F"/>
        <a:defRPr sz="2400" b="1">
          <a:solidFill>
            <a:schemeClr val="tx1"/>
          </a:solidFill>
          <a:latin typeface="+mn-lt"/>
          <a:ea typeface="+mn-ea"/>
        </a:defRPr>
      </a:lvl8pPr>
      <a:lvl9pPr marL="3886200" indent="-228600" algn="l" rtl="0" fontAlgn="base">
        <a:spcBef>
          <a:spcPct val="20000"/>
        </a:spcBef>
        <a:spcAft>
          <a:spcPct val="0"/>
        </a:spcAft>
        <a:buFont typeface="Monotype Sorts" pitchFamily="-105" charset="2"/>
        <a:buChar char="F"/>
        <a:defRPr sz="24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0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33.png"/></Relationships>
</file>

<file path=ppt/slides/_rels/slide10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136.gif"/></Relationships>
</file>

<file path=ppt/slides/_rels/slide10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2.xml"/><Relationship Id="rId1" Type="http://schemas.openxmlformats.org/officeDocument/2006/relationships/themeOverride" Target="../theme/themeOverride1.xml"/><Relationship Id="rId4" Type="http://schemas.openxmlformats.org/officeDocument/2006/relationships/image" Target="../media/image29.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0.xml"/><Relationship Id="rId1" Type="http://schemas.openxmlformats.org/officeDocument/2006/relationships/slideLayout" Target="../slideLayouts/slideLayout12.xml"/><Relationship Id="rId5" Type="http://schemas.openxmlformats.org/officeDocument/2006/relationships/image" Target="../media/image145.png"/><Relationship Id="rId4" Type="http://schemas.openxmlformats.org/officeDocument/2006/relationships/image" Target="../media/image144.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47.gif"/></Relationships>
</file>

<file path=ppt/slides/_rels/slide11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25.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6.xml"/><Relationship Id="rId1" Type="http://schemas.openxmlformats.org/officeDocument/2006/relationships/slideLayout" Target="../slideLayouts/slideLayout358.xml"/><Relationship Id="rId4" Type="http://schemas.openxmlformats.org/officeDocument/2006/relationships/image" Target="../media/image151.png"/></Relationships>
</file>

<file path=ppt/slides/_rels/slide11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7.xml"/><Relationship Id="rId1" Type="http://schemas.openxmlformats.org/officeDocument/2006/relationships/slideLayout" Target="../slideLayouts/slideLayout137.xml"/><Relationship Id="rId4" Type="http://schemas.openxmlformats.org/officeDocument/2006/relationships/image" Target="../media/image151.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53.xml"/><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23.xml"/><Relationship Id="rId1" Type="http://schemas.openxmlformats.org/officeDocument/2006/relationships/slideLayout" Target="../slideLayouts/slideLayout166.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5.xml"/><Relationship Id="rId1" Type="http://schemas.openxmlformats.org/officeDocument/2006/relationships/slideLayout" Target="../slideLayouts/slideLayout9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6.xml"/><Relationship Id="rId1" Type="http://schemas.openxmlformats.org/officeDocument/2006/relationships/slideLayout" Target="../slideLayouts/slideLayout9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7.xml"/><Relationship Id="rId1" Type="http://schemas.openxmlformats.org/officeDocument/2006/relationships/slideLayout" Target="../slideLayouts/slideLayout93.xml"/><Relationship Id="rId5" Type="http://schemas.openxmlformats.org/officeDocument/2006/relationships/image" Target="../media/image162.jpeg"/><Relationship Id="rId4" Type="http://schemas.openxmlformats.org/officeDocument/2006/relationships/image" Target="../media/image111.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61.xml"/><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28.xml"/><Relationship Id="rId1" Type="http://schemas.openxmlformats.org/officeDocument/2006/relationships/slideLayout" Target="../slideLayouts/slideLayout540.xml"/></Relationships>
</file>

<file path=ppt/slides/_rels/slide13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29.xml"/><Relationship Id="rId1" Type="http://schemas.openxmlformats.org/officeDocument/2006/relationships/slideLayout" Target="../slideLayouts/slideLayout155.xml"/></Relationships>
</file>

<file path=ppt/slides/_rels/slide13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0.xml"/><Relationship Id="rId1" Type="http://schemas.openxmlformats.org/officeDocument/2006/relationships/slideLayout" Target="../slideLayouts/slideLayout127.xml"/><Relationship Id="rId5" Type="http://schemas.openxmlformats.org/officeDocument/2006/relationships/image" Target="../media/image166.jpeg"/><Relationship Id="rId4" Type="http://schemas.openxmlformats.org/officeDocument/2006/relationships/image" Target="../media/image165.jpeg"/></Relationships>
</file>

<file path=ppt/slides/_rels/slide13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1.xml"/><Relationship Id="rId1" Type="http://schemas.openxmlformats.org/officeDocument/2006/relationships/slideLayout" Target="../slideLayouts/slideLayout8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2.xml"/><Relationship Id="rId1" Type="http://schemas.openxmlformats.org/officeDocument/2006/relationships/slideLayout" Target="../slideLayouts/slideLayout8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3.xml"/><Relationship Id="rId1" Type="http://schemas.openxmlformats.org/officeDocument/2006/relationships/slideLayout" Target="../slideLayouts/slideLayout8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5.xml"/><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36.xml"/><Relationship Id="rId1" Type="http://schemas.openxmlformats.org/officeDocument/2006/relationships/slideLayout" Target="../slideLayouts/slideLayout497.xml"/><Relationship Id="rId4" Type="http://schemas.openxmlformats.org/officeDocument/2006/relationships/image" Target="../media/image171.jpeg"/></Relationships>
</file>

<file path=ppt/slides/_rels/slide13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7.xml"/><Relationship Id="rId1" Type="http://schemas.openxmlformats.org/officeDocument/2006/relationships/slideLayout" Target="../slideLayouts/slideLayout51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61.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8.xml"/><Relationship Id="rId1" Type="http://schemas.openxmlformats.org/officeDocument/2006/relationships/slideLayout" Target="../slideLayouts/slideLayout5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1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40.xml"/><Relationship Id="rId1" Type="http://schemas.openxmlformats.org/officeDocument/2006/relationships/slideLayout" Target="../slideLayouts/slideLayout161.xml"/><Relationship Id="rId4" Type="http://schemas.openxmlformats.org/officeDocument/2006/relationships/image" Target="../media/image174.jpeg"/></Relationships>
</file>

<file path=ppt/slides/_rels/slide1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image" Target="../media/image178.gif"/><Relationship Id="rId4" Type="http://schemas.openxmlformats.org/officeDocument/2006/relationships/image" Target="../media/image177.png"/></Relationships>
</file>

<file path=ppt/slides/_rels/slide14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80.jpeg"/><Relationship Id="rId7" Type="http://schemas.openxmlformats.org/officeDocument/2006/relationships/image" Target="../media/image184.jpeg"/><Relationship Id="rId2" Type="http://schemas.openxmlformats.org/officeDocument/2006/relationships/notesSlide" Target="../notesSlides/notesSlide144.xml"/><Relationship Id="rId1" Type="http://schemas.openxmlformats.org/officeDocument/2006/relationships/slideLayout" Target="../slideLayouts/slideLayout1.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86.gif"/></Relationships>
</file>

<file path=ppt/slides/_rels/slide14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15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48.xml"/><Relationship Id="rId1" Type="http://schemas.openxmlformats.org/officeDocument/2006/relationships/slideLayout" Target="../slideLayouts/slideLayout373.xml"/><Relationship Id="rId4" Type="http://schemas.openxmlformats.org/officeDocument/2006/relationships/image" Target="../media/image189.jpeg"/></Relationships>
</file>

<file path=ppt/slides/_rels/slide15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9.xml"/><Relationship Id="rId1" Type="http://schemas.openxmlformats.org/officeDocument/2006/relationships/slideLayout" Target="../slideLayouts/slideLayout388.xml"/></Relationships>
</file>

<file path=ppt/slides/_rels/slide15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50.xml"/><Relationship Id="rId1" Type="http://schemas.openxmlformats.org/officeDocument/2006/relationships/slideLayout" Target="../slideLayouts/slideLayout402.xml"/></Relationships>
</file>

<file path=ppt/slides/_rels/slide15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15.xml"/></Relationships>
</file>

<file path=ppt/slides/_rels/slide155.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2.xml"/><Relationship Id="rId1" Type="http://schemas.openxmlformats.org/officeDocument/2006/relationships/slideLayout" Target="../slideLayouts/slideLayout47.xml"/></Relationships>
</file>

<file path=ppt/slides/_rels/slide1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3.xml"/><Relationship Id="rId1" Type="http://schemas.openxmlformats.org/officeDocument/2006/relationships/slideLayout" Target="../slideLayouts/slideLayout46.xml"/></Relationships>
</file>

<file path=ppt/slides/_rels/slide15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4.xml"/><Relationship Id="rId1" Type="http://schemas.openxmlformats.org/officeDocument/2006/relationships/slideLayout" Target="../slideLayouts/slideLayout4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55.xml"/><Relationship Id="rId1" Type="http://schemas.openxmlformats.org/officeDocument/2006/relationships/slideLayout" Target="../slideLayouts/slideLayout46.xml"/></Relationships>
</file>

<file path=ppt/slides/_rels/slide15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99.xml"/><Relationship Id="rId4" Type="http://schemas.openxmlformats.org/officeDocument/2006/relationships/image" Target="../media/image36.png"/></Relationships>
</file>

<file path=ppt/slides/_rels/slide16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57.xml"/><Relationship Id="rId1" Type="http://schemas.openxmlformats.org/officeDocument/2006/relationships/slideLayout" Target="../slideLayouts/slideLayout374.xml"/><Relationship Id="rId4" Type="http://schemas.openxmlformats.org/officeDocument/2006/relationships/image" Target="../media/image200.png"/></Relationships>
</file>

<file path=ppt/slides/_rels/slide161.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notesSlide" Target="../notesSlides/notesSlide158.xml"/><Relationship Id="rId1" Type="http://schemas.openxmlformats.org/officeDocument/2006/relationships/slideLayout" Target="../slideLayouts/slideLayout426.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16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9.xml"/><Relationship Id="rId1" Type="http://schemas.openxmlformats.org/officeDocument/2006/relationships/slideLayout" Target="../slideLayouts/slideLayout374.xml"/></Relationships>
</file>

<file path=ppt/slides/_rels/slide163.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60.xml"/><Relationship Id="rId1" Type="http://schemas.openxmlformats.org/officeDocument/2006/relationships/slideLayout" Target="../slideLayouts/slideLayout47.xml"/></Relationships>
</file>

<file path=ppt/slides/_rels/slide1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61.xml"/><Relationship Id="rId1" Type="http://schemas.openxmlformats.org/officeDocument/2006/relationships/slideLayout" Target="../slideLayouts/slideLayout551.xml"/></Relationships>
</file>

<file path=ppt/slides/_rels/slide16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2.xml"/><Relationship Id="rId1" Type="http://schemas.openxmlformats.org/officeDocument/2006/relationships/slideLayout" Target="../slideLayouts/slideLayout373.xml"/><Relationship Id="rId5" Type="http://schemas.openxmlformats.org/officeDocument/2006/relationships/image" Target="../media/image211.png"/><Relationship Id="rId4" Type="http://schemas.openxmlformats.org/officeDocument/2006/relationships/image" Target="../media/image210.png"/></Relationships>
</file>

<file path=ppt/slides/_rels/slide1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3.xml"/><Relationship Id="rId1" Type="http://schemas.openxmlformats.org/officeDocument/2006/relationships/slideLayout" Target="../slideLayouts/slideLayout51.xml"/></Relationships>
</file>

<file path=ppt/slides/_rels/slide167.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64.xml"/><Relationship Id="rId1" Type="http://schemas.openxmlformats.org/officeDocument/2006/relationships/slideLayout" Target="../slideLayouts/slideLayout58.xml"/><Relationship Id="rId4" Type="http://schemas.openxmlformats.org/officeDocument/2006/relationships/image" Target="../media/image214.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216.png"/></Relationships>
</file>

<file path=ppt/slides/_rels/slide16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7.xml"/><Relationship Id="rId1" Type="http://schemas.openxmlformats.org/officeDocument/2006/relationships/slideLayout" Target="../slideLayouts/slideLayout103.xml"/></Relationships>
</file>

<file path=ppt/slides/_rels/slide17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71.xml"/><Relationship Id="rId1" Type="http://schemas.openxmlformats.org/officeDocument/2006/relationships/slideLayout" Target="../slideLayouts/slideLayout264.xml"/></Relationships>
</file>

<file path=ppt/slides/_rels/slide175.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72.xml"/><Relationship Id="rId1" Type="http://schemas.openxmlformats.org/officeDocument/2006/relationships/slideLayout" Target="../slideLayouts/slideLayout264.xml"/></Relationships>
</file>

<file path=ppt/slides/_rels/slide176.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73.xml"/><Relationship Id="rId1" Type="http://schemas.openxmlformats.org/officeDocument/2006/relationships/slideLayout" Target="../slideLayouts/slideLayout264.xml"/></Relationships>
</file>

<file path=ppt/slides/_rels/slide177.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174.xml"/><Relationship Id="rId1" Type="http://schemas.openxmlformats.org/officeDocument/2006/relationships/slideLayout" Target="../slideLayouts/slideLayout264.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87.xml"/><Relationship Id="rId1" Type="http://schemas.openxmlformats.org/officeDocument/2006/relationships/themeOverride" Target="../theme/themeOverride2.xml"/><Relationship Id="rId6" Type="http://schemas.openxmlformats.org/officeDocument/2006/relationships/image" Target="../media/image225.emf"/><Relationship Id="rId5" Type="http://schemas.openxmlformats.org/officeDocument/2006/relationships/image" Target="../media/image224.png"/><Relationship Id="rId4" Type="http://schemas.openxmlformats.org/officeDocument/2006/relationships/image" Target="../media/image223.png"/></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7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475.xml"/></Relationships>
</file>

<file path=ppt/slides/_rels/slide18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7.xml"/><Relationship Id="rId1" Type="http://schemas.openxmlformats.org/officeDocument/2006/relationships/slideLayout" Target="../slideLayouts/slideLayout277.xml"/></Relationships>
</file>

<file path=ppt/slides/_rels/slide181.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8.xml"/><Relationship Id="rId1" Type="http://schemas.openxmlformats.org/officeDocument/2006/relationships/slideLayout" Target="../slideLayouts/slideLayout27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228.jpeg"/></Relationships>
</file>

<file path=ppt/slides/_rels/slide18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5.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notesSlide" Target="../notesSlides/notesSlide182.xml"/><Relationship Id="rId1" Type="http://schemas.openxmlformats.org/officeDocument/2006/relationships/slideLayout" Target="../slideLayouts/slideLayout161.xml"/><Relationship Id="rId5" Type="http://schemas.openxmlformats.org/officeDocument/2006/relationships/image" Target="../media/image32.png"/><Relationship Id="rId4" Type="http://schemas.openxmlformats.org/officeDocument/2006/relationships/image" Target="../media/image31.jpeg"/></Relationships>
</file>

<file path=ppt/slides/_rels/slide18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83.xml"/><Relationship Id="rId1" Type="http://schemas.openxmlformats.org/officeDocument/2006/relationships/slideLayout" Target="../slideLayouts/slideLayout166.xml"/></Relationships>
</file>

<file path=ppt/slides/_rels/slide1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4.xml"/><Relationship Id="rId1" Type="http://schemas.openxmlformats.org/officeDocument/2006/relationships/slideLayout" Target="../slideLayouts/slideLayout161.xml"/></Relationships>
</file>

<file path=ppt/slides/_rels/slide188.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notesSlide" Target="../notesSlides/notesSlide185.xml"/><Relationship Id="rId1" Type="http://schemas.openxmlformats.org/officeDocument/2006/relationships/slideLayout" Target="../slideLayouts/slideLayout2.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s>
</file>

<file path=ppt/slides/_rels/slide189.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6.xml"/><Relationship Id="rId1" Type="http://schemas.openxmlformats.org/officeDocument/2006/relationships/slideLayout" Target="../slideLayouts/slideLayout17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10.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90.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7.xml"/><Relationship Id="rId1" Type="http://schemas.openxmlformats.org/officeDocument/2006/relationships/slideLayout" Target="../slideLayouts/slideLayout172.xml"/></Relationships>
</file>

<file path=ppt/slides/_rels/slide191.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246.jpeg"/></Relationships>
</file>

<file path=ppt/slides/_rels/slide1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8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8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82.xml"/></Relationships>
</file>

<file path=ppt/slides/_rels/slide196.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4.xml"/><Relationship Id="rId1" Type="http://schemas.openxmlformats.org/officeDocument/2006/relationships/slideLayout" Target="../slideLayouts/slideLayout16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00.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5.xml"/><Relationship Id="rId1" Type="http://schemas.openxmlformats.org/officeDocument/2006/relationships/slideLayout" Target="../slideLayouts/slideLayout1.xml"/><Relationship Id="rId5" Type="http://schemas.openxmlformats.org/officeDocument/2006/relationships/image" Target="../media/image251.jpeg"/><Relationship Id="rId4" Type="http://schemas.openxmlformats.org/officeDocument/2006/relationships/image" Target="../media/image250.jpeg"/></Relationships>
</file>

<file path=ppt/slides/_rels/slide20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96.xml"/><Relationship Id="rId1" Type="http://schemas.openxmlformats.org/officeDocument/2006/relationships/slideLayout" Target="../slideLayouts/slideLayout71.xml"/></Relationships>
</file>

<file path=ppt/slides/_rels/slide20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7.xml"/><Relationship Id="rId1" Type="http://schemas.openxmlformats.org/officeDocument/2006/relationships/slideLayout" Target="../slideLayouts/slideLayout71.xml"/></Relationships>
</file>

<file path=ppt/slides/_rels/slide203.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8.xml"/><Relationship Id="rId1" Type="http://schemas.openxmlformats.org/officeDocument/2006/relationships/slideLayout" Target="../slideLayouts/slideLayout71.xml"/></Relationships>
</file>

<file path=ppt/slides/_rels/slide20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9.xml"/><Relationship Id="rId1" Type="http://schemas.openxmlformats.org/officeDocument/2006/relationships/slideLayout" Target="../slideLayouts/slideLayout466.xml"/></Relationships>
</file>

<file path=ppt/slides/_rels/slide205.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0.xml"/><Relationship Id="rId1" Type="http://schemas.openxmlformats.org/officeDocument/2006/relationships/slideLayout" Target="../slideLayouts/slideLayout464.xml"/></Relationships>
</file>

<file path=ppt/slides/_rels/slide20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1.xml"/><Relationship Id="rId1" Type="http://schemas.openxmlformats.org/officeDocument/2006/relationships/slideLayout" Target="../slideLayouts/slideLayout462.xml"/></Relationships>
</file>

<file path=ppt/slides/_rels/slide20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2.xml"/><Relationship Id="rId1" Type="http://schemas.openxmlformats.org/officeDocument/2006/relationships/slideLayout" Target="../slideLayouts/slideLayout462.xml"/></Relationships>
</file>

<file path=ppt/slides/_rels/slide20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03.xml"/><Relationship Id="rId1" Type="http://schemas.openxmlformats.org/officeDocument/2006/relationships/slideLayout" Target="../slideLayouts/slideLayout461.xml"/></Relationships>
</file>

<file path=ppt/slides/_rels/slide20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4.xml"/><Relationship Id="rId1" Type="http://schemas.openxmlformats.org/officeDocument/2006/relationships/slideLayout" Target="../slideLayouts/slideLayout462.xml"/><Relationship Id="rId4" Type="http://schemas.openxmlformats.org/officeDocument/2006/relationships/image" Target="../media/image261.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05.xml"/><Relationship Id="rId1" Type="http://schemas.openxmlformats.org/officeDocument/2006/relationships/slideLayout" Target="../slideLayouts/slideLayout462.xml"/></Relationships>
</file>

<file path=ppt/slides/_rels/slide2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7.xml"/><Relationship Id="rId1" Type="http://schemas.openxmlformats.org/officeDocument/2006/relationships/slideLayout" Target="../slideLayouts/slideLayout64.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362.xml"/><Relationship Id="rId1" Type="http://schemas.openxmlformats.org/officeDocument/2006/relationships/themeOverride" Target="../theme/themeOverride3.xml"/><Relationship Id="rId4" Type="http://schemas.openxmlformats.org/officeDocument/2006/relationships/image" Target="../media/image263.jpeg"/></Relationships>
</file>

<file path=ppt/slides/_rels/slide21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0.xml"/><Relationship Id="rId1" Type="http://schemas.openxmlformats.org/officeDocument/2006/relationships/slideLayout" Target="../slideLayouts/slideLayout376.xml"/><Relationship Id="rId4" Type="http://schemas.openxmlformats.org/officeDocument/2006/relationships/image" Target="../media/image265.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376.xml"/><Relationship Id="rId1" Type="http://schemas.openxmlformats.org/officeDocument/2006/relationships/themeOverride" Target="../theme/themeOverride4.xml"/><Relationship Id="rId4" Type="http://schemas.openxmlformats.org/officeDocument/2006/relationships/image" Target="../media/image266.jpeg"/></Relationships>
</file>

<file path=ppt/slides/_rels/slide21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12.xml"/><Relationship Id="rId1" Type="http://schemas.openxmlformats.org/officeDocument/2006/relationships/slideLayout" Target="../slideLayouts/slideLayout376.xml"/></Relationships>
</file>

<file path=ppt/slides/_rels/slide218.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3.xml"/><Relationship Id="rId1" Type="http://schemas.openxmlformats.org/officeDocument/2006/relationships/slideLayout" Target="../slideLayouts/slideLayout376.xml"/><Relationship Id="rId4" Type="http://schemas.openxmlformats.org/officeDocument/2006/relationships/image" Target="../media/image269.jpeg"/></Relationships>
</file>

<file path=ppt/slides/_rels/slide219.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14.xml"/><Relationship Id="rId1" Type="http://schemas.openxmlformats.org/officeDocument/2006/relationships/slideLayout" Target="../slideLayouts/slideLayout374.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6.xml"/><Relationship Id="rId1" Type="http://schemas.openxmlformats.org/officeDocument/2006/relationships/slideLayout" Target="../slideLayouts/slideLayout427.xml"/><Relationship Id="rId4" Type="http://schemas.openxmlformats.org/officeDocument/2006/relationships/image" Target="../media/image272.jpeg"/></Relationships>
</file>

<file path=ppt/slides/_rels/slide222.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7.xml"/><Relationship Id="rId1" Type="http://schemas.openxmlformats.org/officeDocument/2006/relationships/slideLayout" Target="../slideLayouts/slideLayout438.xml"/></Relationships>
</file>

<file path=ppt/slides/_rels/slide22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18.xml"/><Relationship Id="rId1" Type="http://schemas.openxmlformats.org/officeDocument/2006/relationships/slideLayout" Target="../slideLayouts/slideLayout445.xml"/></Relationships>
</file>

<file path=ppt/slides/_rels/slide224.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9.xml"/><Relationship Id="rId1" Type="http://schemas.openxmlformats.org/officeDocument/2006/relationships/slideLayout" Target="../slideLayouts/slideLayout451.xml"/></Relationships>
</file>

<file path=ppt/slides/_rels/slide225.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20.xml"/><Relationship Id="rId1" Type="http://schemas.openxmlformats.org/officeDocument/2006/relationships/slideLayout" Target="../slideLayouts/slideLayout440.xml"/></Relationships>
</file>

<file path=ppt/slides/_rels/slide22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21.xml"/><Relationship Id="rId1" Type="http://schemas.openxmlformats.org/officeDocument/2006/relationships/slideLayout" Target="../slideLayouts/slideLayout203.xml"/><Relationship Id="rId4" Type="http://schemas.openxmlformats.org/officeDocument/2006/relationships/image" Target="../media/image277.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1.xml"/><Relationship Id="rId1" Type="http://schemas.openxmlformats.org/officeDocument/2006/relationships/slideLayout" Target="../slideLayouts/slideLayout486.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7Cmedium%7Clarge%7Cxlarge&amp;svnum=10&amp;hl=en&amp;lr=&amp;safe=off&amp;sa=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7Cmedium%7Clarge%7Cxlarge&amp;svnum=10&amp;hl=en&amp;lr=&amp;safe=off&amp;sa=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49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3.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8.xml"/><Relationship Id="rId1" Type="http://schemas.openxmlformats.org/officeDocument/2006/relationships/slideLayout" Target="../slideLayouts/slideLayout522.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63.xml"/><Relationship Id="rId1" Type="http://schemas.openxmlformats.org/officeDocument/2006/relationships/slideLayout" Target="../slideLayouts/slideLayout264.xml"/><Relationship Id="rId4" Type="http://schemas.openxmlformats.org/officeDocument/2006/relationships/image" Target="../media/image98.jpeg"/></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225.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236.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05.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211.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217.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21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218.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21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326.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3.xml"/><Relationship Id="rId1" Type="http://schemas.openxmlformats.org/officeDocument/2006/relationships/slideLayout" Target="../slideLayouts/slideLayout331.xml"/><Relationship Id="rId5" Type="http://schemas.openxmlformats.org/officeDocument/2006/relationships/image" Target="../media/image109.svg"/><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04.xml"/></Relationships>
</file>

<file path=ppt/slides/_rels/slide7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5.xml"/><Relationship Id="rId1" Type="http://schemas.openxmlformats.org/officeDocument/2006/relationships/slideLayout" Target="../slideLayouts/slideLayout342.xml"/></Relationships>
</file>

<file path=ppt/slides/_rels/slide7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76.xml"/><Relationship Id="rId1" Type="http://schemas.openxmlformats.org/officeDocument/2006/relationships/slideLayout" Target="../slideLayouts/slideLayout343.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7.xml"/><Relationship Id="rId1" Type="http://schemas.openxmlformats.org/officeDocument/2006/relationships/slideLayout" Target="../slideLayouts/slideLayout32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8.xml"/><Relationship Id="rId1" Type="http://schemas.openxmlformats.org/officeDocument/2006/relationships/slideLayout" Target="../slideLayouts/slideLayout326.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9.xml"/><Relationship Id="rId1" Type="http://schemas.openxmlformats.org/officeDocument/2006/relationships/slideLayout" Target="../slideLayouts/slideLayout326.xml"/></Relationships>
</file>

<file path=ppt/slides/_rels/slide8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0.xml"/><Relationship Id="rId1" Type="http://schemas.openxmlformats.org/officeDocument/2006/relationships/slideLayout" Target="../slideLayouts/slideLayout344.xml"/><Relationship Id="rId4" Type="http://schemas.openxmlformats.org/officeDocument/2006/relationships/image" Target="../media/image114.jpeg"/></Relationships>
</file>

<file path=ppt/slides/_rels/slide8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1.xml"/><Relationship Id="rId1" Type="http://schemas.openxmlformats.org/officeDocument/2006/relationships/slideLayout" Target="../slideLayouts/slideLayout344.xml"/></Relationships>
</file>

<file path=ppt/slides/_rels/slide8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2.xml"/><Relationship Id="rId1" Type="http://schemas.openxmlformats.org/officeDocument/2006/relationships/slideLayout" Target="../slideLayouts/slideLayout139.xml"/></Relationships>
</file>

<file path=ppt/slides/_rels/slide8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3.xml"/><Relationship Id="rId1" Type="http://schemas.openxmlformats.org/officeDocument/2006/relationships/slideLayout" Target="../slideLayouts/slideLayout345.xml"/><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8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0818"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فضح</a:t>
            </a:r>
            <a:br>
              <a:rPr lang="ar-JO" sz="8800" b="1" dirty="0">
                <a:solidFill>
                  <a:schemeClr val="tx1"/>
                </a:solidFill>
                <a:latin typeface="Arial" panose="020B0604020202020204" pitchFamily="34" charset="0"/>
                <a:ea typeface="ＭＳ Ｐゴシック" charset="0"/>
                <a:cs typeface="Arial" panose="020B0604020202020204" pitchFamily="34" charset="0"/>
              </a:rPr>
            </a:br>
            <a:r>
              <a:rPr lang="ar-JO" sz="8800" b="1" dirty="0">
                <a:solidFill>
                  <a:schemeClr val="tx1"/>
                </a:solidFill>
                <a:latin typeface="Arial" panose="020B0604020202020204" pitchFamily="34" charset="0"/>
                <a:ea typeface="ＭＳ Ｐゴシック" charset="0"/>
                <a:cs typeface="Arial" panose="020B0604020202020204" pitchFamily="34" charset="0"/>
              </a:rPr>
              <a:t>شيفرة دافنشي</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71C42C4-00C5-18A5-C309-82F96DBBC5F3}"/>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lang="en-US" sz="1600" b="1" kern="0" dirty="0">
                <a:solidFill>
                  <a:srgbClr val="FFFFFF"/>
                </a:solidFill>
                <a:effectLst>
                  <a:outerShdw blurRad="38100" dist="38100" dir="2700000" algn="tl">
                    <a:srgbClr val="000000"/>
                  </a:outerShdw>
                </a:effectLst>
                <a:latin typeface="Arial"/>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image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3075"/>
            <a:ext cx="5181600" cy="3844925"/>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9250" name="Rectangle 3"/>
          <p:cNvSpPr>
            <a:spLocks noGrp="1" noChangeArrowheads="1"/>
          </p:cNvSpPr>
          <p:nvPr>
            <p:ph type="ctrTitle"/>
          </p:nvPr>
        </p:nvSpPr>
        <p:spPr>
          <a:xfrm>
            <a:off x="0" y="0"/>
            <a:ext cx="3886200" cy="21336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كلا الزاويتين</a:t>
            </a:r>
            <a:endParaRPr lang="en-US" b="1" dirty="0">
              <a:latin typeface="Arial" panose="020B0604020202020204" pitchFamily="34" charset="0"/>
              <a:ea typeface="ＭＳ Ｐゴシック" charset="0"/>
              <a:cs typeface="Arial" panose="020B0604020202020204" pitchFamily="34" charset="0"/>
            </a:endParaRPr>
          </a:p>
        </p:txBody>
      </p:sp>
      <p:pic>
        <p:nvPicPr>
          <p:cNvPr id="309251" name="Picture 4" descr="image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6200" y="0"/>
            <a:ext cx="5257800" cy="3395663"/>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9474"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أخطاء</a:t>
            </a:r>
            <a:br>
              <a:rPr lang="ar-JO" sz="9600" b="1" dirty="0">
                <a:solidFill>
                  <a:schemeClr val="tx1"/>
                </a:solidFill>
                <a:latin typeface="Arial" panose="020B0604020202020204" pitchFamily="34" charset="0"/>
                <a:ea typeface="ＭＳ Ｐゴシック" charset="0"/>
                <a:cs typeface="Arial" panose="020B0604020202020204" pitchFamily="34" charset="0"/>
              </a:rPr>
            </a:br>
            <a:r>
              <a:rPr lang="ar-JO" sz="9600" b="1" dirty="0">
                <a:solidFill>
                  <a:schemeClr val="tx1"/>
                </a:solidFill>
                <a:latin typeface="Arial" panose="020B0604020202020204" pitchFamily="34" charset="0"/>
                <a:ea typeface="ＭＳ Ｐゴシック" charset="0"/>
                <a:cs typeface="Arial" panose="020B0604020202020204" pitchFamily="34" charset="0"/>
              </a:rPr>
              <a:t>فنية</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ChangeArrowheads="1"/>
          </p:cNvSpPr>
          <p:nvPr>
            <p:ph type="title"/>
          </p:nvPr>
        </p:nvSpPr>
        <p:spPr>
          <a:xfrm>
            <a:off x="0" y="0"/>
            <a:ext cx="9144000" cy="1752600"/>
          </a:xfrm>
        </p:spPr>
        <p:txBody>
          <a:bodyPr/>
          <a:lstStyle/>
          <a:p>
            <a:pPr eaLnBrk="1" hangingPunct="1"/>
            <a:r>
              <a:rPr lang="ar-JO" sz="6600" b="1" dirty="0">
                <a:latin typeface="Arial" panose="020B0604020202020204" pitchFamily="34" charset="0"/>
                <a:ea typeface="ＭＳ Ｐゴシック" charset="0"/>
                <a:cs typeface="Arial" panose="020B0604020202020204" pitchFamily="34" charset="0"/>
              </a:rPr>
              <a:t>هل الموناليزا ليوناردو حقاً؟</a:t>
            </a:r>
            <a:endParaRPr lang="en-US" b="1" dirty="0">
              <a:latin typeface="Arial" panose="020B0604020202020204" pitchFamily="34" charset="0"/>
              <a:ea typeface="ＭＳ Ｐゴシック" charset="0"/>
              <a:cs typeface="Arial" panose="020B0604020202020204" pitchFamily="34" charset="0"/>
            </a:endParaRPr>
          </a:p>
        </p:txBody>
      </p:sp>
      <p:pic>
        <p:nvPicPr>
          <p:cNvPr id="49152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2051" r="1581" b="1764"/>
          <a:stretch>
            <a:fillRect/>
          </a:stretch>
        </p:blipFill>
        <p:spPr bwMode="auto">
          <a:xfrm>
            <a:off x="381000" y="1828800"/>
            <a:ext cx="35814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2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2078038"/>
            <a:ext cx="4648200"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24" name="Text Box 5"/>
          <p:cNvSpPr txBox="1">
            <a:spLocks noChangeArrowheads="1"/>
          </p:cNvSpPr>
          <p:nvPr/>
        </p:nvSpPr>
        <p:spPr bwMode="auto">
          <a:xfrm>
            <a:off x="4038600" y="3459163"/>
            <a:ext cx="854075"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7200" b="1">
                <a:latin typeface="Arial" charset="0"/>
              </a:rPr>
              <a:t>=</a:t>
            </a: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p:nvPr>
        </p:nvSpPr>
        <p:spPr>
          <a:xfrm>
            <a:off x="762000" y="-76200"/>
            <a:ext cx="8382000" cy="762000"/>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كيف كانت الموناليزا مؤنثة؟</a:t>
            </a:r>
            <a:endParaRPr lang="en-US" sz="3600" b="1" dirty="0">
              <a:latin typeface="Arial" panose="020B0604020202020204" pitchFamily="34" charset="0"/>
              <a:ea typeface="ＭＳ Ｐゴシック" charset="0"/>
              <a:cs typeface="Arial" panose="020B0604020202020204" pitchFamily="34" charset="0"/>
            </a:endParaRPr>
          </a:p>
        </p:txBody>
      </p:sp>
      <p:sp>
        <p:nvSpPr>
          <p:cNvPr id="493570" name="Rectangle 3"/>
          <p:cNvSpPr>
            <a:spLocks noGrp="1" noChangeArrowheads="1"/>
          </p:cNvSpPr>
          <p:nvPr>
            <p:ph type="body" idx="1"/>
          </p:nvPr>
        </p:nvSpPr>
        <p:spPr>
          <a:xfrm>
            <a:off x="0" y="762000"/>
            <a:ext cx="4648200" cy="5943600"/>
          </a:xfrm>
        </p:spPr>
        <p:txBody>
          <a:bodyPr/>
          <a:lstStyle/>
          <a:p>
            <a:pPr marL="0" indent="0"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من خلال خفظ مستوى الكتف على اليسار، يجعل دافنشي الموناليزا تبدو أكبر بكثير في الجانب الأيسر عنها في الجانب الأيمن، نكتة دافنشي الصغيرة التاريخية في الداخل هي تحديد مفاهيم معينة للذكر والأنثى – اليسار أنثى واليمين ذكر، لأن دافنشي طان من كبار المعجبين بالمبادئ الأنثوية، فقد جعل الموناليزا تبدو أكثر فخامة من اليسار مقارنة باليمين.</a:t>
            </a:r>
          </a:p>
          <a:p>
            <a:pPr marL="0" indent="0" algn="ctr" eaLnBrk="1" hangingPunct="1">
              <a:lnSpc>
                <a:spcPct val="90000"/>
              </a:lnSpc>
              <a:buFontTx/>
              <a:buNone/>
            </a:pPr>
            <a:r>
              <a:rPr lang="ar-JO" sz="2400" b="1" dirty="0">
                <a:latin typeface="Arial" panose="020B0604020202020204" pitchFamily="34" charset="0"/>
                <a:ea typeface="ＭＳ Ｐゴシック" charset="0"/>
                <a:cs typeface="Arial" panose="020B0604020202020204" pitchFamily="34" charset="0"/>
              </a:rPr>
              <a:t>(شيفرة دافنشي، 204)  </a:t>
            </a:r>
            <a:endParaRPr lang="en-US" sz="2400" b="1" dirty="0">
              <a:latin typeface="Arial" panose="020B0604020202020204" pitchFamily="34" charset="0"/>
              <a:ea typeface="ＭＳ Ｐゴシック" charset="0"/>
              <a:cs typeface="Arial" panose="020B0604020202020204" pitchFamily="34" charset="0"/>
            </a:endParaRPr>
          </a:p>
        </p:txBody>
      </p:sp>
      <p:pic>
        <p:nvPicPr>
          <p:cNvPr id="782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9150" y="533400"/>
            <a:ext cx="47434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82340"/>
                                        </p:tgtEl>
                                        <p:attrNameLst>
                                          <p:attrName>style.visibility</p:attrName>
                                        </p:attrNameLst>
                                      </p:cBhvr>
                                      <p:to>
                                        <p:strVal val="visible"/>
                                      </p:to>
                                    </p:set>
                                    <p:animEffect transition="in" filter="fade">
                                      <p:cBhvr>
                                        <p:cTn id="7" dur="2000"/>
                                        <p:tgtEl>
                                          <p:spTgt spid="782340"/>
                                        </p:tgtEl>
                                      </p:cBhvr>
                                    </p:animEffect>
                                    <p:anim calcmode="lin" valueType="num">
                                      <p:cBhvr>
                                        <p:cTn id="8" dur="2000" fill="hold"/>
                                        <p:tgtEl>
                                          <p:spTgt spid="782340"/>
                                        </p:tgtEl>
                                        <p:attrNameLst>
                                          <p:attrName>ppt_x</p:attrName>
                                        </p:attrNameLst>
                                      </p:cBhvr>
                                      <p:tavLst>
                                        <p:tav tm="0">
                                          <p:val>
                                            <p:strVal val="#ppt_x"/>
                                          </p:val>
                                        </p:tav>
                                        <p:tav tm="100000">
                                          <p:val>
                                            <p:strVal val="#ppt_x"/>
                                          </p:val>
                                        </p:tav>
                                      </p:tavLst>
                                    </p:anim>
                                    <p:anim calcmode="lin" valueType="num">
                                      <p:cBhvr>
                                        <p:cTn id="9" dur="2000" fill="hold"/>
                                        <p:tgtEl>
                                          <p:spTgt spid="782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5618" name="Picture 3"/>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990600" y="914400"/>
            <a:ext cx="4419600" cy="4419600"/>
          </a:xfrm>
        </p:spPr>
      </p:pic>
      <p:sp>
        <p:nvSpPr>
          <p:cNvPr id="495619" name="Rectangle 4"/>
          <p:cNvSpPr>
            <a:spLocks noGrp="1" noChangeArrowheads="1"/>
          </p:cNvSpPr>
          <p:nvPr>
            <p:ph type="title"/>
          </p:nvPr>
        </p:nvSpPr>
        <p:spPr>
          <a:xfrm>
            <a:off x="6096000" y="0"/>
            <a:ext cx="2971800" cy="6858000"/>
          </a:xfrm>
          <a:solidFill>
            <a:schemeClr val="bg1"/>
          </a:solidFill>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أغضب</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كتاب</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براون</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الموناليزا</a:t>
            </a:r>
            <a:endParaRPr lang="en-US" b="1" dirty="0">
              <a:latin typeface="Arial" panose="020B0604020202020204" pitchFamily="34" charset="0"/>
              <a:ea typeface="ＭＳ Ｐゴシック" charset="0"/>
              <a:cs typeface="Arial" panose="020B0604020202020204" pitchFamily="34" charset="0"/>
            </a:endParaRPr>
          </a:p>
        </p:txBody>
      </p:sp>
      <p:sp>
        <p:nvSpPr>
          <p:cNvPr id="495620" name="Rectangle 5"/>
          <p:cNvSpPr>
            <a:spLocks noChangeArrowheads="1"/>
          </p:cNvSpPr>
          <p:nvPr/>
        </p:nvSpPr>
        <p:spPr bwMode="auto">
          <a:xfrm>
            <a:off x="4724400" y="5715000"/>
            <a:ext cx="441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1800" b="1" dirty="0">
                <a:solidFill>
                  <a:srgbClr val="FFFF00"/>
                </a:solidFill>
                <a:latin typeface="Arial" panose="020B0604020202020204" pitchFamily="34" charset="0"/>
                <a:cs typeface="Arial" panose="020B0604020202020204" pitchFamily="34" charset="0"/>
              </a:rPr>
              <a:t>الموناليزا (جيوكوندو)</a:t>
            </a:r>
          </a:p>
          <a:p>
            <a:pPr algn="ctr" eaLnBrk="1" hangingPunct="1"/>
            <a:r>
              <a:rPr lang="ar-JO" sz="1800" b="1" dirty="0">
                <a:solidFill>
                  <a:srgbClr val="FFFF00"/>
                </a:solidFill>
                <a:latin typeface="Arial" panose="020B0604020202020204" pitchFamily="34" charset="0"/>
                <a:cs typeface="Arial" panose="020B0604020202020204" pitchFamily="34" charset="0"/>
              </a:rPr>
              <a:t>باريس، متحف اللوفر</a:t>
            </a:r>
            <a:endParaRPr lang="en-US" sz="4400" dirty="0">
              <a:solidFill>
                <a:schemeClr val="tx2"/>
              </a:solidFill>
              <a:latin typeface="Arial" panose="020B0604020202020204" pitchFamily="34" charset="0"/>
              <a:cs typeface="Arial" panose="020B0604020202020204" pitchFamily="34" charset="0"/>
            </a:endParaRPr>
          </a:p>
        </p:txBody>
      </p:sp>
      <p:sp>
        <p:nvSpPr>
          <p:cNvPr id="129030" name="Text Box 6"/>
          <p:cNvSpPr txBox="1">
            <a:spLocks noChangeArrowheads="1"/>
          </p:cNvSpPr>
          <p:nvPr/>
        </p:nvSpPr>
        <p:spPr bwMode="auto">
          <a:xfrm>
            <a:off x="-15875" y="0"/>
            <a:ext cx="9159875" cy="1190625"/>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sz="3600" b="1" dirty="0">
                <a:latin typeface="Arial" panose="020B0604020202020204" pitchFamily="34" charset="0"/>
                <a:cs typeface="Arial" panose="020B0604020202020204" pitchFamily="34" charset="0"/>
              </a:rPr>
              <a:t>هذا لأن اسمها الحقيقي كان</a:t>
            </a:r>
            <a:br>
              <a:rPr lang="en-US" altLang="ja-JP" sz="3600" b="1" dirty="0">
                <a:latin typeface="Arial" panose="020B0604020202020204" pitchFamily="34" charset="0"/>
                <a:cs typeface="Arial" panose="020B0604020202020204" pitchFamily="34" charset="0"/>
              </a:rPr>
            </a:br>
            <a:r>
              <a:rPr lang="ar-JO" altLang="ja-JP" sz="3600" b="1" dirty="0">
                <a:latin typeface="Arial" panose="020B0604020202020204" pitchFamily="34" charset="0"/>
                <a:cs typeface="Arial" panose="020B0604020202020204" pitchFamily="34" charset="0"/>
              </a:rPr>
              <a:t>ليزا غيراديني جيوكوندو</a:t>
            </a:r>
            <a:endParaRPr lang="en-US" sz="3600" b="1" dirty="0">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129030"/>
                                        </p:tgtEl>
                                        <p:attrNameLst>
                                          <p:attrName>style.visibility</p:attrName>
                                        </p:attrNameLst>
                                      </p:cBhvr>
                                      <p:to>
                                        <p:strVal val="visible"/>
                                      </p:to>
                                    </p:set>
                                    <p:animEffect transition="in" filter="checkerboard(across)">
                                      <p:cBhvr>
                                        <p:cTn id="7" dur="30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2"/>
          <p:cNvSpPr>
            <a:spLocks noGrp="1" noChangeArrowheads="1"/>
          </p:cNvSpPr>
          <p:nvPr>
            <p:ph type="ctrTitle"/>
          </p:nvPr>
        </p:nvSpPr>
        <p:spPr>
          <a:xfrm>
            <a:off x="4784725" y="838200"/>
            <a:ext cx="4359275" cy="2590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المونا</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مايكل</a:t>
            </a:r>
            <a:endParaRPr lang="en-US" b="1" dirty="0">
              <a:latin typeface="Arial" panose="020B0604020202020204" pitchFamily="34" charset="0"/>
              <a:ea typeface="ＭＳ Ｐゴシック" charset="0"/>
              <a:cs typeface="Arial" panose="020B0604020202020204" pitchFamily="34" charset="0"/>
            </a:endParaRPr>
          </a:p>
        </p:txBody>
      </p:sp>
      <p:sp>
        <p:nvSpPr>
          <p:cNvPr id="497666" name="Rectangle 3"/>
          <p:cNvSpPr>
            <a:spLocks noGrp="1" noChangeArrowheads="1"/>
          </p:cNvSpPr>
          <p:nvPr>
            <p:ph type="subTitle" idx="1"/>
          </p:nvPr>
        </p:nvSpPr>
        <p:spPr>
          <a:xfrm>
            <a:off x="5143500" y="3733800"/>
            <a:ext cx="3619500" cy="2438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لوحة كلاسيكية     للإرتباك                  بين الجنسين</a:t>
            </a:r>
            <a:endParaRPr lang="en-US" b="1" dirty="0">
              <a:latin typeface="Arial" panose="020B0604020202020204" pitchFamily="34" charset="0"/>
              <a:ea typeface="ＭＳ Ｐゴシック" charset="0"/>
              <a:cs typeface="Arial" panose="020B0604020202020204" pitchFamily="34" charset="0"/>
            </a:endParaRPr>
          </a:p>
        </p:txBody>
      </p:sp>
      <p:pic>
        <p:nvPicPr>
          <p:cNvPr id="497667" name="Picture 4" descr="michael-li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p:cNvSpPr>
            <a:spLocks noGrp="1" noChangeArrowheads="1"/>
          </p:cNvSpPr>
          <p:nvPr>
            <p:ph type="title"/>
          </p:nvPr>
        </p:nvSpPr>
        <p:spPr>
          <a:xfrm>
            <a:off x="685800" y="762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العشاء الأخير</a:t>
            </a:r>
            <a:endParaRPr lang="en-US" b="1" dirty="0">
              <a:latin typeface="Arial" panose="020B0604020202020204" pitchFamily="34" charset="0"/>
              <a:ea typeface="ＭＳ Ｐゴシック" charset="0"/>
              <a:cs typeface="Arial" panose="020B0604020202020204" pitchFamily="34" charset="0"/>
            </a:endParaRPr>
          </a:p>
        </p:txBody>
      </p:sp>
      <p:pic>
        <p:nvPicPr>
          <p:cNvPr id="4997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sp>
        <p:nvSpPr>
          <p:cNvPr id="3297284" name="Oval 4"/>
          <p:cNvSpPr>
            <a:spLocks noChangeArrowheads="1"/>
          </p:cNvSpPr>
          <p:nvPr/>
        </p:nvSpPr>
        <p:spPr bwMode="auto">
          <a:xfrm>
            <a:off x="6858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5" name="Oval 5"/>
          <p:cNvSpPr>
            <a:spLocks noChangeArrowheads="1"/>
          </p:cNvSpPr>
          <p:nvPr/>
        </p:nvSpPr>
        <p:spPr bwMode="auto">
          <a:xfrm>
            <a:off x="24384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6" name="Oval 6"/>
          <p:cNvSpPr>
            <a:spLocks noChangeArrowheads="1"/>
          </p:cNvSpPr>
          <p:nvPr/>
        </p:nvSpPr>
        <p:spPr bwMode="auto">
          <a:xfrm>
            <a:off x="52578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7" name="Oval 7"/>
          <p:cNvSpPr>
            <a:spLocks noChangeArrowheads="1"/>
          </p:cNvSpPr>
          <p:nvPr/>
        </p:nvSpPr>
        <p:spPr bwMode="auto">
          <a:xfrm>
            <a:off x="70104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8" name="Text Box 8"/>
          <p:cNvSpPr txBox="1">
            <a:spLocks noChangeArrowheads="1"/>
          </p:cNvSpPr>
          <p:nvPr/>
        </p:nvSpPr>
        <p:spPr bwMode="auto">
          <a:xfrm>
            <a:off x="0" y="5791200"/>
            <a:ext cx="9144000" cy="830997"/>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يصرخ العشاء الأخير عملياً في وجه المشاهد أن يسوع ومريم المجدلية كانا زوجين   (شيفرة دافنشي، 205) ، حقاً؟</a:t>
            </a:r>
            <a:endParaRPr lang="en-US" b="1" dirty="0">
              <a:latin typeface="Arial" panose="020B0604020202020204" pitchFamily="34" charset="0"/>
              <a:cs typeface="Arial" panose="020B0604020202020204" pitchFamily="34" charset="0"/>
            </a:endParaRPr>
          </a:p>
        </p:txBody>
      </p:sp>
      <p:sp>
        <p:nvSpPr>
          <p:cNvPr id="3297289" name="Text Box 9"/>
          <p:cNvSpPr txBox="1">
            <a:spLocks noChangeArrowheads="1"/>
          </p:cNvSpPr>
          <p:nvPr/>
        </p:nvSpPr>
        <p:spPr bwMode="auto">
          <a:xfrm>
            <a:off x="0" y="1752600"/>
            <a:ext cx="9144000" cy="46166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ما هي النقطة الرئيسية في هذا الرسم المكون من 13 شخصاً؟</a:t>
            </a:r>
            <a:endParaRPr lang="en-US" b="1" dirty="0">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7289"/>
                                        </p:tgtEl>
                                        <p:attrNameLst>
                                          <p:attrName>style.visibility</p:attrName>
                                        </p:attrNameLst>
                                      </p:cBhvr>
                                      <p:to>
                                        <p:strVal val="visible"/>
                                      </p:to>
                                    </p:set>
                                    <p:animEffect transition="in" filter="strips(downLeft)">
                                      <p:cBhvr>
                                        <p:cTn id="7" dur="500"/>
                                        <p:tgtEl>
                                          <p:spTgt spid="32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297284"/>
                                        </p:tgtEl>
                                        <p:attrNameLst>
                                          <p:attrName>style.visibility</p:attrName>
                                        </p:attrNameLst>
                                      </p:cBhvr>
                                      <p:to>
                                        <p:strVal val="visible"/>
                                      </p:to>
                                    </p:set>
                                    <p:anim calcmode="lin" valueType="num">
                                      <p:cBhvr>
                                        <p:cTn id="12" dur="500" fill="hold"/>
                                        <p:tgtEl>
                                          <p:spTgt spid="3297284"/>
                                        </p:tgtEl>
                                        <p:attrNameLst>
                                          <p:attrName>ppt_w</p:attrName>
                                        </p:attrNameLst>
                                      </p:cBhvr>
                                      <p:tavLst>
                                        <p:tav tm="0">
                                          <p:val>
                                            <p:fltVal val="0"/>
                                          </p:val>
                                        </p:tav>
                                        <p:tav tm="100000">
                                          <p:val>
                                            <p:strVal val="#ppt_w"/>
                                          </p:val>
                                        </p:tav>
                                      </p:tavLst>
                                    </p:anim>
                                    <p:anim calcmode="lin" valueType="num">
                                      <p:cBhvr>
                                        <p:cTn id="13" dur="500" fill="hold"/>
                                        <p:tgtEl>
                                          <p:spTgt spid="3297284"/>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3297285"/>
                                        </p:tgtEl>
                                        <p:attrNameLst>
                                          <p:attrName>style.visibility</p:attrName>
                                        </p:attrNameLst>
                                      </p:cBhvr>
                                      <p:to>
                                        <p:strVal val="visible"/>
                                      </p:to>
                                    </p:set>
                                    <p:anim calcmode="lin" valueType="num">
                                      <p:cBhvr>
                                        <p:cTn id="17" dur="500" fill="hold"/>
                                        <p:tgtEl>
                                          <p:spTgt spid="3297285"/>
                                        </p:tgtEl>
                                        <p:attrNameLst>
                                          <p:attrName>ppt_w</p:attrName>
                                        </p:attrNameLst>
                                      </p:cBhvr>
                                      <p:tavLst>
                                        <p:tav tm="0">
                                          <p:val>
                                            <p:fltVal val="0"/>
                                          </p:val>
                                        </p:tav>
                                        <p:tav tm="100000">
                                          <p:val>
                                            <p:strVal val="#ppt_w"/>
                                          </p:val>
                                        </p:tav>
                                      </p:tavLst>
                                    </p:anim>
                                    <p:anim calcmode="lin" valueType="num">
                                      <p:cBhvr>
                                        <p:cTn id="18" dur="500" fill="hold"/>
                                        <p:tgtEl>
                                          <p:spTgt spid="3297285"/>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3297286"/>
                                        </p:tgtEl>
                                        <p:attrNameLst>
                                          <p:attrName>style.visibility</p:attrName>
                                        </p:attrNameLst>
                                      </p:cBhvr>
                                      <p:to>
                                        <p:strVal val="visible"/>
                                      </p:to>
                                    </p:set>
                                    <p:anim calcmode="lin" valueType="num">
                                      <p:cBhvr>
                                        <p:cTn id="22" dur="500" fill="hold"/>
                                        <p:tgtEl>
                                          <p:spTgt spid="3297286"/>
                                        </p:tgtEl>
                                        <p:attrNameLst>
                                          <p:attrName>ppt_w</p:attrName>
                                        </p:attrNameLst>
                                      </p:cBhvr>
                                      <p:tavLst>
                                        <p:tav tm="0">
                                          <p:val>
                                            <p:fltVal val="0"/>
                                          </p:val>
                                        </p:tav>
                                        <p:tav tm="100000">
                                          <p:val>
                                            <p:strVal val="#ppt_w"/>
                                          </p:val>
                                        </p:tav>
                                      </p:tavLst>
                                    </p:anim>
                                    <p:anim calcmode="lin" valueType="num">
                                      <p:cBhvr>
                                        <p:cTn id="23" dur="500" fill="hold"/>
                                        <p:tgtEl>
                                          <p:spTgt spid="3297286"/>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500"/>
                            </p:stCondLst>
                            <p:childTnLst>
                              <p:par>
                                <p:cTn id="25" presetID="17" presetClass="entr" presetSubtype="10" fill="hold" grpId="0" nodeType="afterEffect">
                                  <p:stCondLst>
                                    <p:cond delay="0"/>
                                  </p:stCondLst>
                                  <p:childTnLst>
                                    <p:set>
                                      <p:cBhvr>
                                        <p:cTn id="26" dur="1" fill="hold">
                                          <p:stCondLst>
                                            <p:cond delay="0"/>
                                          </p:stCondLst>
                                        </p:cTn>
                                        <p:tgtEl>
                                          <p:spTgt spid="3297287"/>
                                        </p:tgtEl>
                                        <p:attrNameLst>
                                          <p:attrName>style.visibility</p:attrName>
                                        </p:attrNameLst>
                                      </p:cBhvr>
                                      <p:to>
                                        <p:strVal val="visible"/>
                                      </p:to>
                                    </p:set>
                                    <p:anim calcmode="lin" valueType="num">
                                      <p:cBhvr>
                                        <p:cTn id="27" dur="500" fill="hold"/>
                                        <p:tgtEl>
                                          <p:spTgt spid="3297287"/>
                                        </p:tgtEl>
                                        <p:attrNameLst>
                                          <p:attrName>ppt_w</p:attrName>
                                        </p:attrNameLst>
                                      </p:cBhvr>
                                      <p:tavLst>
                                        <p:tav tm="0">
                                          <p:val>
                                            <p:fltVal val="0"/>
                                          </p:val>
                                        </p:tav>
                                        <p:tav tm="100000">
                                          <p:val>
                                            <p:strVal val="#ppt_w"/>
                                          </p:val>
                                        </p:tav>
                                      </p:tavLst>
                                    </p:anim>
                                    <p:anim calcmode="lin" valueType="num">
                                      <p:cBhvr>
                                        <p:cTn id="28" dur="500" fill="hold"/>
                                        <p:tgtEl>
                                          <p:spTgt spid="3297287"/>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297288"/>
                                        </p:tgtEl>
                                        <p:attrNameLst>
                                          <p:attrName>style.visibility</p:attrName>
                                        </p:attrNameLst>
                                      </p:cBhvr>
                                      <p:to>
                                        <p:strVal val="visible"/>
                                      </p:to>
                                    </p:set>
                                    <p:animEffect transition="in" filter="strips(downLeft)">
                                      <p:cBhvr>
                                        <p:cTn id="33" dur="500"/>
                                        <p:tgtEl>
                                          <p:spTgt spid="32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284" grpId="0" animBg="1"/>
      <p:bldP spid="3297285" grpId="0" animBg="1"/>
      <p:bldP spid="3297286" grpId="0" animBg="1"/>
      <p:bldP spid="3297287" grpId="0" animBg="1"/>
      <p:bldP spid="3297288" grpId="0" animBg="1"/>
      <p:bldP spid="329728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p:cNvSpPr>
            <a:spLocks noGrp="1" noChangeArrowheads="1"/>
          </p:cNvSpPr>
          <p:nvPr>
            <p:ph type="title"/>
          </p:nvPr>
        </p:nvSpPr>
        <p:spPr>
          <a:xfrm>
            <a:off x="685800" y="762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العشاء الأخير</a:t>
            </a:r>
            <a:endParaRPr lang="en-US" b="1" dirty="0">
              <a:latin typeface="Arial" panose="020B0604020202020204" pitchFamily="34" charset="0"/>
              <a:ea typeface="ＭＳ Ｐゴシック" charset="0"/>
              <a:cs typeface="Arial" panose="020B0604020202020204" pitchFamily="34" charset="0"/>
            </a:endParaRPr>
          </a:p>
        </p:txBody>
      </p:sp>
      <p:pic>
        <p:nvPicPr>
          <p:cNvPr id="50176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95400"/>
            <a:ext cx="9144000" cy="5057775"/>
          </a:xfrm>
        </p:spPr>
      </p:pic>
      <p:grpSp>
        <p:nvGrpSpPr>
          <p:cNvPr id="2" name="Group 4"/>
          <p:cNvGrpSpPr>
            <a:grpSpLocks/>
          </p:cNvGrpSpPr>
          <p:nvPr/>
        </p:nvGrpSpPr>
        <p:grpSpPr bwMode="auto">
          <a:xfrm>
            <a:off x="3124200" y="3581400"/>
            <a:ext cx="1905000" cy="1219200"/>
            <a:chOff x="1968" y="2256"/>
            <a:chExt cx="1200" cy="768"/>
          </a:xfrm>
        </p:grpSpPr>
        <p:sp>
          <p:nvSpPr>
            <p:cNvPr id="501766" name="Line 5"/>
            <p:cNvSpPr>
              <a:spLocks noChangeShapeType="1"/>
            </p:cNvSpPr>
            <p:nvPr/>
          </p:nvSpPr>
          <p:spPr bwMode="auto">
            <a:xfrm rot="1651091" flipV="1">
              <a:off x="1968" y="2352"/>
              <a:ext cx="0" cy="67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501767" name="Line 6"/>
            <p:cNvSpPr>
              <a:spLocks noChangeShapeType="1"/>
            </p:cNvSpPr>
            <p:nvPr/>
          </p:nvSpPr>
          <p:spPr bwMode="auto">
            <a:xfrm rot="279264" flipH="1" flipV="1">
              <a:off x="2112" y="2448"/>
              <a:ext cx="504" cy="480"/>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501768" name="Line 7"/>
            <p:cNvSpPr>
              <a:spLocks noChangeShapeType="1"/>
            </p:cNvSpPr>
            <p:nvPr/>
          </p:nvSpPr>
          <p:spPr bwMode="auto">
            <a:xfrm rot="-1956028" flipH="1" flipV="1">
              <a:off x="3168" y="2256"/>
              <a:ext cx="0" cy="67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501769" name="Line 8"/>
            <p:cNvSpPr>
              <a:spLocks noChangeShapeType="1"/>
            </p:cNvSpPr>
            <p:nvPr/>
          </p:nvSpPr>
          <p:spPr bwMode="auto">
            <a:xfrm flipV="1">
              <a:off x="2616" y="2304"/>
              <a:ext cx="408" cy="624"/>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501764" name="Text Box 9"/>
          <p:cNvSpPr txBox="1">
            <a:spLocks noChangeArrowheads="1"/>
          </p:cNvSpPr>
          <p:nvPr/>
        </p:nvSpPr>
        <p:spPr bwMode="auto">
          <a:xfrm>
            <a:off x="6732240" y="6324600"/>
            <a:ext cx="241176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ar-JO" b="1" dirty="0">
                <a:latin typeface="Arial" panose="020B0604020202020204" pitchFamily="34" charset="0"/>
                <a:cs typeface="Arial" panose="020B0604020202020204" pitchFamily="34" charset="0"/>
              </a:rPr>
              <a:t>شيفرة دافنشي، 206</a:t>
            </a:r>
            <a:endParaRPr lang="en-US" b="1" dirty="0">
              <a:latin typeface="Arial" panose="020B0604020202020204" pitchFamily="34" charset="0"/>
              <a:cs typeface="Arial" panose="020B0604020202020204" pitchFamily="34" charset="0"/>
            </a:endParaRPr>
          </a:p>
        </p:txBody>
      </p:sp>
      <p:sp>
        <p:nvSpPr>
          <p:cNvPr id="3299338" name="Text Box 10"/>
          <p:cNvSpPr txBox="1">
            <a:spLocks noChangeArrowheads="1"/>
          </p:cNvSpPr>
          <p:nvPr/>
        </p:nvSpPr>
        <p:spPr bwMode="auto">
          <a:xfrm>
            <a:off x="762000" y="4953000"/>
            <a:ext cx="8001000" cy="52322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rtl="1">
              <a:defRPr/>
            </a:pPr>
            <a:r>
              <a:rPr lang="ar-JO" sz="2800" b="1" dirty="0">
                <a:solidFill>
                  <a:srgbClr val="FA0020"/>
                </a:solidFill>
                <a:latin typeface="Arial" panose="020B0604020202020204" pitchFamily="34" charset="0"/>
                <a:cs typeface="Arial" panose="020B0604020202020204" pitchFamily="34" charset="0"/>
              </a:rPr>
              <a:t>هل يشير حرف </a:t>
            </a:r>
            <a:r>
              <a:rPr lang="en-US" sz="2800" b="1" dirty="0">
                <a:solidFill>
                  <a:srgbClr val="FA0020"/>
                </a:solidFill>
                <a:latin typeface="Arial" panose="020B0604020202020204" pitchFamily="34" charset="0"/>
                <a:cs typeface="Arial" panose="020B0604020202020204" pitchFamily="34" charset="0"/>
              </a:rPr>
              <a:t>M</a:t>
            </a:r>
            <a:r>
              <a:rPr lang="ar-JO" sz="2800" b="1" dirty="0">
                <a:solidFill>
                  <a:srgbClr val="FA0020"/>
                </a:solidFill>
                <a:latin typeface="Arial" panose="020B0604020202020204" pitchFamily="34" charset="0"/>
                <a:cs typeface="Arial" panose="020B0604020202020204" pitchFamily="34" charset="0"/>
              </a:rPr>
              <a:t> للزواج أو إلى مريم المجدلية؟</a:t>
            </a:r>
            <a:endParaRPr lang="en-US" sz="2800" b="1" dirty="0">
              <a:solidFill>
                <a:srgbClr val="FA0020"/>
              </a:solidFill>
              <a:latin typeface="Arial" panose="020B0604020202020204" pitchFamily="34"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99338"/>
                                        </p:tgtEl>
                                        <p:attrNameLst>
                                          <p:attrName>style.visibility</p:attrName>
                                        </p:attrNameLst>
                                      </p:cBhvr>
                                      <p:to>
                                        <p:strVal val="visible"/>
                                      </p:to>
                                    </p:set>
                                    <p:animEffect transition="in" filter="wipe(left)">
                                      <p:cBhvr>
                                        <p:cTn id="12" dur="500"/>
                                        <p:tgtEl>
                                          <p:spTgt spid="32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933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noChangeArrowheads="1"/>
          </p:cNvSpPr>
          <p:nvPr>
            <p:ph type="title"/>
          </p:nvPr>
        </p:nvSpPr>
        <p:spPr>
          <a:xfrm>
            <a:off x="685800" y="0"/>
            <a:ext cx="7772400" cy="1143000"/>
          </a:xfrm>
          <a:noFill/>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العشاء الأخير</a:t>
            </a:r>
            <a:endParaRPr lang="en-US" b="1" dirty="0">
              <a:latin typeface="Arial" panose="020B0604020202020204" pitchFamily="34" charset="0"/>
              <a:ea typeface="ＭＳ Ｐゴシック" charset="0"/>
              <a:cs typeface="Arial" panose="020B0604020202020204" pitchFamily="34" charset="0"/>
            </a:endParaRPr>
          </a:p>
        </p:txBody>
      </p:sp>
      <p:pic>
        <p:nvPicPr>
          <p:cNvPr id="50381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grpSp>
        <p:nvGrpSpPr>
          <p:cNvPr id="2" name="Group 11"/>
          <p:cNvGrpSpPr>
            <a:grpSpLocks/>
          </p:cNvGrpSpPr>
          <p:nvPr/>
        </p:nvGrpSpPr>
        <p:grpSpPr bwMode="auto">
          <a:xfrm>
            <a:off x="3505200" y="3581400"/>
            <a:ext cx="2286000" cy="914400"/>
            <a:chOff x="2208" y="2256"/>
            <a:chExt cx="1440" cy="576"/>
          </a:xfrm>
        </p:grpSpPr>
        <p:sp>
          <p:nvSpPr>
            <p:cNvPr id="503812" name="Line 6"/>
            <p:cNvSpPr>
              <a:spLocks noChangeShapeType="1"/>
            </p:cNvSpPr>
            <p:nvPr/>
          </p:nvSpPr>
          <p:spPr bwMode="auto">
            <a:xfrm rot="10800000" flipV="1">
              <a:off x="3264" y="2304"/>
              <a:ext cx="384" cy="480"/>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3" name="Line 7"/>
            <p:cNvSpPr>
              <a:spLocks noChangeShapeType="1"/>
            </p:cNvSpPr>
            <p:nvPr/>
          </p:nvSpPr>
          <p:spPr bwMode="auto">
            <a:xfrm rot="10800000" flipH="1" flipV="1">
              <a:off x="2976" y="2256"/>
              <a:ext cx="288" cy="528"/>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4" name="Line 9"/>
            <p:cNvSpPr>
              <a:spLocks noChangeShapeType="1"/>
            </p:cNvSpPr>
            <p:nvPr/>
          </p:nvSpPr>
          <p:spPr bwMode="auto">
            <a:xfrm rot="10800000" flipH="1" flipV="1">
              <a:off x="2208" y="2400"/>
              <a:ext cx="384" cy="43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5" name="Line 10"/>
            <p:cNvSpPr>
              <a:spLocks noChangeShapeType="1"/>
            </p:cNvSpPr>
            <p:nvPr/>
          </p:nvSpPr>
          <p:spPr bwMode="auto">
            <a:xfrm rot="10800000" flipV="1">
              <a:off x="2592" y="2256"/>
              <a:ext cx="384" cy="576"/>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title"/>
          </p:nvPr>
        </p:nvSpPr>
        <p:spPr>
          <a:xfrm>
            <a:off x="685800" y="76200"/>
            <a:ext cx="77724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العشاء الأخير</a:t>
            </a:r>
            <a:endParaRPr lang="en-US" b="1" dirty="0">
              <a:latin typeface="Arial" panose="020B0604020202020204" pitchFamily="34" charset="0"/>
              <a:ea typeface="ＭＳ Ｐゴシック" charset="0"/>
              <a:cs typeface="Arial" panose="020B0604020202020204" pitchFamily="34" charset="0"/>
            </a:endParaRPr>
          </a:p>
        </p:txBody>
      </p:sp>
      <p:pic>
        <p:nvPicPr>
          <p:cNvPr id="505858"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pic>
        <p:nvPicPr>
          <p:cNvPr id="5" name="Picture 4" descr="mcdonalds-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1676400"/>
            <a:ext cx="2743200"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790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2227" name="Rectangle 3"/>
          <p:cNvSpPr>
            <a:spLocks noGrp="1" noChangeArrowheads="1"/>
          </p:cNvSpPr>
          <p:nvPr>
            <p:ph type="title"/>
          </p:nvPr>
        </p:nvSpPr>
        <p:spPr>
          <a:xfrm>
            <a:off x="0" y="4114800"/>
            <a:ext cx="5029200" cy="762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نظرة أقرب ...</a:t>
            </a:r>
            <a:endParaRPr lang="en-US" b="1" dirty="0">
              <a:latin typeface="Arial" panose="020B0604020202020204" pitchFamily="34" charset="0"/>
              <a:ea typeface="ＭＳ Ｐゴシック" charset="0"/>
              <a:cs typeface="Arial" panose="020B0604020202020204" pitchFamily="34" charset="0"/>
            </a:endParaRPr>
          </a:p>
        </p:txBody>
      </p:sp>
      <p:sp>
        <p:nvSpPr>
          <p:cNvPr id="52233" name="Rectangle 9"/>
          <p:cNvSpPr>
            <a:spLocks noChangeArrowheads="1"/>
          </p:cNvSpPr>
          <p:nvPr/>
        </p:nvSpPr>
        <p:spPr bwMode="auto">
          <a:xfrm rot="2881065">
            <a:off x="4305300" y="1371600"/>
            <a:ext cx="2743200" cy="228600"/>
          </a:xfrm>
          <a:prstGeom prst="rect">
            <a:avLst/>
          </a:prstGeom>
          <a:solidFill>
            <a:srgbClr val="FFC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35" name="Rectangle 11"/>
          <p:cNvSpPr>
            <a:spLocks noChangeArrowheads="1"/>
          </p:cNvSpPr>
          <p:nvPr/>
        </p:nvSpPr>
        <p:spPr bwMode="auto">
          <a:xfrm rot="18379018" flipH="1">
            <a:off x="5905500" y="1257300"/>
            <a:ext cx="2743200" cy="228600"/>
          </a:xfrm>
          <a:prstGeom prst="rect">
            <a:avLst/>
          </a:prstGeom>
          <a:solidFill>
            <a:srgbClr val="FFC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heckerboard(across)">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33"/>
                                        </p:tgtEl>
                                        <p:attrNameLst>
                                          <p:attrName>style.visibility</p:attrName>
                                        </p:attrNameLst>
                                      </p:cBhvr>
                                      <p:to>
                                        <p:strVal val="visible"/>
                                      </p:to>
                                    </p:set>
                                    <p:animEffect transition="in" filter="wipe(left)">
                                      <p:cBhvr>
                                        <p:cTn id="12" dur="500"/>
                                        <p:tgtEl>
                                          <p:spTgt spid="52233"/>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2235"/>
                                        </p:tgtEl>
                                        <p:attrNameLst>
                                          <p:attrName>style.visibility</p:attrName>
                                        </p:attrNameLst>
                                      </p:cBhvr>
                                      <p:to>
                                        <p:strVal val="visible"/>
                                      </p:to>
                                    </p:set>
                                    <p:animEffect transition="in" filter="wipe(left)">
                                      <p:cBhvr>
                                        <p:cTn id="16" dur="500"/>
                                        <p:tgtEl>
                                          <p:spTgt spid="5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33" grpId="0" animBg="1"/>
      <p:bldP spid="522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يسوع هو الله دائماً</a:t>
            </a:r>
            <a:endParaRPr lang="en-US" b="1" dirty="0">
              <a:latin typeface="Arial" panose="020B0604020202020204" pitchFamily="34" charset="0"/>
              <a:ea typeface="ＭＳ Ｐゴシック" charset="0"/>
              <a:cs typeface="Arial" panose="020B0604020202020204" pitchFamily="34"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في البدء كان الكلمة</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والكلمة كان عند الله</a:t>
            </a:r>
          </a:p>
          <a:p>
            <a:pPr marL="0" indent="0" algn="r" eaLnBrk="1" hangingPunct="1">
              <a:buFontTx/>
              <a:buNone/>
              <a:defRPr/>
            </a:pPr>
            <a:r>
              <a:rPr lang="ar-JO" sz="3600" b="1" dirty="0">
                <a:latin typeface="Arial" panose="020B0604020202020204" pitchFamily="34" charset="0"/>
                <a:ea typeface="ＭＳ Ｐゴシック" charset="0"/>
                <a:cs typeface="Arial" panose="020B0604020202020204" pitchFamily="34" charset="0"/>
              </a:rPr>
              <a:t>وكان الكلمة الله</a:t>
            </a:r>
            <a:r>
              <a:rPr lang="en-US" sz="3600" b="1" dirty="0">
                <a:latin typeface="Arial" panose="020B0604020202020204" pitchFamily="34" charset="0"/>
                <a:ea typeface="ＭＳ Ｐゴシック" charset="0"/>
                <a:cs typeface="Arial" panose="020B0604020202020204" pitchFamily="34" charset="0"/>
              </a:rPr>
              <a:t> </a:t>
            </a:r>
          </a:p>
          <a:p>
            <a:pPr marL="0" indent="0" algn="r" eaLnBrk="1" hangingPunct="1">
              <a:buFontTx/>
              <a:buNone/>
              <a:defRPr/>
            </a:pPr>
            <a:endParaRPr lang="en-US" sz="3600" b="1" dirty="0">
              <a:latin typeface="Arial" panose="020B0604020202020204" pitchFamily="34" charset="0"/>
              <a:ea typeface="ＭＳ Ｐゴシック" charset="0"/>
              <a:cs typeface="Arial" panose="020B0604020202020204" pitchFamily="34" charset="0"/>
            </a:endParaRPr>
          </a:p>
          <a:p>
            <a:pPr marL="0" indent="0" algn="r" eaLnBrk="1" hangingPunct="1">
              <a:buFontTx/>
              <a:buNone/>
              <a:defRPr/>
            </a:pPr>
            <a:r>
              <a:rPr lang="en-US" sz="3600" b="1" dirty="0">
                <a:latin typeface="Arial" panose="020B0604020202020204" pitchFamily="34" charset="0"/>
                <a:ea typeface="ＭＳ Ｐゴシック" charset="0"/>
                <a:cs typeface="Arial" panose="020B0604020202020204" pitchFamily="34" charset="0"/>
              </a:rPr>
              <a:t>(</a:t>
            </a:r>
            <a:r>
              <a:rPr lang="ar-SA" sz="3600" b="1" dirty="0">
                <a:latin typeface="Arial" panose="020B0604020202020204" pitchFamily="34" charset="0"/>
                <a:ea typeface="ＭＳ Ｐゴシック" charset="0"/>
                <a:cs typeface="Arial" panose="020B0604020202020204" pitchFamily="34" charset="0"/>
              </a:rPr>
              <a:t>يوحنا</a:t>
            </a:r>
            <a:r>
              <a:rPr lang="ar-JO" sz="3600" b="1" dirty="0">
                <a:latin typeface="Arial" panose="020B0604020202020204" pitchFamily="34" charset="0"/>
                <a:ea typeface="ＭＳ Ｐゴシック" charset="0"/>
                <a:cs typeface="Arial" panose="020B0604020202020204" pitchFamily="34" charset="0"/>
              </a:rPr>
              <a:t> 1: 1</a:t>
            </a:r>
            <a:r>
              <a:rPr lang="en-US" sz="3600" b="1" dirty="0">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37113850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4" end="4"/>
                                            </p:txEl>
                                          </p:spTgt>
                                        </p:tgtEl>
                                        <p:attrNameLst>
                                          <p:attrName>style.visibility</p:attrName>
                                        </p:attrNameLst>
                                      </p:cBhvr>
                                      <p:to>
                                        <p:strVal val="visible"/>
                                      </p:to>
                                    </p:set>
                                    <p:animEffect transition="in" filter="fade">
                                      <p:cBhvr>
                                        <p:cTn id="23" dur="500"/>
                                        <p:tgtEl>
                                          <p:spTgt spid="55808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84387" name="Rectangle 3"/>
          <p:cNvSpPr>
            <a:spLocks noGrp="1" noChangeArrowheads="1"/>
          </p:cNvSpPr>
          <p:nvPr>
            <p:ph type="title"/>
          </p:nvPr>
        </p:nvSpPr>
        <p:spPr>
          <a:xfrm>
            <a:off x="0" y="0"/>
            <a:ext cx="3810000" cy="762000"/>
          </a:xfrm>
          <a:effectLst>
            <a:outerShdw blurRad="63500" dist="35921" dir="2700000" algn="ctr" rotWithShape="0">
              <a:schemeClr val="bg1">
                <a:alpha val="74998"/>
              </a:schemeClr>
            </a:outerShdw>
          </a:effectLst>
        </p:spPr>
        <p:txBody>
          <a:bodyPr/>
          <a:lstStyle/>
          <a:p>
            <a:pPr eaLnBrk="1" hangingPunct="1">
              <a:defRPr/>
            </a:pPr>
            <a:r>
              <a:rPr lang="ar-JO" sz="4800" b="1" dirty="0">
                <a:latin typeface="Arial" panose="020B0604020202020204" pitchFamily="34" charset="0"/>
                <a:ea typeface="+mj-ea"/>
                <a:cs typeface="Arial" panose="020B0604020202020204" pitchFamily="34" charset="0"/>
              </a:rPr>
              <a:t>من هذا؟</a:t>
            </a:r>
            <a:endParaRPr lang="en-US" sz="4800" b="1" dirty="0">
              <a:latin typeface="Arial" panose="020B0604020202020204" pitchFamily="34" charset="0"/>
              <a:ea typeface="+mj-ea"/>
              <a:cs typeface="Arial" panose="020B0604020202020204" pitchFamily="34" charset="0"/>
            </a:endParaRPr>
          </a:p>
        </p:txBody>
      </p:sp>
      <p:sp>
        <p:nvSpPr>
          <p:cNvPr id="784388" name="Rectangle 4"/>
          <p:cNvSpPr>
            <a:spLocks noGrp="1" noChangeArrowheads="1"/>
          </p:cNvSpPr>
          <p:nvPr>
            <p:ph type="body" idx="1"/>
          </p:nvPr>
        </p:nvSpPr>
        <p:spPr>
          <a:xfrm>
            <a:off x="3810000" y="0"/>
            <a:ext cx="5334000" cy="6858000"/>
          </a:xfrm>
          <a:solidFill>
            <a:schemeClr val="accent1"/>
          </a:solidFill>
          <a:effectLst>
            <a:outerShdw blurRad="63500" dist="35921" dir="2700000" algn="ctr" rotWithShape="0">
              <a:schemeClr val="bg1">
                <a:alpha val="74998"/>
              </a:schemeClr>
            </a:outerShdw>
          </a:effectLst>
        </p:spPr>
        <p:txBody>
          <a:bodyPr/>
          <a:lstStyle/>
          <a:p>
            <a:pPr marL="0" indent="0" algn="r">
              <a:lnSpc>
                <a:spcPct val="90000"/>
              </a:lnSpc>
              <a:spcBef>
                <a:spcPct val="0"/>
              </a:spcBef>
              <a:buFontTx/>
              <a:buNone/>
              <a:defRPr/>
            </a:pPr>
            <a:r>
              <a:rPr lang="ar-JO" sz="2400" b="1" dirty="0">
                <a:latin typeface="Arial" panose="020B0604020202020204" pitchFamily="34" charset="0"/>
                <a:ea typeface="ＭＳ Ｐゴシック" charset="0"/>
                <a:cs typeface="Arial" panose="020B0604020202020204" pitchFamily="34" charset="0"/>
              </a:rPr>
              <a:t>تفحصت صوفي الشكل الذي على يمين المسيح مباشرة وركزت عليه، وبينما درست شكل ووجه الشخص ارتفعت في داخليها موجة من الدهشة، كان للشخص شعر أحمر متدفق، ويدين مثنيتين رقيقتين، وصدر صغير، لقد كان بدون أدنى شك أنثى. صاحت صوفي هذه امرأة، كان تيبينغ يضحك، مفاجأة. مفاجأة. صدقني فلا خطأ في ذلك، لقد كان ليوناردو ماهراً في رسم الفروق بين الجنسين</a:t>
            </a:r>
          </a:p>
          <a:p>
            <a:pPr marL="0" indent="0" algn="r">
              <a:lnSpc>
                <a:spcPct val="90000"/>
              </a:lnSpc>
              <a:spcBef>
                <a:spcPct val="0"/>
              </a:spcBef>
              <a:buFontTx/>
              <a:buNone/>
              <a:defRPr/>
            </a:pPr>
            <a:r>
              <a:rPr lang="ar-JO" sz="2400" b="1" dirty="0">
                <a:latin typeface="Arial" panose="020B0604020202020204" pitchFamily="34" charset="0"/>
                <a:ea typeface="ＭＳ Ｐゴシック" charset="0"/>
                <a:cs typeface="Arial" panose="020B0604020202020204" pitchFamily="34" charset="0"/>
              </a:rPr>
              <a:t>(شيفرة دافنشي، 204) </a:t>
            </a:r>
            <a:endParaRPr lang="en-US" sz="24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84387"/>
                                        </p:tgtEl>
                                        <p:attrNameLst>
                                          <p:attrName>style.visibility</p:attrName>
                                        </p:attrNameLst>
                                      </p:cBhvr>
                                      <p:to>
                                        <p:strVal val="visible"/>
                                      </p:to>
                                    </p:set>
                                    <p:animEffect transition="in" filter="checkerboard(across)">
                                      <p:cBhvr>
                                        <p:cTn id="7" dur="1000"/>
                                        <p:tgtEl>
                                          <p:spTgt spid="784387"/>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784388">
                                            <p:bg/>
                                          </p:spTgt>
                                        </p:tgtEl>
                                        <p:attrNameLst>
                                          <p:attrName>style.visibility</p:attrName>
                                        </p:attrNameLst>
                                      </p:cBhvr>
                                      <p:to>
                                        <p:strVal val="visible"/>
                                      </p:to>
                                    </p:set>
                                    <p:animEffect transition="in" filter="checkerboard(across)">
                                      <p:cBhvr>
                                        <p:cTn id="11" dur="1000"/>
                                        <p:tgtEl>
                                          <p:spTgt spid="784388">
                                            <p:bg/>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84388">
                                            <p:txEl>
                                              <p:pRg st="0" end="0"/>
                                            </p:txEl>
                                          </p:spTgt>
                                        </p:tgtEl>
                                        <p:attrNameLst>
                                          <p:attrName>style.visibility</p:attrName>
                                        </p:attrNameLst>
                                      </p:cBhvr>
                                      <p:to>
                                        <p:strVal val="visible"/>
                                      </p:to>
                                    </p:set>
                                    <p:animEffect transition="in" filter="checkerboard(across)">
                                      <p:cBhvr>
                                        <p:cTn id="16" dur="1000"/>
                                        <p:tgtEl>
                                          <p:spTgt spid="78438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784388">
                                            <p:txEl>
                                              <p:pRg st="1" end="1"/>
                                            </p:txEl>
                                          </p:spTgt>
                                        </p:tgtEl>
                                        <p:attrNameLst>
                                          <p:attrName>style.visibility</p:attrName>
                                        </p:attrNameLst>
                                      </p:cBhvr>
                                      <p:to>
                                        <p:strVal val="visible"/>
                                      </p:to>
                                    </p:set>
                                    <p:animEffect transition="in" filter="checkerboard(across)">
                                      <p:cBhvr>
                                        <p:cTn id="21" dur="1000"/>
                                        <p:tgtEl>
                                          <p:spTgt spid="7843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87" grpId="0"/>
      <p:bldP spid="784388"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33123" name="Rectangle 3"/>
          <p:cNvSpPr>
            <a:spLocks noGrp="1" noChangeArrowheads="1"/>
          </p:cNvSpPr>
          <p:nvPr>
            <p:ph type="title"/>
          </p:nvPr>
        </p:nvSpPr>
        <p:spPr>
          <a:xfrm>
            <a:off x="0" y="0"/>
            <a:ext cx="4191000" cy="762000"/>
          </a:xfrm>
          <a:effectLst>
            <a:outerShdw blurRad="63500" dist="35921" dir="2700000" algn="ctr" rotWithShape="0">
              <a:schemeClr val="bg1">
                <a:alpha val="74998"/>
              </a:schemeClr>
            </a:outerShdw>
          </a:effectLst>
        </p:spPr>
        <p:txBody>
          <a:bodyPr/>
          <a:lstStyle/>
          <a:p>
            <a:pPr eaLnBrk="1" hangingPunct="1">
              <a:defRPr/>
            </a:pPr>
            <a:r>
              <a:rPr lang="ar-JO" sz="4800" b="1" dirty="0">
                <a:latin typeface="Arial" panose="020B0604020202020204" pitchFamily="34" charset="0"/>
                <a:ea typeface="+mj-ea"/>
                <a:cs typeface="Arial" panose="020B0604020202020204" pitchFamily="34" charset="0"/>
              </a:rPr>
              <a:t>من هذا؟</a:t>
            </a:r>
            <a:endParaRPr lang="en-US" sz="4800" b="1" dirty="0">
              <a:latin typeface="Arial" panose="020B0604020202020204" pitchFamily="34" charset="0"/>
              <a:ea typeface="+mj-ea"/>
              <a:cs typeface="Arial" panose="020B0604020202020204" pitchFamily="34" charset="0"/>
            </a:endParaRPr>
          </a:p>
        </p:txBody>
      </p:sp>
      <p:sp>
        <p:nvSpPr>
          <p:cNvPr id="133124" name="Rectangle 4"/>
          <p:cNvSpPr>
            <a:spLocks noGrp="1" noChangeArrowheads="1"/>
          </p:cNvSpPr>
          <p:nvPr>
            <p:ph type="body" idx="1"/>
          </p:nvPr>
        </p:nvSpPr>
        <p:spPr>
          <a:xfrm>
            <a:off x="0" y="3276600"/>
            <a:ext cx="9144000" cy="3581400"/>
          </a:xfrm>
          <a:effectLst/>
        </p:spPr>
        <p:txBody>
          <a:bodyPr/>
          <a:lstStyle/>
          <a:p>
            <a:pPr algn="r" rtl="1" eaLnBrk="1" hangingPunct="1">
              <a:defRPr/>
            </a:pPr>
            <a:r>
              <a:rPr lang="ar-JO" sz="4400" b="1" dirty="0">
                <a:latin typeface="Arial" panose="020B0604020202020204" pitchFamily="34" charset="0"/>
                <a:ea typeface="ＭＳ Ｐゴシック" charset="0"/>
                <a:cs typeface="Arial" panose="020B0604020202020204" pitchFamily="34" charset="0"/>
              </a:rPr>
              <a:t>هل كانت مريم المجدلية زوجته؟</a:t>
            </a:r>
          </a:p>
          <a:p>
            <a:pPr algn="r" rtl="1" eaLnBrk="1" hangingPunct="1">
              <a:defRPr/>
            </a:pPr>
            <a:r>
              <a:rPr lang="ar-JO" sz="4400" b="1" dirty="0">
                <a:latin typeface="Arial" panose="020B0604020202020204" pitchFamily="34" charset="0"/>
                <a:ea typeface="ＭＳ Ｐゴシック" charset="0"/>
                <a:cs typeface="Arial" panose="020B0604020202020204" pitchFamily="34" charset="0"/>
              </a:rPr>
              <a:t>لا، دافنشي فقط يصور يوحنا بالطريقة الفلورنسية النموذجية على أنه الشاب الجميل.</a:t>
            </a:r>
            <a:endParaRPr lang="en-US" sz="4400" b="1" dirty="0">
              <a:latin typeface="Arial" panose="020B0604020202020204" pitchFamily="34" charset="0"/>
              <a:ea typeface="ＭＳ Ｐゴシック" charset="0"/>
              <a:cs typeface="Arial" panose="020B0604020202020204" pitchFamily="34" charset="0"/>
            </a:endParaRPr>
          </a:p>
        </p:txBody>
      </p:sp>
      <p:sp>
        <p:nvSpPr>
          <p:cNvPr id="133125" name="Rectangle 5"/>
          <p:cNvSpPr>
            <a:spLocks noChangeArrowheads="1"/>
          </p:cNvSpPr>
          <p:nvPr/>
        </p:nvSpPr>
        <p:spPr bwMode="auto">
          <a:xfrm>
            <a:off x="2209800" y="914400"/>
            <a:ext cx="2895600" cy="6858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lgn="ctr">
              <a:defRPr/>
            </a:pPr>
            <a:r>
              <a:rPr lang="ar-JO" sz="5400" b="1" dirty="0">
                <a:latin typeface="Arial" panose="020B0604020202020204" pitchFamily="34" charset="0"/>
                <a:ea typeface="ＭＳ Ｐゴシック" pitchFamily="-105" charset="-128"/>
                <a:cs typeface="Arial" panose="020B0604020202020204" pitchFamily="34" charset="0"/>
              </a:rPr>
              <a:t>يوحنا؟</a:t>
            </a:r>
            <a:endParaRPr lang="en-US" sz="5400" b="1" dirty="0">
              <a:latin typeface="Arial" panose="020B0604020202020204" pitchFamily="34" charset="0"/>
              <a:ea typeface="ＭＳ Ｐゴシック" pitchFamily="-105" charset="-128"/>
              <a:cs typeface="Arial" panose="020B0604020202020204" pitchFamily="34" charset="0"/>
            </a:endParaRPr>
          </a:p>
        </p:txBody>
      </p:sp>
      <p:sp>
        <p:nvSpPr>
          <p:cNvPr id="133126" name="Rectangle 6"/>
          <p:cNvSpPr>
            <a:spLocks noChangeArrowheads="1"/>
          </p:cNvSpPr>
          <p:nvPr/>
        </p:nvSpPr>
        <p:spPr bwMode="auto">
          <a:xfrm>
            <a:off x="3048000" y="1447800"/>
            <a:ext cx="3505200" cy="10668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lgn="ctr">
              <a:defRPr/>
            </a:pPr>
            <a:r>
              <a:rPr lang="ar-JO" sz="5400" b="1" dirty="0">
                <a:latin typeface="Arial" panose="020B0604020202020204" pitchFamily="34" charset="0"/>
                <a:ea typeface="ＭＳ Ｐゴシック" pitchFamily="-105" charset="-128"/>
                <a:cs typeface="Arial" panose="020B0604020202020204" pitchFamily="34" charset="0"/>
              </a:rPr>
              <a:t>أم مريم؟</a:t>
            </a:r>
            <a:endParaRPr lang="en-US" sz="5400" b="1" dirty="0">
              <a:latin typeface="Arial" panose="020B0604020202020204" pitchFamily="34" charset="0"/>
              <a:ea typeface="ＭＳ Ｐゴシック" pitchFamily="-105" charset="-128"/>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checkerboard(across)">
                                      <p:cBhvr>
                                        <p:cTn id="7" dur="1000"/>
                                        <p:tgtEl>
                                          <p:spTgt spid="133123"/>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33125"/>
                                        </p:tgtEl>
                                        <p:attrNameLst>
                                          <p:attrName>style.visibility</p:attrName>
                                        </p:attrNameLst>
                                      </p:cBhvr>
                                      <p:to>
                                        <p:strVal val="visible"/>
                                      </p:to>
                                    </p:set>
                                    <p:animEffect transition="in" filter="checkerboard(across)">
                                      <p:cBhvr>
                                        <p:cTn id="11" dur="1000"/>
                                        <p:tgtEl>
                                          <p:spTgt spid="133125"/>
                                        </p:tgtEl>
                                      </p:cBhvr>
                                    </p:animEffect>
                                  </p:childTnLst>
                                </p:cTn>
                              </p:par>
                            </p:childTnLst>
                          </p:cTn>
                        </p:par>
                        <p:par>
                          <p:cTn id="12" fill="hold" nodeType="afterGroup">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133126"/>
                                        </p:tgtEl>
                                        <p:attrNameLst>
                                          <p:attrName>style.visibility</p:attrName>
                                        </p:attrNameLst>
                                      </p:cBhvr>
                                      <p:to>
                                        <p:strVal val="visible"/>
                                      </p:to>
                                    </p:set>
                                    <p:animEffect transition="in" filter="checkerboard(across)">
                                      <p:cBhvr>
                                        <p:cTn id="15" dur="1000"/>
                                        <p:tgtEl>
                                          <p:spTgt spid="133126"/>
                                        </p:tgtEl>
                                      </p:cBhvr>
                                    </p:animEffect>
                                  </p:childTnLst>
                                </p:cTn>
                              </p:par>
                            </p:childTnLst>
                          </p:cTn>
                        </p:par>
                        <p:par>
                          <p:cTn id="16" fill="hold">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133124">
                                            <p:txEl>
                                              <p:pRg st="0" end="0"/>
                                            </p:txEl>
                                          </p:spTgt>
                                        </p:tgtEl>
                                        <p:attrNameLst>
                                          <p:attrName>style.visibility</p:attrName>
                                        </p:attrNameLst>
                                      </p:cBhvr>
                                      <p:to>
                                        <p:strVal val="visible"/>
                                      </p:to>
                                    </p:set>
                                    <p:animEffect transition="in" filter="checkerboard(across)">
                                      <p:cBhvr>
                                        <p:cTn id="19" dur="1000"/>
                                        <p:tgtEl>
                                          <p:spTgt spid="13312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133124">
                                            <p:txEl>
                                              <p:pRg st="1" end="1"/>
                                            </p:txEl>
                                          </p:spTgt>
                                        </p:tgtEl>
                                        <p:attrNameLst>
                                          <p:attrName>style.visibility</p:attrName>
                                        </p:attrNameLst>
                                      </p:cBhvr>
                                      <p:to>
                                        <p:strVal val="visible"/>
                                      </p:to>
                                    </p:set>
                                    <p:animEffect transition="in" filter="checkerboard(across)">
                                      <p:cBhvr>
                                        <p:cTn id="24" dur="1000"/>
                                        <p:tgtEl>
                                          <p:spTgt spid="1331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build="p"/>
      <p:bldP spid="133125" grpId="0"/>
      <p:bldP spid="1331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96838" y="0"/>
            <a:ext cx="4094162" cy="6858000"/>
          </a:xfrm>
        </p:spPr>
      </p:pic>
      <p:pic>
        <p:nvPicPr>
          <p:cNvPr id="788483" name="Picture 3"/>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876800" y="0"/>
            <a:ext cx="4208463" cy="6858000"/>
          </a:xfrm>
        </p:spPr>
      </p:pic>
      <p:sp>
        <p:nvSpPr>
          <p:cNvPr id="788484" name="Text Box 4"/>
          <p:cNvSpPr txBox="1">
            <a:spLocks noChangeArrowheads="1"/>
          </p:cNvSpPr>
          <p:nvPr/>
        </p:nvSpPr>
        <p:spPr bwMode="auto">
          <a:xfrm>
            <a:off x="457200" y="6096000"/>
            <a:ext cx="35052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ar-JO" sz="1800" b="1" dirty="0">
                <a:solidFill>
                  <a:srgbClr val="FFFF00"/>
                </a:solidFill>
                <a:latin typeface="Arial" panose="020B0604020202020204" pitchFamily="34" charset="0"/>
                <a:cs typeface="Arial" panose="020B0604020202020204" pitchFamily="34" charset="0"/>
              </a:rPr>
              <a:t>عذراء الصخور</a:t>
            </a:r>
            <a:endParaRPr lang="en-US" sz="1800" b="1" dirty="0">
              <a:solidFill>
                <a:srgbClr val="FFFF00"/>
              </a:solidFill>
              <a:latin typeface="Arial" panose="020B0604020202020204" pitchFamily="34" charset="0"/>
              <a:cs typeface="Arial" panose="020B0604020202020204" pitchFamily="34" charset="0"/>
            </a:endParaRPr>
          </a:p>
          <a:p>
            <a:pPr algn="ctr">
              <a:defRPr/>
            </a:pPr>
            <a:r>
              <a:rPr lang="ar-JO" sz="1800" b="1" dirty="0">
                <a:solidFill>
                  <a:srgbClr val="FFFF00"/>
                </a:solidFill>
                <a:latin typeface="Arial" panose="020B0604020202020204" pitchFamily="34" charset="0"/>
                <a:cs typeface="Arial" panose="020B0604020202020204" pitchFamily="34" charset="0"/>
              </a:rPr>
              <a:t>باريس، متحف اللوفر</a:t>
            </a:r>
            <a:endParaRPr lang="en-US" dirty="0">
              <a:solidFill>
                <a:srgbClr val="FFFF00"/>
              </a:solidFill>
              <a:latin typeface="Arial" panose="020B0604020202020204" pitchFamily="34" charset="0"/>
              <a:cs typeface="Arial" panose="020B0604020202020204" pitchFamily="34" charset="0"/>
            </a:endParaRPr>
          </a:p>
        </p:txBody>
      </p:sp>
      <p:sp>
        <p:nvSpPr>
          <p:cNvPr id="788485" name="Text Box 5"/>
          <p:cNvSpPr txBox="1">
            <a:spLocks noChangeArrowheads="1"/>
          </p:cNvSpPr>
          <p:nvPr/>
        </p:nvSpPr>
        <p:spPr bwMode="auto">
          <a:xfrm>
            <a:off x="6003481" y="6096000"/>
            <a:ext cx="1864613" cy="646331"/>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lgn="ctr">
              <a:defRPr/>
            </a:pPr>
            <a:r>
              <a:rPr lang="ar-JO" sz="1800" b="1" dirty="0">
                <a:solidFill>
                  <a:srgbClr val="FFFF00"/>
                </a:solidFill>
                <a:latin typeface="Arial" panose="020B0604020202020204" pitchFamily="34" charset="0"/>
                <a:ea typeface="+mn-ea"/>
                <a:cs typeface="Arial" panose="020B0604020202020204" pitchFamily="34" charset="0"/>
              </a:rPr>
              <a:t>عذراء الصخور</a:t>
            </a:r>
          </a:p>
          <a:p>
            <a:pPr algn="ctr">
              <a:defRPr/>
            </a:pPr>
            <a:r>
              <a:rPr lang="ar-JO" sz="1800" b="1" dirty="0">
                <a:solidFill>
                  <a:srgbClr val="FFFF00"/>
                </a:solidFill>
                <a:latin typeface="Arial" panose="020B0604020202020204" pitchFamily="34" charset="0"/>
                <a:ea typeface="+mn-ea"/>
                <a:cs typeface="Arial" panose="020B0604020202020204" pitchFamily="34" charset="0"/>
              </a:rPr>
              <a:t>لندن، المعرض الوطني</a:t>
            </a:r>
            <a:endParaRPr lang="en-US" sz="1800" b="1" dirty="0">
              <a:solidFill>
                <a:srgbClr val="FFFF00"/>
              </a:solidFill>
              <a:latin typeface="Arial" panose="020B0604020202020204" pitchFamily="34" charset="0"/>
              <a:ea typeface="+mn-ea"/>
              <a:cs typeface="Arial" panose="020B0604020202020204" pitchFamily="34" charset="0"/>
            </a:endParaRPr>
          </a:p>
        </p:txBody>
      </p:sp>
      <p:pic>
        <p:nvPicPr>
          <p:cNvPr id="78848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1524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7" name="Rectangle 7"/>
          <p:cNvSpPr>
            <a:spLocks noGrp="1" noChangeArrowheads="1"/>
          </p:cNvSpPr>
          <p:nvPr>
            <p:ph type="title"/>
          </p:nvPr>
        </p:nvSpPr>
        <p:spPr>
          <a:xfrm>
            <a:off x="3352800" y="2362200"/>
            <a:ext cx="2057400" cy="2819400"/>
          </a:xfrm>
          <a:effectLst>
            <a:outerShdw blurRad="63500" dist="35921" dir="2700000" algn="ctr" rotWithShape="0">
              <a:schemeClr val="bg1">
                <a:alpha val="74998"/>
              </a:schemeClr>
            </a:outerShdw>
          </a:effectLst>
        </p:spPr>
        <p:txBody>
          <a:bodyPr/>
          <a:lstStyle/>
          <a:p>
            <a:pPr eaLnBrk="1" hangingPunct="1">
              <a:defRPr/>
            </a:pPr>
            <a:r>
              <a:rPr lang="ar-JO" sz="3200" b="1" dirty="0">
                <a:latin typeface="Arial" panose="020B0604020202020204" pitchFamily="34" charset="0"/>
                <a:ea typeface="ＭＳ Ｐゴシック" charset="0"/>
                <a:cs typeface="Arial" panose="020B0604020202020204" pitchFamily="34" charset="0"/>
              </a:rPr>
              <a:t>عذراء</a:t>
            </a:r>
            <a:br>
              <a:rPr lang="ar-JO" sz="3200" b="1" dirty="0">
                <a:latin typeface="Arial" panose="020B0604020202020204" pitchFamily="34" charset="0"/>
                <a:ea typeface="ＭＳ Ｐゴシック" charset="0"/>
                <a:cs typeface="Arial" panose="020B0604020202020204" pitchFamily="34" charset="0"/>
              </a:rPr>
            </a:br>
            <a:r>
              <a:rPr lang="ar-JO" sz="3200" b="1" dirty="0">
                <a:latin typeface="Arial" panose="020B0604020202020204" pitchFamily="34" charset="0"/>
                <a:ea typeface="ＭＳ Ｐゴシック" charset="0"/>
                <a:cs typeface="Arial" panose="020B0604020202020204" pitchFamily="34" charset="0"/>
              </a:rPr>
              <a:t>الصخور</a:t>
            </a:r>
            <a:endParaRPr lang="en-US" sz="28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88482"/>
                                        </p:tgtEl>
                                        <p:attrNameLst>
                                          <p:attrName>style.visibility</p:attrName>
                                        </p:attrNameLst>
                                      </p:cBhvr>
                                      <p:to>
                                        <p:strVal val="visible"/>
                                      </p:to>
                                    </p:set>
                                    <p:animEffect transition="in" filter="dissolve">
                                      <p:cBhvr>
                                        <p:cTn id="7" dur="500"/>
                                        <p:tgtEl>
                                          <p:spTgt spid="7884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88484"/>
                                        </p:tgtEl>
                                        <p:attrNameLst>
                                          <p:attrName>style.visibility</p:attrName>
                                        </p:attrNameLst>
                                      </p:cBhvr>
                                      <p:to>
                                        <p:strVal val="visible"/>
                                      </p:to>
                                    </p:set>
                                    <p:animEffect transition="in" filter="dissolve">
                                      <p:cBhvr>
                                        <p:cTn id="10" dur="500"/>
                                        <p:tgtEl>
                                          <p:spTgt spid="7884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88483"/>
                                        </p:tgtEl>
                                        <p:attrNameLst>
                                          <p:attrName>style.visibility</p:attrName>
                                        </p:attrNameLst>
                                      </p:cBhvr>
                                      <p:to>
                                        <p:strVal val="visible"/>
                                      </p:to>
                                    </p:set>
                                    <p:animEffect transition="in" filter="dissolve">
                                      <p:cBhvr>
                                        <p:cTn id="15" dur="500"/>
                                        <p:tgtEl>
                                          <p:spTgt spid="78848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88485"/>
                                        </p:tgtEl>
                                        <p:attrNameLst>
                                          <p:attrName>style.visibility</p:attrName>
                                        </p:attrNameLst>
                                      </p:cBhvr>
                                      <p:to>
                                        <p:strVal val="visible"/>
                                      </p:to>
                                    </p:set>
                                    <p:animEffect transition="in" filter="dissolve">
                                      <p:cBhvr>
                                        <p:cTn id="18" dur="500"/>
                                        <p:tgtEl>
                                          <p:spTgt spid="7884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88486"/>
                                        </p:tgtEl>
                                        <p:attrNameLst>
                                          <p:attrName>style.visibility</p:attrName>
                                        </p:attrNameLst>
                                      </p:cBhvr>
                                      <p:to>
                                        <p:strVal val="visible"/>
                                      </p:to>
                                    </p:set>
                                    <p:animEffect transition="in" filter="dissolve">
                                      <p:cBhvr>
                                        <p:cTn id="23" dur="500"/>
                                        <p:tgtEl>
                                          <p:spTgt spid="7884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88487"/>
                                        </p:tgtEl>
                                        <p:attrNameLst>
                                          <p:attrName>style.visibility</p:attrName>
                                        </p:attrNameLst>
                                      </p:cBhvr>
                                      <p:to>
                                        <p:strVal val="visible"/>
                                      </p:to>
                                    </p:set>
                                    <p:animEffect transition="in" filter="dissolve">
                                      <p:cBhvr>
                                        <p:cTn id="28" dur="500"/>
                                        <p:tgtEl>
                                          <p:spTgt spid="78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4" grpId="0"/>
      <p:bldP spid="788485" grpId="0"/>
      <p:bldP spid="78848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2"/>
          <p:cNvSpPr>
            <a:spLocks noGrp="1" noChangeArrowheads="1"/>
          </p:cNvSpPr>
          <p:nvPr>
            <p:ph type="ctrTitle"/>
          </p:nvPr>
        </p:nvSpPr>
        <p:spPr>
          <a:xfrm>
            <a:off x="0" y="381000"/>
            <a:ext cx="5486400" cy="3352800"/>
          </a:xfrm>
        </p:spPr>
        <p:txBody>
          <a:bodyPr/>
          <a:lstStyle/>
          <a:p>
            <a:pPr eaLnBrk="1" hangingPunct="1"/>
            <a:r>
              <a:rPr lang="ar-JO" altLang="ja-JP" dirty="0">
                <a:latin typeface="Arial" panose="020B0604020202020204" pitchFamily="34" charset="0"/>
                <a:ea typeface="ＭＳ Ｐゴシック" charset="0"/>
                <a:cs typeface="Arial" panose="020B0604020202020204" pitchFamily="34" charset="0"/>
              </a:rPr>
              <a:t>تقريباً كل ما يقوله براون </a:t>
            </a:r>
            <a:br>
              <a:rPr lang="ar-JO" altLang="ja-JP" dirty="0">
                <a:latin typeface="Arial" panose="020B0604020202020204" pitchFamily="34" charset="0"/>
                <a:ea typeface="ＭＳ Ｐゴシック" charset="0"/>
                <a:cs typeface="Arial" panose="020B0604020202020204" pitchFamily="34" charset="0"/>
              </a:rPr>
            </a:br>
            <a:r>
              <a:rPr lang="ar-JO" altLang="ja-JP" dirty="0">
                <a:latin typeface="Arial" panose="020B0604020202020204" pitchFamily="34" charset="0"/>
                <a:ea typeface="ＭＳ Ｐゴシック" charset="0"/>
                <a:cs typeface="Arial" panose="020B0604020202020204" pitchFamily="34" charset="0"/>
              </a:rPr>
              <a:t>عن ليوناردو دافنشي خاطئ</a:t>
            </a:r>
            <a:br>
              <a:rPr lang="en-US" altLang="ja-JP" dirty="0">
                <a:latin typeface="Arial" panose="020B0604020202020204" pitchFamily="34" charset="0"/>
                <a:ea typeface="ＭＳ Ｐゴシック" charset="0"/>
                <a:cs typeface="Arial" panose="020B0604020202020204" pitchFamily="34" charset="0"/>
              </a:rPr>
            </a:br>
            <a:endParaRPr lang="en-US" sz="4000" dirty="0">
              <a:latin typeface="Arial" panose="020B0604020202020204" pitchFamily="34" charset="0"/>
              <a:ea typeface="ＭＳ Ｐゴシック" charset="0"/>
              <a:cs typeface="Arial" panose="020B0604020202020204" pitchFamily="34" charset="0"/>
            </a:endParaRPr>
          </a:p>
        </p:txBody>
      </p:sp>
      <p:sp>
        <p:nvSpPr>
          <p:cNvPr id="516098" name="Rectangle 3"/>
          <p:cNvSpPr>
            <a:spLocks noGrp="1" noChangeArrowheads="1"/>
          </p:cNvSpPr>
          <p:nvPr>
            <p:ph type="subTitle" idx="1"/>
          </p:nvPr>
        </p:nvSpPr>
        <p:spPr>
          <a:xfrm>
            <a:off x="2590800" y="4724400"/>
            <a:ext cx="6400800" cy="1752600"/>
          </a:xfrm>
        </p:spPr>
        <p:txBody>
          <a:bodyPr/>
          <a:lstStyle/>
          <a:p>
            <a:pPr algn="r" eaLnBrk="1" hangingPunct="1"/>
            <a:r>
              <a:rPr lang="ar-JO" sz="3600" dirty="0">
                <a:latin typeface="Arial" panose="020B0604020202020204" pitchFamily="34" charset="0"/>
                <a:ea typeface="ＭＳ Ｐゴシック" charset="0"/>
                <a:cs typeface="Arial" panose="020B0604020202020204" pitchFamily="34" charset="0"/>
              </a:rPr>
              <a:t>جاك واسيرمان</a:t>
            </a:r>
            <a:br>
              <a:rPr lang="en-US" sz="3600" dirty="0">
                <a:latin typeface="Arial" panose="020B0604020202020204" pitchFamily="34" charset="0"/>
                <a:ea typeface="ＭＳ Ｐゴシック" charset="0"/>
                <a:cs typeface="Arial" panose="020B0604020202020204" pitchFamily="34" charset="0"/>
              </a:rPr>
            </a:br>
            <a:r>
              <a:rPr lang="ar-JO" sz="3600" dirty="0">
                <a:latin typeface="Arial" panose="020B0604020202020204" pitchFamily="34" charset="0"/>
                <a:ea typeface="ＭＳ Ｐゴシック" charset="0"/>
                <a:cs typeface="Arial" panose="020B0604020202020204" pitchFamily="34" charset="0"/>
              </a:rPr>
              <a:t>أستاذ تاريخ الفن المتقاعد</a:t>
            </a:r>
            <a:br>
              <a:rPr lang="en-US" sz="3600" dirty="0">
                <a:latin typeface="Arial" panose="020B0604020202020204" pitchFamily="34" charset="0"/>
                <a:ea typeface="ＭＳ Ｐゴシック" charset="0"/>
                <a:cs typeface="Arial" panose="020B0604020202020204" pitchFamily="34" charset="0"/>
              </a:rPr>
            </a:br>
            <a:r>
              <a:rPr lang="ar-JO" sz="3600" dirty="0">
                <a:latin typeface="Arial" panose="020B0604020202020204" pitchFamily="34" charset="0"/>
                <a:ea typeface="ＭＳ Ｐゴシック" charset="0"/>
                <a:cs typeface="Arial" panose="020B0604020202020204" pitchFamily="34" charset="0"/>
              </a:rPr>
              <a:t>جامعة تمبل، فيلادلفيا</a:t>
            </a:r>
            <a:endParaRPr lang="en-US" sz="3600" dirty="0">
              <a:latin typeface="Arial" panose="020B0604020202020204" pitchFamily="34" charset="0"/>
              <a:ea typeface="ＭＳ Ｐゴシック" charset="0"/>
              <a:cs typeface="Arial" panose="020B0604020202020204" pitchFamily="34" charset="0"/>
            </a:endParaRPr>
          </a:p>
        </p:txBody>
      </p:sp>
      <p:pic>
        <p:nvPicPr>
          <p:cNvPr id="516099" name="Picture 4" descr="wasser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419600"/>
            <a:ext cx="19383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6100" name="Picture 5" descr="crazy_monari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276225"/>
            <a:ext cx="3657600" cy="345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652163" name="Rectangle 3"/>
          <p:cNvSpPr>
            <a:spLocks noGrp="1" noChangeArrowheads="1"/>
          </p:cNvSpPr>
          <p:nvPr>
            <p:ph type="title"/>
          </p:nvPr>
        </p:nvSpPr>
        <p:spPr>
          <a:xfrm>
            <a:off x="3200400" y="304800"/>
            <a:ext cx="3048000" cy="4038600"/>
          </a:xfrm>
          <a:effectLst>
            <a:outerShdw blurRad="63500" dist="35921" dir="2700000" algn="ctr" rotWithShape="0">
              <a:schemeClr val="bg1">
                <a:alpha val="74998"/>
              </a:scheme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يبدو وكأنه شاب</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لا ارى </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أي ثديين.</a:t>
            </a:r>
            <a:endParaRPr lang="en-US" sz="4800" b="1" dirty="0">
              <a:latin typeface="Arial" panose="020B0604020202020204" pitchFamily="34" charset="0"/>
              <a:ea typeface="ＭＳ Ｐゴシック" charset="0"/>
              <a:cs typeface="Arial" panose="020B0604020202020204" pitchFamily="34" charset="0"/>
            </a:endParaRPr>
          </a:p>
        </p:txBody>
      </p:sp>
      <p:sp>
        <p:nvSpPr>
          <p:cNvPr id="518147" name="Rectangle 8"/>
          <p:cNvSpPr>
            <a:spLocks noChangeArrowheads="1"/>
          </p:cNvSpPr>
          <p:nvPr/>
        </p:nvSpPr>
        <p:spPr bwMode="auto">
          <a:xfrm>
            <a:off x="0" y="4419600"/>
            <a:ext cx="8991600" cy="17526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جاك واسيرمان</a:t>
            </a:r>
            <a:br>
              <a:rPr kumimoji="0" lang="en-US"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أستاذ تاريخ الفن المتقاعد</a:t>
            </a:r>
            <a:br>
              <a:rPr kumimoji="0" lang="en-US"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جامعة تمبل، فيلادلفيا</a:t>
            </a:r>
            <a:endParaRPr kumimoji="0" lang="en-US"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18148" name="Picture 9" descr="wasser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4114800"/>
            <a:ext cx="19383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652163"/>
                                        </p:tgtEl>
                                        <p:attrNameLst>
                                          <p:attrName>style.visibility</p:attrName>
                                        </p:attrNameLst>
                                      </p:cBhvr>
                                      <p:to>
                                        <p:strVal val="visible"/>
                                      </p:to>
                                    </p:set>
                                    <p:animEffect transition="in" filter="checkerboard(across)">
                                      <p:cBhvr>
                                        <p:cTn id="7" dur="1000"/>
                                        <p:tgtEl>
                                          <p:spTgt spid="265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6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1115616" y="836712"/>
            <a:ext cx="6300192" cy="4343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الأخطاء</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التفسيرية</a:t>
            </a:r>
            <a:r>
              <a:rPr lang="en-US" sz="8800" b="1" dirty="0">
                <a:solidFill>
                  <a:schemeClr val="tx1"/>
                </a:solidFill>
                <a:latin typeface="Arial" panose="020B0604020202020204" pitchFamily="34" charset="0"/>
                <a:ea typeface="ＭＳ Ｐゴシック" charset="0"/>
                <a:cs typeface="Arial" panose="020B0604020202020204" pitchFamily="34" charset="0"/>
              </a:rPr>
              <a:t> </a:t>
            </a:r>
            <a:r>
              <a:rPr lang="ar-JO" sz="8800" b="1" dirty="0">
                <a:solidFill>
                  <a:schemeClr val="tx1"/>
                </a:solidFill>
                <a:latin typeface="Arial" panose="020B0604020202020204" pitchFamily="34" charset="0"/>
                <a:ea typeface="ＭＳ Ｐゴシック" charset="0"/>
                <a:cs typeface="Arial" panose="020B0604020202020204" pitchFamily="34" charset="0"/>
              </a:rPr>
              <a:t>الكتابية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هو نتاج الإنسان يا عزيزتي وليس الله...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295ح</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1107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2" descr="Brown marble"/>
          <p:cNvSpPr>
            <a:spLocks noGrp="1" noChangeArrowheads="1"/>
          </p:cNvSpPr>
          <p:nvPr>
            <p:ph type="title"/>
          </p:nvPr>
        </p:nvSpPr>
        <p:spPr>
          <a:xfrm>
            <a:off x="-76200" y="0"/>
            <a:ext cx="9220200" cy="1371600"/>
          </a:xfrm>
          <a:solidFill>
            <a:srgbClr val="000059"/>
          </a:solidFill>
        </p:spPr>
        <p:txBody>
          <a:bodyPr/>
          <a:lstStyle/>
          <a:p>
            <a:pPr eaLnBrk="1" hangingPunct="1"/>
            <a:r>
              <a:rPr lang="ar-JO" sz="4000" dirty="0">
                <a:effectLst/>
                <a:latin typeface="Arial" panose="020B0604020202020204" pitchFamily="34" charset="0"/>
                <a:ea typeface="ＭＳ Ｐゴシック" charset="0"/>
                <a:cs typeface="Arial" panose="020B0604020202020204" pitchFamily="34" charset="0"/>
              </a:rPr>
              <a:t>نسخ موجودة من كتابات الوثنيين مقابل كتابات العهد الجديد</a:t>
            </a:r>
            <a:endParaRPr lang="en-US" sz="4000" dirty="0">
              <a:effectLst/>
              <a:latin typeface="Arial" panose="020B0604020202020204" pitchFamily="34" charset="0"/>
              <a:ea typeface="ＭＳ Ｐゴシック" charset="0"/>
              <a:cs typeface="Arial" panose="020B0604020202020204" pitchFamily="34" charset="0"/>
            </a:endParaRPr>
          </a:p>
        </p:txBody>
      </p:sp>
      <p:graphicFrame>
        <p:nvGraphicFramePr>
          <p:cNvPr id="36936" name="Group 72"/>
          <p:cNvGraphicFramePr>
            <a:graphicFrameLocks noGrp="1"/>
          </p:cNvGraphicFramePr>
          <p:nvPr>
            <p:ph type="tbl" idx="1"/>
          </p:nvPr>
        </p:nvGraphicFramePr>
        <p:xfrm>
          <a:off x="533400" y="1398618"/>
          <a:ext cx="7924800" cy="5143236"/>
        </p:xfrm>
        <a:graphic>
          <a:graphicData uri="http://schemas.openxmlformats.org/drawingml/2006/table">
            <a:tbl>
              <a:tblPr/>
              <a:tblGrid>
                <a:gridCol w="15240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tblGrid>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المرلف</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تاريخ الكتابة</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أقدم نسخة</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الفجوة الزمنية</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عدد النسخ</a:t>
                      </a:r>
                      <a:endParaRPr kumimoji="0" lang="en-US" sz="2800" b="0" i="0" u="none" strike="noStrike" cap="none" normalizeH="0" baseline="0" dirty="0">
                        <a:ln>
                          <a:noFill/>
                        </a:ln>
                        <a:solidFill>
                          <a:schemeClr val="tx1"/>
                        </a:solidFill>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أفلاطون</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347 ق.م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900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1200 سنة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77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كاتولوس</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54 ق.م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1550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1600 سنة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20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بليني</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113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850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750 سنة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8234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بولس،  لوقا،      الخ</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95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200 م</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100 سنة</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ar-JO"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24772</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3" marB="4571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5157192"/>
            <a:ext cx="9144000" cy="1981200"/>
          </a:xfrm>
          <a:prstGeom prst="rect">
            <a:avLst/>
          </a:prstGeom>
          <a:solidFill>
            <a:srgbClr val="000059"/>
          </a:solidFill>
          <a:ln w="9525">
            <a:noFill/>
            <a:miter lim="800000"/>
            <a:headEnd/>
            <a:tailEnd/>
          </a:ln>
          <a:effectLst>
            <a:outerShdw blurRad="63500" dist="130755" dir="3656724" algn="ctr" rotWithShape="0">
              <a:schemeClr val="bg2">
                <a:alpha val="74997"/>
              </a:schemeClr>
            </a:outerShdw>
          </a:effectLst>
        </p:spPr>
        <p:txBody>
          <a:bodyPr lIns="90993" tIns="45499" rIns="90993" bIns="45499"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outerShdw blurRad="38100" dist="38100" dir="2700000" algn="tl">
                  <a:srgbClr val="DDDDDD"/>
                </a:outerShdw>
              </a:effectLst>
              <a:uLnTx/>
              <a:uFillTx/>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3"/>
          <p:cNvSpPr>
            <a:spLocks noGrp="1" noChangeArrowheads="1"/>
          </p:cNvSpPr>
          <p:nvPr>
            <p:ph type="body" sz="half" idx="1"/>
          </p:nvPr>
        </p:nvSpPr>
        <p:spPr>
          <a:xfrm>
            <a:off x="457200" y="1997075"/>
            <a:ext cx="6400800" cy="669925"/>
          </a:xfrm>
          <a:effectLst/>
        </p:spPr>
        <p:txBody>
          <a:bodyPr/>
          <a:lstStyle/>
          <a:p>
            <a:pPr algn="r" rtl="1" eaLnBrk="1" hangingPunct="1">
              <a:defRPr/>
            </a:pPr>
            <a:r>
              <a:rPr lang="ar-JO" sz="2800" b="1" dirty="0">
                <a:effectLst>
                  <a:glow rad="228600">
                    <a:schemeClr val="bg2"/>
                  </a:glow>
                </a:effectLst>
                <a:latin typeface="Arial" panose="020B0604020202020204" pitchFamily="34" charset="0"/>
                <a:ea typeface="ＭＳ Ｐゴシック" charset="0"/>
                <a:cs typeface="Arial" panose="020B0604020202020204" pitchFamily="34" charset="0"/>
              </a:rPr>
              <a:t>مخطوطة أشعياء الماسورية</a:t>
            </a:r>
            <a:endParaRPr lang="en-US" sz="2800" b="1" dirty="0">
              <a:effectLst>
                <a:glow rad="228600">
                  <a:schemeClr val="bg2"/>
                </a:glow>
              </a:effectLst>
              <a:latin typeface="Arial" panose="020B0604020202020204" pitchFamily="34" charset="0"/>
              <a:ea typeface="ＭＳ Ｐゴシック" charset="0"/>
              <a:cs typeface="Arial" panose="020B0604020202020204" pitchFamily="34" charset="0"/>
            </a:endParaRPr>
          </a:p>
        </p:txBody>
      </p:sp>
      <p:pic>
        <p:nvPicPr>
          <p:cNvPr id="180228" name="Picture 4" descr="psalm-b"/>
          <p:cNvPicPr>
            <a:picLocks noChangeAspect="1" noChangeArrowheads="1"/>
          </p:cNvPicPr>
          <p:nvPr/>
        </p:nvPicPr>
        <p:blipFill>
          <a:blip r:embed="rId3" cstate="print">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39" name="Picture 5" descr="ishscrl"/>
          <p:cNvPicPr>
            <a:picLocks noChangeAspect="1" noChangeArrowheads="1"/>
          </p:cNvPicPr>
          <p:nvPr/>
        </p:nvPicPr>
        <p:blipFill>
          <a:blip r:embed="rId4" cstate="print">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0" name="Text Box 6"/>
          <p:cNvSpPr txBox="1">
            <a:spLocks noChangeArrowheads="1"/>
          </p:cNvSpPr>
          <p:nvPr/>
        </p:nvSpPr>
        <p:spPr bwMode="auto">
          <a:xfrm>
            <a:off x="762000" y="3203575"/>
            <a:ext cx="2667000" cy="584775"/>
          </a:xfrm>
          <a:prstGeom prst="rect">
            <a:avLst/>
          </a:prstGeom>
          <a:noFill/>
          <a:ln w="9525">
            <a:noFill/>
            <a:miter lim="800000"/>
            <a:headEnd/>
            <a:tailEnd/>
          </a:ln>
          <a:effectLst/>
        </p:spPr>
        <p:txBody>
          <a:bodyPr wrap="squar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rPr>
              <a:t>أشعياء 1000م</a:t>
            </a:r>
            <a:endParaRPr kumimoji="0" lang="en-US"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31" name="Text Box 7"/>
          <p:cNvSpPr txBox="1">
            <a:spLocks noChangeArrowheads="1"/>
          </p:cNvSpPr>
          <p:nvPr/>
        </p:nvSpPr>
        <p:spPr bwMode="auto">
          <a:xfrm>
            <a:off x="790575" y="4445000"/>
            <a:ext cx="2505814" cy="58477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rPr>
              <a:t>أشعياء 200 ق.م</a:t>
            </a:r>
            <a:endParaRPr kumimoji="0" lang="en-US" sz="24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32" name="Text Box 8"/>
          <p:cNvSpPr txBox="1">
            <a:spLocks noChangeArrowheads="1"/>
          </p:cNvSpPr>
          <p:nvPr/>
        </p:nvSpPr>
        <p:spPr bwMode="auto">
          <a:xfrm>
            <a:off x="4267200" y="3521075"/>
            <a:ext cx="2209800" cy="523220"/>
          </a:xfrm>
          <a:prstGeom prst="rect">
            <a:avLst/>
          </a:prstGeom>
          <a:noFill/>
          <a:ln w="9525">
            <a:noFill/>
            <a:miter lim="800000"/>
            <a:headEnd/>
            <a:tailEnd/>
          </a:ln>
          <a:effec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rPr>
              <a:t>1200 سنة أقدم</a:t>
            </a:r>
            <a:endParaRPr kumimoji="0" lang="en-US" sz="28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33" name="AutoShape 9"/>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glow rad="228600">
              <a:schemeClr val="bg2"/>
            </a:glo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E5E5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34" name="Rectangle 10"/>
          <p:cNvSpPr>
            <a:spLocks noChangeArrowheads="1"/>
          </p:cNvSpPr>
          <p:nvPr/>
        </p:nvSpPr>
        <p:spPr bwMode="auto">
          <a:xfrm>
            <a:off x="685800" y="5410200"/>
            <a:ext cx="617220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rPr>
              <a:t>مخطوطة أشعياء في البحر الميت</a:t>
            </a:r>
            <a:endParaRPr kumimoji="0" lang="en-US"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37" name="Rectangle 13"/>
          <p:cNvSpPr>
            <a:spLocks noChangeArrowheads="1"/>
          </p:cNvSpPr>
          <p:nvPr/>
        </p:nvSpPr>
        <p:spPr bwMode="auto">
          <a:xfrm>
            <a:off x="457200" y="1143000"/>
            <a:ext cx="6400800" cy="6858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FFCC00"/>
              </a:buClr>
              <a:buSzPct val="70000"/>
              <a:buFont typeface="Wingdings" charset="0"/>
              <a:buNone/>
              <a:tabLst/>
              <a:defRPr/>
            </a:pPr>
            <a:r>
              <a:rPr kumimoji="0" lang="ar-JO"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rPr>
              <a:t>6. دقة نقل الكتاب المقدس</a:t>
            </a:r>
            <a:endParaRPr kumimoji="0" lang="en-US" sz="3200" b="1" i="0" u="none" strike="noStrike" kern="1200" cap="none" spc="0" normalizeH="0" baseline="0" noProof="0" dirty="0">
              <a:ln>
                <a:noFill/>
              </a:ln>
              <a:solidFill>
                <a:srgbClr val="FFFFFF"/>
              </a:solidFill>
              <a:effectLst>
                <a:glow rad="228600">
                  <a:srgbClr val="000514"/>
                </a:glow>
              </a:effectLst>
              <a:uLnTx/>
              <a:uFillTx/>
              <a:latin typeface="Arial" panose="020B0604020202020204" pitchFamily="34" charset="0"/>
              <a:cs typeface="Arial" panose="020B0604020202020204" pitchFamily="34" charset="0"/>
            </a:endParaRPr>
          </a:p>
        </p:txBody>
      </p:sp>
      <p:sp>
        <p:nvSpPr>
          <p:cNvPr id="180240" name="Rectangle 16"/>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أهمية مخطوطات البحر الميت</a:t>
            </a:r>
            <a:endParaRPr lang="en-US" sz="3600" dirty="0">
              <a:latin typeface="Arial" panose="020B0604020202020204" pitchFamily="34" charset="0"/>
              <a:ea typeface="ＭＳ Ｐゴシック" charset="0"/>
              <a:cs typeface="Arial" panose="020B0604020202020204" pitchFamily="34" charset="0"/>
            </a:endParaRPr>
          </a:p>
        </p:txBody>
      </p:sp>
      <p:sp>
        <p:nvSpPr>
          <p:cNvPr id="15" name="TextBox 14"/>
          <p:cNvSpPr txBox="1">
            <a:spLocks noChangeArrowheads="1"/>
          </p:cNvSpPr>
          <p:nvPr/>
        </p:nvSpPr>
        <p:spPr bwMode="auto">
          <a:xfrm>
            <a:off x="6858000" y="855663"/>
            <a:ext cx="2286000" cy="353943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2"/>
                </a:solidFill>
                <a:latin typeface="Garamond" charset="0"/>
                <a:ea typeface="ＭＳ Ｐゴシック" charset="0"/>
                <a:cs typeface="ＭＳ Ｐゴシック" charset="0"/>
              </a:defRPr>
            </a:lvl1pPr>
            <a:lvl2pPr marL="742950" indent="-285750" eaLnBrk="0" hangingPunct="0">
              <a:defRPr sz="4400" b="1">
                <a:solidFill>
                  <a:schemeClr val="tx2"/>
                </a:solidFill>
                <a:latin typeface="Garamond" charset="0"/>
                <a:ea typeface="ＭＳ Ｐゴシック" charset="0"/>
              </a:defRPr>
            </a:lvl2pPr>
            <a:lvl3pPr marL="1143000" indent="-228600" eaLnBrk="0" hangingPunct="0">
              <a:defRPr sz="4400" b="1">
                <a:solidFill>
                  <a:schemeClr val="tx2"/>
                </a:solidFill>
                <a:latin typeface="Garamond" charset="0"/>
                <a:ea typeface="ＭＳ Ｐゴシック" charset="0"/>
              </a:defRPr>
            </a:lvl3pPr>
            <a:lvl4pPr marL="1600200" indent="-228600" eaLnBrk="0" hangingPunct="0">
              <a:defRPr sz="4400" b="1">
                <a:solidFill>
                  <a:schemeClr val="tx2"/>
                </a:solidFill>
                <a:latin typeface="Garamond" charset="0"/>
                <a:ea typeface="ＭＳ Ｐゴシック" charset="0"/>
              </a:defRPr>
            </a:lvl4pPr>
            <a:lvl5pPr marL="2057400" indent="-228600" eaLnBrk="0" hangingPunct="0">
              <a:defRPr sz="4400" b="1">
                <a:solidFill>
                  <a:schemeClr val="tx2"/>
                </a:solidFill>
                <a:latin typeface="Garamond" charset="0"/>
                <a:ea typeface="ＭＳ Ｐゴシック" charset="0"/>
              </a:defRPr>
            </a:lvl5pPr>
            <a:lvl6pPr marL="2514600" indent="-228600" algn="ctr" eaLnBrk="0" fontAlgn="base" hangingPunct="0">
              <a:spcBef>
                <a:spcPct val="0"/>
              </a:spcBef>
              <a:spcAft>
                <a:spcPct val="0"/>
              </a:spcAft>
              <a:defRPr sz="4400" b="1">
                <a:solidFill>
                  <a:schemeClr val="tx2"/>
                </a:solidFill>
                <a:latin typeface="Garamond" charset="0"/>
                <a:ea typeface="ＭＳ Ｐゴシック" charset="0"/>
              </a:defRPr>
            </a:lvl6pPr>
            <a:lvl7pPr marL="2971800" indent="-228600" algn="ctr" eaLnBrk="0" fontAlgn="base" hangingPunct="0">
              <a:spcBef>
                <a:spcPct val="0"/>
              </a:spcBef>
              <a:spcAft>
                <a:spcPct val="0"/>
              </a:spcAft>
              <a:defRPr sz="4400" b="1">
                <a:solidFill>
                  <a:schemeClr val="tx2"/>
                </a:solidFill>
                <a:latin typeface="Garamond" charset="0"/>
                <a:ea typeface="ＭＳ Ｐゴシック" charset="0"/>
              </a:defRPr>
            </a:lvl7pPr>
            <a:lvl8pPr marL="3429000" indent="-228600" algn="ctr" eaLnBrk="0" fontAlgn="base" hangingPunct="0">
              <a:spcBef>
                <a:spcPct val="0"/>
              </a:spcBef>
              <a:spcAft>
                <a:spcPct val="0"/>
              </a:spcAft>
              <a:defRPr sz="4400" b="1">
                <a:solidFill>
                  <a:schemeClr val="tx2"/>
                </a:solidFill>
                <a:latin typeface="Garamond" charset="0"/>
                <a:ea typeface="ＭＳ Ｐゴシック" charset="0"/>
              </a:defRPr>
            </a:lvl8pPr>
            <a:lvl9pPr marL="3886200" indent="-228600" algn="ctr"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E5E5FF"/>
                </a:solidFill>
                <a:effectLst/>
                <a:uLnTx/>
                <a:uFillTx/>
                <a:latin typeface="Arial" panose="020B0604020202020204" pitchFamily="34" charset="0"/>
                <a:cs typeface="Arial" panose="020B0604020202020204" pitchFamily="34" charset="0"/>
              </a:rPr>
              <a:t>تتطابق لفافة أشعياء هذه مع النص الماسوري 1000 ميلادي الذي تستند إليه جميع الترجمات الحديثة في 99٪ من الوقت</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 name="Text Box 5"/>
          <p:cNvSpPr txBox="1">
            <a:spLocks noChangeArrowheads="1"/>
          </p:cNvSpPr>
          <p:nvPr/>
        </p:nvSpPr>
        <p:spPr bwMode="auto">
          <a:xfrm>
            <a:off x="8455431" y="0"/>
            <a:ext cx="704039" cy="461665"/>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183</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8190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80228"/>
                                        </p:tgtEl>
                                        <p:attrNameLst>
                                          <p:attrName>style.visibility</p:attrName>
                                        </p:attrNameLst>
                                      </p:cBhvr>
                                      <p:to>
                                        <p:strVal val="visible"/>
                                      </p:to>
                                    </p:set>
                                    <p:animEffect transition="in" filter="wipe(right)">
                                      <p:cBhvr>
                                        <p:cTn id="7" dur="500"/>
                                        <p:tgtEl>
                                          <p:spTgt spid="180228"/>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80234">
                                            <p:txEl>
                                              <p:pRg st="0" end="0"/>
                                            </p:txEl>
                                          </p:spTgt>
                                        </p:tgtEl>
                                        <p:attrNameLst>
                                          <p:attrName>style.visibility</p:attrName>
                                        </p:attrNameLst>
                                      </p:cBhvr>
                                      <p:to>
                                        <p:strVal val="visible"/>
                                      </p:to>
                                    </p:set>
                                    <p:animEffect transition="in" filter="fade">
                                      <p:cBhvr>
                                        <p:cTn id="10" dur="1000"/>
                                        <p:tgtEl>
                                          <p:spTgt spid="180234">
                                            <p:txEl>
                                              <p:pRg st="0" end="0"/>
                                            </p:txEl>
                                          </p:spTgt>
                                        </p:tgtEl>
                                      </p:cBhvr>
                                    </p:animEffect>
                                    <p:anim calcmode="lin" valueType="num">
                                      <p:cBhvr>
                                        <p:cTn id="11" dur="1000" fill="hold"/>
                                        <p:tgtEl>
                                          <p:spTgt spid="180234">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8023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80231"/>
                                        </p:tgtEl>
                                        <p:attrNameLst>
                                          <p:attrName>style.visibility</p:attrName>
                                        </p:attrNameLst>
                                      </p:cBhvr>
                                      <p:to>
                                        <p:strVal val="visible"/>
                                      </p:to>
                                    </p:set>
                                    <p:anim calcmode="discrete" valueType="clr">
                                      <p:cBhvr override="childStyle">
                                        <p:cTn id="17" dur="80"/>
                                        <p:tgtEl>
                                          <p:spTgt spid="180231"/>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80231"/>
                                        </p:tgtEl>
                                        <p:attrNameLst>
                                          <p:attrName>fillcolor</p:attrName>
                                        </p:attrNameLst>
                                      </p:cBhvr>
                                      <p:tavLst>
                                        <p:tav tm="0">
                                          <p:val>
                                            <p:clrVal>
                                              <a:schemeClr val="accent2"/>
                                            </p:clrVal>
                                          </p:val>
                                        </p:tav>
                                        <p:tav tm="50000">
                                          <p:val>
                                            <p:clrVal>
                                              <a:schemeClr val="hlink"/>
                                            </p:clrVal>
                                          </p:val>
                                        </p:tav>
                                      </p:tavLst>
                                    </p:anim>
                                    <p:set>
                                      <p:cBhvr>
                                        <p:cTn id="19" dur="80"/>
                                        <p:tgtEl>
                                          <p:spTgt spid="180231"/>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0233"/>
                                        </p:tgtEl>
                                        <p:attrNameLst>
                                          <p:attrName>style.visibility</p:attrName>
                                        </p:attrNameLst>
                                      </p:cBhvr>
                                      <p:to>
                                        <p:strVal val="visible"/>
                                      </p:to>
                                    </p:set>
                                    <p:animEffect transition="in" filter="wipe(left)">
                                      <p:cBhvr>
                                        <p:cTn id="24" dur="500"/>
                                        <p:tgtEl>
                                          <p:spTgt spid="18023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80232"/>
                                        </p:tgtEl>
                                        <p:attrNameLst>
                                          <p:attrName>style.visibility</p:attrName>
                                        </p:attrNameLst>
                                      </p:cBhvr>
                                      <p:to>
                                        <p:strVal val="visible"/>
                                      </p:to>
                                    </p:set>
                                    <p:animEffect transition="in" filter="wipe(left)">
                                      <p:cBhvr>
                                        <p:cTn id="27" dur="500"/>
                                        <p:tgtEl>
                                          <p:spTgt spid="1802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p:bldP spid="180232" grpId="0"/>
      <p:bldP spid="180233" grpId="0" animBg="1"/>
      <p:bldP spid="180234" grpId="0" build="p"/>
      <p:bldP spid="15" grpId="0" animBg="1"/>
      <p:bldP spid="15"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algn="r" rtl="1">
              <a:spcBef>
                <a:spcPct val="50000"/>
              </a:spcBef>
              <a:buFont typeface="Arial" pitchFamily="-105" charset="0"/>
              <a:buNone/>
              <a:defRPr/>
            </a:pPr>
            <a:r>
              <a:rPr lang="ar-JO" b="1" dirty="0">
                <a:latin typeface="Arial" panose="020B0604020202020204" pitchFamily="34" charset="0"/>
                <a:ea typeface="+mn-ea"/>
                <a:cs typeface="Arial" panose="020B0604020202020204" pitchFamily="34" charset="0"/>
              </a:rPr>
              <a:t>من بين 166 كلمة عبرية في أشعياء 53، هناك 17 حرفاً في مخطوطة البحر الميت </a:t>
            </a:r>
            <a:r>
              <a:rPr lang="en-US" b="1" dirty="0">
                <a:latin typeface="Arial" panose="020B0604020202020204" pitchFamily="34" charset="0"/>
                <a:ea typeface="+mn-ea"/>
                <a:cs typeface="Arial" panose="020B0604020202020204" pitchFamily="34" charset="0"/>
              </a:rPr>
              <a:t>1Qlsb</a:t>
            </a:r>
            <a:r>
              <a:rPr lang="ar-JO" b="1" dirty="0">
                <a:latin typeface="Arial" panose="020B0604020202020204" pitchFamily="34" charset="0"/>
                <a:ea typeface="+mn-ea"/>
                <a:cs typeface="Arial" panose="020B0604020202020204" pitchFamily="34" charset="0"/>
              </a:rPr>
              <a:t> تختلف عن النص الماسوري: </a:t>
            </a:r>
            <a:endParaRPr lang="en-US" b="1" dirty="0">
              <a:latin typeface="Arial" panose="020B0604020202020204" pitchFamily="34" charset="0"/>
              <a:ea typeface="+mn-ea"/>
              <a:cs typeface="Arial" panose="020B0604020202020204" pitchFamily="34" charset="0"/>
            </a:endParaRPr>
          </a:p>
          <a:p>
            <a:pPr algn="r">
              <a:spcBef>
                <a:spcPct val="50000"/>
              </a:spcBef>
              <a:buFont typeface="Arial" pitchFamily="-105" charset="0"/>
              <a:buNone/>
              <a:defRPr/>
            </a:pPr>
            <a:r>
              <a:rPr lang="ar-JO" b="1" dirty="0">
                <a:latin typeface="Arial" panose="020B0604020202020204" pitchFamily="34" charset="0"/>
                <a:ea typeface="+mn-ea"/>
                <a:cs typeface="Arial" panose="020B0604020202020204" pitchFamily="34" charset="0"/>
              </a:rPr>
              <a:t>10 أحرف = اختلافات </a:t>
            </a:r>
            <a:r>
              <a:rPr lang="ar-JO" b="1" dirty="0">
                <a:solidFill>
                  <a:srgbClr val="FFC000"/>
                </a:solidFill>
                <a:latin typeface="Arial" panose="020B0604020202020204" pitchFamily="34" charset="0"/>
                <a:ea typeface="+mn-ea"/>
                <a:cs typeface="Arial" panose="020B0604020202020204" pitchFamily="34" charset="0"/>
              </a:rPr>
              <a:t>املائية</a:t>
            </a:r>
            <a:endParaRPr lang="en-US" b="1" dirty="0">
              <a:solidFill>
                <a:srgbClr val="FFC000"/>
              </a:solidFill>
              <a:latin typeface="Arial" panose="020B0604020202020204" pitchFamily="34" charset="0"/>
              <a:ea typeface="+mn-ea"/>
              <a:cs typeface="Arial" panose="020B0604020202020204" pitchFamily="34" charset="0"/>
            </a:endParaRPr>
          </a:p>
          <a:p>
            <a:pPr algn="r">
              <a:spcBef>
                <a:spcPct val="50000"/>
              </a:spcBef>
              <a:buFont typeface="Arial" pitchFamily="-105" charset="0"/>
              <a:buNone/>
              <a:defRPr/>
            </a:pPr>
            <a:r>
              <a:rPr lang="ar-JO" b="1" dirty="0">
                <a:latin typeface="Arial" panose="020B0604020202020204" pitchFamily="34" charset="0"/>
                <a:ea typeface="+mn-ea"/>
                <a:cs typeface="Arial" panose="020B0604020202020204" pitchFamily="34" charset="0"/>
              </a:rPr>
              <a:t>4 أحرف = تغييرات </a:t>
            </a:r>
            <a:r>
              <a:rPr lang="ar-JO" b="1" dirty="0">
                <a:solidFill>
                  <a:srgbClr val="FFC000"/>
                </a:solidFill>
                <a:latin typeface="Arial" panose="020B0604020202020204" pitchFamily="34" charset="0"/>
                <a:ea typeface="+mn-ea"/>
                <a:cs typeface="Arial" panose="020B0604020202020204" pitchFamily="34" charset="0"/>
              </a:rPr>
              <a:t>أسلوبية</a:t>
            </a:r>
            <a:endParaRPr lang="en-US" b="1" dirty="0">
              <a:solidFill>
                <a:srgbClr val="FFC000"/>
              </a:solidFill>
              <a:latin typeface="Arial" panose="020B0604020202020204" pitchFamily="34" charset="0"/>
              <a:ea typeface="+mn-ea"/>
              <a:cs typeface="Arial" panose="020B0604020202020204" pitchFamily="34" charset="0"/>
            </a:endParaRPr>
          </a:p>
          <a:p>
            <a:pPr algn="r">
              <a:spcBef>
                <a:spcPct val="50000"/>
              </a:spcBef>
              <a:buFont typeface="Arial" pitchFamily="-105" charset="0"/>
              <a:buNone/>
              <a:defRPr/>
            </a:pPr>
            <a:r>
              <a:rPr lang="ar-JO" b="1" u="sng" dirty="0">
                <a:latin typeface="Arial" panose="020B0604020202020204" pitchFamily="34" charset="0"/>
                <a:ea typeface="+mn-ea"/>
                <a:cs typeface="Arial" panose="020B0604020202020204" pitchFamily="34" charset="0"/>
              </a:rPr>
              <a:t>3 أحرف = </a:t>
            </a:r>
            <a:r>
              <a:rPr lang="ar-JO" b="1" u="sng" dirty="0">
                <a:solidFill>
                  <a:srgbClr val="FFC000"/>
                </a:solidFill>
                <a:latin typeface="Arial" panose="020B0604020202020204" pitchFamily="34" charset="0"/>
                <a:ea typeface="+mn-ea"/>
                <a:cs typeface="Arial" panose="020B0604020202020204" pitchFamily="34" charset="0"/>
              </a:rPr>
              <a:t>كلمة مضافة </a:t>
            </a:r>
            <a:r>
              <a:rPr lang="ar-JO" b="1" u="sng" dirty="0">
                <a:latin typeface="Arial" panose="020B0604020202020204" pitchFamily="34" charset="0"/>
                <a:ea typeface="+mn-ea"/>
                <a:cs typeface="Arial" panose="020B0604020202020204" pitchFamily="34" charset="0"/>
              </a:rPr>
              <a:t>للنور (العدد 11)</a:t>
            </a:r>
          </a:p>
          <a:p>
            <a:pPr algn="r">
              <a:spcBef>
                <a:spcPct val="50000"/>
              </a:spcBef>
              <a:buFont typeface="Arial" pitchFamily="-105" charset="0"/>
              <a:buNone/>
              <a:defRPr/>
            </a:pPr>
            <a:r>
              <a:rPr lang="ar-JO" b="1" dirty="0">
                <a:latin typeface="Arial" panose="020B0604020202020204" pitchFamily="34" charset="0"/>
                <a:ea typeface="+mn-ea"/>
                <a:cs typeface="Arial" panose="020B0604020202020204" pitchFamily="34" charset="0"/>
              </a:rPr>
              <a:t>17 حرف = لا تأثير على التعاليم الكتابية</a:t>
            </a:r>
            <a:endParaRPr lang="en-US" b="1" dirty="0">
              <a:latin typeface="Arial" panose="020B0604020202020204" pitchFamily="34" charset="0"/>
              <a:ea typeface="+mn-ea"/>
              <a:cs typeface="Arial" panose="020B0604020202020204" pitchFamily="34" charset="0"/>
            </a:endParaRPr>
          </a:p>
        </p:txBody>
      </p:sp>
      <p:sp>
        <p:nvSpPr>
          <p:cNvPr id="1559562" name="Text Box 10"/>
          <p:cNvSpPr txBox="1">
            <a:spLocks noChangeArrowheads="1"/>
          </p:cNvSpPr>
          <p:nvPr/>
        </p:nvSpPr>
        <p:spPr bwMode="auto">
          <a:xfrm>
            <a:off x="4784725" y="6375400"/>
            <a:ext cx="4036682"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ar-JO" sz="2000" b="1" dirty="0">
                <a:latin typeface="Arial" panose="020B0604020202020204" pitchFamily="34" charset="0"/>
                <a:ea typeface="+mn-ea"/>
                <a:cs typeface="Arial" panose="020B0604020202020204" pitchFamily="34" charset="0"/>
              </a:rPr>
              <a:t>غايسلر ونيكس، مقدمة إلى العهد الجديد، 382</a:t>
            </a:r>
            <a:endParaRPr lang="en-US" sz="2000" b="1" dirty="0">
              <a:latin typeface="Arial" panose="020B0604020202020204" pitchFamily="34" charset="0"/>
              <a:ea typeface="+mn-ea"/>
              <a:cs typeface="Arial" panose="020B0604020202020204" pitchFamily="34" charset="0"/>
            </a:endParaRP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ar-JO" sz="3200" dirty="0">
                <a:solidFill>
                  <a:schemeClr val="tx1"/>
                </a:solidFill>
                <a:latin typeface="Arial" panose="020B0604020202020204" pitchFamily="34" charset="0"/>
                <a:ea typeface="ＭＳ Ｐゴシック" charset="0"/>
                <a:cs typeface="Arial" panose="020B0604020202020204" pitchFamily="34" charset="0"/>
              </a:rPr>
              <a:t>أشعياء: النص الماسوري مقابل قمران</a:t>
            </a:r>
            <a:endParaRPr lang="en-US" sz="2400" b="0"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559565" name="Text Box 13"/>
          <p:cNvSpPr txBox="1">
            <a:spLocks noChangeArrowheads="1"/>
          </p:cNvSpPr>
          <p:nvPr/>
        </p:nvSpPr>
        <p:spPr bwMode="auto">
          <a:xfrm>
            <a:off x="1752600" y="1143000"/>
            <a:ext cx="1503938"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ar-JO" sz="3200" b="1" dirty="0">
                <a:latin typeface="Arial" panose="020B0604020202020204" pitchFamily="34" charset="0"/>
                <a:ea typeface="+mn-ea"/>
                <a:cs typeface="Arial" panose="020B0604020202020204" pitchFamily="34" charset="0"/>
              </a:rPr>
              <a:t>200 ق.م</a:t>
            </a:r>
            <a:endParaRPr lang="en-US" sz="3200" b="1" dirty="0">
              <a:latin typeface="Arial" panose="020B0604020202020204" pitchFamily="34" charset="0"/>
              <a:ea typeface="+mn-ea"/>
              <a:cs typeface="Arial" panose="020B0604020202020204" pitchFamily="34" charset="0"/>
            </a:endParaRPr>
          </a:p>
        </p:txBody>
      </p:sp>
      <p:sp>
        <p:nvSpPr>
          <p:cNvPr id="1559566" name="Text Box 14"/>
          <p:cNvSpPr txBox="1">
            <a:spLocks noChangeArrowheads="1"/>
          </p:cNvSpPr>
          <p:nvPr/>
        </p:nvSpPr>
        <p:spPr bwMode="auto">
          <a:xfrm>
            <a:off x="5486400" y="1143000"/>
            <a:ext cx="1369286"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ar-JO" sz="3200" b="1" dirty="0">
                <a:latin typeface="Arial" panose="020B0604020202020204" pitchFamily="34" charset="0"/>
                <a:ea typeface="+mn-ea"/>
                <a:cs typeface="Arial" panose="020B0604020202020204" pitchFamily="34" charset="0"/>
              </a:rPr>
              <a:t>1000 م</a:t>
            </a:r>
            <a:endParaRPr lang="en-US" sz="3200"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26"/>
          <p:cNvSpPr>
            <a:spLocks noGrp="1" noChangeArrowheads="1"/>
          </p:cNvSpPr>
          <p:nvPr>
            <p:ph type="title"/>
          </p:nvPr>
        </p:nvSpPr>
        <p:spPr>
          <a:xfrm>
            <a:off x="457200" y="152400"/>
            <a:ext cx="8229600" cy="941388"/>
          </a:xfrm>
          <a:effectLst>
            <a:outerShdw blurRad="63500" dist="107763" dir="2700000" algn="ctr" rotWithShape="0">
              <a:srgbClr val="000000">
                <a:alpha val="74997"/>
              </a:srgbClr>
            </a:outerShdw>
          </a:effectLst>
        </p:spPr>
        <p:txBody>
          <a:bodyPr/>
          <a:lstStyle/>
          <a:p>
            <a:pPr eaLnBrk="1" hangingPunct="1">
              <a:defRPr/>
            </a:pPr>
            <a:r>
              <a:rPr lang="ar-JO" u="sng" dirty="0">
                <a:ea typeface="ＭＳ Ｐゴシック" charset="0"/>
                <a:cs typeface="Arial" panose="020B0604020202020204" pitchFamily="34" charset="0"/>
              </a:rPr>
              <a:t>صار الله إنساناً في يسوع</a:t>
            </a:r>
            <a:endParaRPr lang="en-US" dirty="0">
              <a:ea typeface="ＭＳ Ｐゴシック" charset="0"/>
              <a:cs typeface="Arial" panose="020B0604020202020204" pitchFamily="34" charset="0"/>
            </a:endParaRPr>
          </a:p>
        </p:txBody>
      </p:sp>
      <p:pic>
        <p:nvPicPr>
          <p:cNvPr id="479234" name="Picture 1028"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499"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Rectangle 1027"/>
          <p:cNvSpPr>
            <a:spLocks noChangeArrowheads="1"/>
          </p:cNvSpPr>
          <p:nvPr/>
        </p:nvSpPr>
        <p:spPr bwMode="auto">
          <a:xfrm>
            <a:off x="0" y="1143000"/>
            <a:ext cx="8610600" cy="2133600"/>
          </a:xfrm>
          <a:prstGeom prst="rect">
            <a:avLst/>
          </a:prstGeom>
          <a:noFill/>
          <a:ln w="9525">
            <a:noFill/>
            <a:miter lim="800000"/>
            <a:headEnd/>
            <a:tailEnd/>
          </a:ln>
          <a:effectLst>
            <a:outerShdw blurRad="63500" dist="89803" dir="2700000" algn="ctr" rotWithShape="0">
              <a:srgbClr val="000000">
                <a:alpha val="74997"/>
              </a:srgbClr>
            </a:outerShdw>
          </a:effectLst>
        </p:spPr>
        <p:txBody>
          <a:bodyPr lIns="90993" tIns="45499" rIns="90993" bIns="45499"/>
          <a:lstStyle/>
          <a:p>
            <a:pPr marL="396550" marR="0" lvl="0" indent="-396550" algn="r" defTabSz="914400" rtl="1" eaLnBrk="1" fontAlgn="base" latinLnBrk="0" hangingPunct="1">
              <a:lnSpc>
                <a:spcPct val="90000"/>
              </a:lnSpc>
              <a:spcBef>
                <a:spcPct val="20000"/>
              </a:spcBef>
              <a:spcAft>
                <a:spcPct val="0"/>
              </a:spcAft>
              <a:buClr>
                <a:srgbClr val="86D1EC"/>
              </a:buClr>
              <a:buSzPct val="90000"/>
              <a:buFontTx/>
              <a:buBlip>
                <a:blip r:embed="rId4"/>
              </a:buBlip>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والكلمة صار جسداً وحل بيننا ورأينا مجده مجداً كما لوحيد من الآب مملوء نعمة وحقاً (يوحنا 1: 14)</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Grp="1" noChangeArrowheads="1"/>
          </p:cNvSpPr>
          <p:nvPr>
            <p:ph type="title"/>
          </p:nvPr>
        </p:nvSpPr>
        <p:spPr>
          <a:xfrm>
            <a:off x="0" y="1524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هي مريم المجدلية؟</a:t>
            </a:r>
            <a:endParaRPr lang="en-US" b="1" dirty="0">
              <a:latin typeface="Arial" panose="020B0604020202020204" pitchFamily="34" charset="0"/>
              <a:ea typeface="ＭＳ Ｐゴシック" charset="0"/>
              <a:cs typeface="Arial" panose="020B0604020202020204" pitchFamily="34" charset="0"/>
            </a:endParaRPr>
          </a:p>
        </p:txBody>
      </p:sp>
      <p:sp>
        <p:nvSpPr>
          <p:cNvPr id="530434" name="Rectangle 3"/>
          <p:cNvSpPr>
            <a:spLocks noGrp="1" noChangeArrowheads="1"/>
          </p:cNvSpPr>
          <p:nvPr>
            <p:ph type="body" sz="half" idx="3"/>
          </p:nvPr>
        </p:nvSpPr>
        <p:spPr>
          <a:xfrm>
            <a:off x="3810000" y="1600200"/>
            <a:ext cx="4953000" cy="4800600"/>
          </a:xfrm>
        </p:spPr>
        <p:txBody>
          <a:bodyPr/>
          <a:lstStyle/>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تم كتابة كتب خيالية عنها، تربط بها كل أنواع التعاليم غير الكتابية.</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ماذا يخبرنا العهد الجديد؟</a:t>
            </a:r>
            <a:endParaRPr lang="en-US" sz="2800" b="1" dirty="0">
              <a:latin typeface="Arial" panose="020B0604020202020204" pitchFamily="34" charset="0"/>
              <a:ea typeface="ＭＳ Ｐゴシック" charset="0"/>
              <a:cs typeface="Arial" panose="020B0604020202020204" pitchFamily="34" charset="0"/>
            </a:endParaRPr>
          </a:p>
        </p:txBody>
      </p:sp>
      <p:pic>
        <p:nvPicPr>
          <p:cNvPr id="530435" name="Picture 4" descr="unveiling_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447800"/>
            <a:ext cx="345281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p:cNvSpPr>
            <a:spLocks noGrp="1" noChangeArrowheads="1"/>
          </p:cNvSpPr>
          <p:nvPr>
            <p:ph type="title"/>
          </p:nvPr>
        </p:nvSpPr>
        <p:spPr>
          <a:xfrm>
            <a:off x="0" y="1524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هي مريم المجدلية؟</a:t>
            </a:r>
            <a:endParaRPr lang="en-US" b="1" dirty="0">
              <a:latin typeface="Arial" panose="020B0604020202020204" pitchFamily="34" charset="0"/>
              <a:ea typeface="ＭＳ Ｐゴシック" charset="0"/>
              <a:cs typeface="Arial" panose="020B0604020202020204" pitchFamily="34" charset="0"/>
            </a:endParaRPr>
          </a:p>
        </p:txBody>
      </p:sp>
      <p:sp>
        <p:nvSpPr>
          <p:cNvPr id="532482" name="Rectangle 3"/>
          <p:cNvSpPr>
            <a:spLocks noGrp="1" noChangeArrowheads="1"/>
          </p:cNvSpPr>
          <p:nvPr>
            <p:ph type="body" sz="half" idx="3"/>
          </p:nvPr>
        </p:nvSpPr>
        <p:spPr>
          <a:xfrm>
            <a:off x="3733800" y="1295400"/>
            <a:ext cx="5181600" cy="5410200"/>
          </a:xfrm>
        </p:spPr>
        <p:txBody>
          <a:bodyPr/>
          <a:lstStyle/>
          <a:p>
            <a:pPr algn="r" rtl="1" eaLnBrk="1" hangingPunct="1">
              <a:lnSpc>
                <a:spcPct val="90000"/>
              </a:lnSpc>
            </a:pPr>
            <a:r>
              <a:rPr lang="ar-JO" sz="2400" b="1" dirty="0">
                <a:latin typeface="Arial" panose="020B0604020202020204" pitchFamily="34" charset="0"/>
                <a:ea typeface="ＭＳ Ｐゴシック" charset="0"/>
                <a:cs typeface="Arial" panose="020B0604020202020204" pitchFamily="34" charset="0"/>
              </a:rPr>
              <a:t>عاهرة؟</a:t>
            </a:r>
            <a:endParaRPr lang="en-US" sz="24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altLang="ja-JP" sz="2400" b="1" dirty="0">
                <a:latin typeface="Arial" panose="020B0604020202020204" pitchFamily="34" charset="0"/>
                <a:ea typeface="ＭＳ Ｐゴシック" charset="0"/>
                <a:cs typeface="Arial" panose="020B0604020202020204" pitchFamily="34" charset="0"/>
              </a:rPr>
              <a:t>لم تكن المجدلية شيئاً من هذا، لكن هذا المفهوم الخاطئ المؤسف هو نتاج حملة التشهير التي شنتها الكنيسة الأولى عليها، احتاجت الكنيسة إلى تشويه سمعة مريم المجدلية، حتى تغطي على سرها الخطير ... زواجها من يسوع المسيح.</a:t>
            </a:r>
            <a:endParaRPr lang="en-US" altLang="ja-JP" sz="24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400" b="1" dirty="0">
                <a:latin typeface="Arial" panose="020B0604020202020204" pitchFamily="34" charset="0"/>
                <a:ea typeface="ＭＳ Ｐゴシック" charset="0"/>
                <a:cs typeface="Arial" panose="020B0604020202020204" pitchFamily="34" charset="0"/>
              </a:rPr>
              <a:t>شيفرة دافنشي، 205</a:t>
            </a:r>
            <a:endParaRPr lang="en-US" sz="2400" b="1" dirty="0">
              <a:latin typeface="Arial" panose="020B0604020202020204" pitchFamily="34" charset="0"/>
              <a:ea typeface="ＭＳ Ｐゴシック" charset="0"/>
              <a:cs typeface="Arial" panose="020B0604020202020204" pitchFamily="34" charset="0"/>
            </a:endParaRPr>
          </a:p>
        </p:txBody>
      </p:sp>
      <p:pic>
        <p:nvPicPr>
          <p:cNvPr id="532483" name="Picture 4" descr="el_greco_magdale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295400"/>
            <a:ext cx="3479800" cy="412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4" name="Text Box 5"/>
          <p:cNvSpPr txBox="1">
            <a:spLocks noChangeArrowheads="1"/>
          </p:cNvSpPr>
          <p:nvPr/>
        </p:nvSpPr>
        <p:spPr bwMode="auto">
          <a:xfrm>
            <a:off x="152400" y="5486400"/>
            <a:ext cx="34798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2000" dirty="0">
                <a:latin typeface="Arial" panose="020B0604020202020204" pitchFamily="34" charset="0"/>
                <a:cs typeface="Arial" panose="020B0604020202020204" pitchFamily="34" charset="0"/>
              </a:rPr>
              <a:t>توبة مريم المجدلية</a:t>
            </a:r>
          </a:p>
          <a:p>
            <a:pPr algn="r"/>
            <a:r>
              <a:rPr lang="ar-JO" sz="2000" dirty="0">
                <a:latin typeface="Arial" panose="020B0604020202020204" pitchFamily="34" charset="0"/>
                <a:cs typeface="Arial" panose="020B0604020202020204" pitchFamily="34" charset="0"/>
              </a:rPr>
              <a:t>إل جريكو (1587-97)</a:t>
            </a:r>
          </a:p>
          <a:p>
            <a:pPr algn="r"/>
            <a:r>
              <a:rPr lang="ar-JO" sz="2000" dirty="0">
                <a:latin typeface="Arial" panose="020B0604020202020204" pitchFamily="34" charset="0"/>
                <a:cs typeface="Arial" panose="020B0604020202020204" pitchFamily="34" charset="0"/>
              </a:rPr>
              <a:t>زيت على قماش 109 × 96 سم</a:t>
            </a:r>
          </a:p>
          <a:p>
            <a:pPr algn="r"/>
            <a:r>
              <a:rPr lang="ar-JO" sz="2000" dirty="0">
                <a:latin typeface="Arial" panose="020B0604020202020204" pitchFamily="34" charset="0"/>
                <a:cs typeface="Arial" panose="020B0604020202020204" pitchFamily="34" charset="0"/>
              </a:rPr>
              <a:t>متحف ديل كاو فيرات، برشلونة</a:t>
            </a: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p:nvPr>
        </p:nvSpPr>
        <p:spPr>
          <a:xfrm>
            <a:off x="0" y="1524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هي مريم المجدلية؟</a:t>
            </a:r>
            <a:endParaRPr lang="en-US" b="1" dirty="0">
              <a:latin typeface="Arial" panose="020B0604020202020204" pitchFamily="34" charset="0"/>
              <a:ea typeface="ＭＳ Ｐゴシック" charset="0"/>
              <a:cs typeface="Arial" panose="020B0604020202020204" pitchFamily="34" charset="0"/>
            </a:endParaRPr>
          </a:p>
        </p:txBody>
      </p:sp>
      <p:sp>
        <p:nvSpPr>
          <p:cNvPr id="534530" name="Rectangle 5"/>
          <p:cNvSpPr>
            <a:spLocks noGrp="1" noChangeArrowheads="1"/>
          </p:cNvSpPr>
          <p:nvPr>
            <p:ph type="body" sz="half" idx="3"/>
          </p:nvPr>
        </p:nvSpPr>
        <p:spPr>
          <a:xfrm>
            <a:off x="3810000" y="1295400"/>
            <a:ext cx="4953000" cy="5105400"/>
          </a:xfrm>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مستفيدة من طرد الأرواح الشريرة من قبل المسيح.</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تلميذة سافرت مع يسوع في مجموعة من النساء.</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من مدينة مجدل (لم يتم ذكر زوج لها، مثل مريم زوجة كلوباس)</a:t>
            </a:r>
            <a:endParaRPr lang="en-US" sz="2800" b="1" dirty="0">
              <a:latin typeface="Arial" panose="020B0604020202020204" pitchFamily="34" charset="0"/>
              <a:ea typeface="ＭＳ Ｐゴシック" charset="0"/>
              <a:cs typeface="Arial" panose="020B0604020202020204" pitchFamily="34" charset="0"/>
            </a:endParaRPr>
          </a:p>
        </p:txBody>
      </p:sp>
      <p:pic>
        <p:nvPicPr>
          <p:cNvPr id="534531" name="Picture 7" descr="MURILLO_Mary_Magdalene_1650-55__SMA_source_sandstead_d2h_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25" y="1219200"/>
            <a:ext cx="338137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p:cNvSpPr>
            <a:spLocks noGrp="1" noChangeArrowheads="1"/>
          </p:cNvSpPr>
          <p:nvPr>
            <p:ph type="title"/>
          </p:nvPr>
        </p:nvSpPr>
        <p:spPr>
          <a:xfrm>
            <a:off x="0" y="1524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هي مريم المجدلية؟</a:t>
            </a:r>
            <a:endParaRPr lang="en-US" b="1" dirty="0">
              <a:latin typeface="Arial" panose="020B0604020202020204" pitchFamily="34" charset="0"/>
              <a:ea typeface="ＭＳ Ｐゴシック" charset="0"/>
              <a:cs typeface="Arial" panose="020B0604020202020204" pitchFamily="34" charset="0"/>
            </a:endParaRPr>
          </a:p>
        </p:txBody>
      </p:sp>
      <p:sp>
        <p:nvSpPr>
          <p:cNvPr id="536578" name="Rectangle 3"/>
          <p:cNvSpPr>
            <a:spLocks noGrp="1" noChangeArrowheads="1"/>
          </p:cNvSpPr>
          <p:nvPr>
            <p:ph type="body" sz="half" idx="3"/>
          </p:nvPr>
        </p:nvSpPr>
        <p:spPr>
          <a:xfrm>
            <a:off x="3810000" y="1295400"/>
            <a:ext cx="4953000" cy="5105400"/>
          </a:xfrm>
        </p:spPr>
        <p:txBody>
          <a:bodyPr/>
          <a:lstStyle/>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شاهدة على صلب ودفن المسيح.</a:t>
            </a:r>
          </a:p>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شاهدة على قيامة المسيح.</a:t>
            </a:r>
            <a:endParaRPr lang="en-US" sz="2800" b="1" dirty="0">
              <a:latin typeface="Arial" panose="020B0604020202020204" pitchFamily="34" charset="0"/>
              <a:ea typeface="ＭＳ Ｐゴシック" charset="0"/>
              <a:cs typeface="Arial" panose="020B0604020202020204" pitchFamily="34" charset="0"/>
            </a:endParaRPr>
          </a:p>
        </p:txBody>
      </p:sp>
      <p:pic>
        <p:nvPicPr>
          <p:cNvPr id="536579" name="Picture 4" descr="mary-magdalene-meeting-the-risen-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72268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6" descr="mary_m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41227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6" name="Rectangle 2"/>
          <p:cNvSpPr>
            <a:spLocks noGrp="1" noChangeArrowheads="1"/>
          </p:cNvSpPr>
          <p:nvPr>
            <p:ph type="title"/>
          </p:nvPr>
        </p:nvSpPr>
        <p:spPr>
          <a:xfrm>
            <a:off x="0" y="1524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من هي مريم المجدلية؟</a:t>
            </a:r>
            <a:endParaRPr lang="en-US" b="1" dirty="0">
              <a:latin typeface="Arial" panose="020B0604020202020204" pitchFamily="34" charset="0"/>
              <a:ea typeface="ＭＳ Ｐゴシック" charset="0"/>
              <a:cs typeface="Arial" panose="020B0604020202020204" pitchFamily="34" charset="0"/>
            </a:endParaRPr>
          </a:p>
        </p:txBody>
      </p:sp>
      <p:sp>
        <p:nvSpPr>
          <p:cNvPr id="538627" name="Rectangle 3"/>
          <p:cNvSpPr>
            <a:spLocks noGrp="1" noChangeArrowheads="1"/>
          </p:cNvSpPr>
          <p:nvPr>
            <p:ph type="body" sz="half" idx="3"/>
          </p:nvPr>
        </p:nvSpPr>
        <p:spPr>
          <a:xfrm>
            <a:off x="3810000" y="1295400"/>
            <a:ext cx="5105400" cy="3962400"/>
          </a:xfrm>
        </p:spPr>
        <p:txBody>
          <a:bodyPr/>
          <a:lstStyle/>
          <a:p>
            <a:pPr algn="r" rtl="1" eaLnBrk="1" hangingPunct="1">
              <a:lnSpc>
                <a:spcPct val="90000"/>
              </a:lnSpc>
            </a:pPr>
            <a:r>
              <a:rPr lang="ar-JO" altLang="ja-JP" sz="2800" b="1" dirty="0">
                <a:latin typeface="Arial" panose="020B0604020202020204" pitchFamily="34" charset="0"/>
                <a:ea typeface="ＭＳ Ｐゴシック" charset="0"/>
                <a:cs typeface="Arial" panose="020B0604020202020204" pitchFamily="34" charset="0"/>
              </a:rPr>
              <a:t>مريم التائبة</a:t>
            </a:r>
            <a:endParaRPr lang="en-US" altLang="ja-JP"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تائبة عن ماذا؟</a:t>
            </a:r>
            <a:endParaRPr lang="en-US" sz="2800" b="1" dirty="0">
              <a:latin typeface="Arial" panose="020B0604020202020204" pitchFamily="34" charset="0"/>
              <a:ea typeface="ＭＳ Ｐゴシック" charset="0"/>
              <a:cs typeface="Arial" panose="020B0604020202020204" pitchFamily="34" charset="0"/>
            </a:endParaRPr>
          </a:p>
        </p:txBody>
      </p:sp>
      <p:sp>
        <p:nvSpPr>
          <p:cNvPr id="538628" name="Text Box 5"/>
          <p:cNvSpPr txBox="1">
            <a:spLocks noChangeArrowheads="1"/>
          </p:cNvSpPr>
          <p:nvPr/>
        </p:nvSpPr>
        <p:spPr bwMode="auto">
          <a:xfrm>
            <a:off x="4122738" y="5257800"/>
            <a:ext cx="486886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dirty="0">
                <a:latin typeface="Arial" panose="020B0604020202020204" pitchFamily="34" charset="0"/>
                <a:cs typeface="Arial" panose="020B0604020202020204" pitchFamily="34" charset="0"/>
              </a:rPr>
              <a:t>القديسة مريم المجدلية التائبة</a:t>
            </a:r>
          </a:p>
          <a:p>
            <a:pPr algn="r"/>
            <a:r>
              <a:rPr lang="ar-JO" b="1" dirty="0">
                <a:latin typeface="Arial" panose="020B0604020202020204" pitchFamily="34" charset="0"/>
                <a:cs typeface="Arial" panose="020B0604020202020204" pitchFamily="34" charset="0"/>
              </a:rPr>
              <a:t>بقلم دومينيكو فيتي (1617-21)</a:t>
            </a:r>
          </a:p>
          <a:p>
            <a:pPr algn="r"/>
            <a:r>
              <a:rPr lang="ar-JO" b="1" dirty="0">
                <a:latin typeface="Arial" panose="020B0604020202020204" pitchFamily="34" charset="0"/>
                <a:cs typeface="Arial" panose="020B0604020202020204" pitchFamily="34" charset="0"/>
              </a:rPr>
              <a:t>زيت على قماش، 98 × 78.5 سم</a:t>
            </a:r>
          </a:p>
          <a:p>
            <a:pPr algn="r"/>
            <a:r>
              <a:rPr lang="ar-JO" b="1" dirty="0">
                <a:latin typeface="Arial" panose="020B0604020202020204" pitchFamily="34" charset="0"/>
                <a:cs typeface="Arial" panose="020B0604020202020204" pitchFamily="34" charset="0"/>
              </a:rPr>
              <a:t>جاليريا دوريا بامفيلي، روما</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4" name="Rectangle 4"/>
          <p:cNvSpPr>
            <a:spLocks noGrp="1" noChangeArrowheads="1"/>
          </p:cNvSpPr>
          <p:nvPr>
            <p:ph type="title" idx="4294967295"/>
          </p:nvPr>
        </p:nvSpPr>
        <p:spPr>
          <a:xfrm>
            <a:off x="0" y="0"/>
            <a:ext cx="9144000" cy="1219200"/>
          </a:xfrm>
          <a:solidFill>
            <a:schemeClr val="tx2"/>
          </a:solidFill>
        </p:spPr>
        <p:txBody>
          <a:bodyPr/>
          <a:lstStyle/>
          <a:p>
            <a:pPr eaLnBrk="1" hangingPunct="1"/>
            <a:r>
              <a:rPr lang="ar-JO" sz="2800" b="0" dirty="0">
                <a:solidFill>
                  <a:srgbClr val="FFFFFF"/>
                </a:solidFill>
                <a:latin typeface="Arial" panose="020B0604020202020204" pitchFamily="34" charset="0"/>
                <a:ea typeface="ＭＳ Ｐゴシック" charset="0"/>
                <a:cs typeface="Arial" panose="020B0604020202020204" pitchFamily="34" charset="0"/>
              </a:rPr>
              <a:t>لوقا 7: 36-50</a:t>
            </a:r>
            <a:br>
              <a:rPr lang="en-US" sz="2800" b="0" dirty="0">
                <a:solidFill>
                  <a:srgbClr val="FFFFFF"/>
                </a:solidFill>
                <a:latin typeface="Arial" panose="020B0604020202020204" pitchFamily="34" charset="0"/>
                <a:ea typeface="ＭＳ Ｐゴシック" charset="0"/>
                <a:cs typeface="Arial" panose="020B0604020202020204" pitchFamily="34" charset="0"/>
              </a:rPr>
            </a:br>
            <a:r>
              <a:rPr lang="ar-JO" sz="3600" b="0" dirty="0">
                <a:solidFill>
                  <a:srgbClr val="FFFFFF"/>
                </a:solidFill>
                <a:latin typeface="Arial" panose="020B0604020202020204" pitchFamily="34" charset="0"/>
                <a:ea typeface="ＭＳ Ｐゴシック" charset="0"/>
                <a:cs typeface="Arial" panose="020B0604020202020204" pitchFamily="34" charset="0"/>
              </a:rPr>
              <a:t>يسوع والمرأة الخاطئة</a:t>
            </a:r>
            <a:endParaRPr lang="en-US" sz="3600" b="0"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5638800" y="3886200"/>
            <a:ext cx="3200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altLang="ja-JP" b="1" dirty="0">
                <a:latin typeface="Arial" panose="020B0604020202020204" pitchFamily="34" charset="0"/>
                <a:cs typeface="Arial" panose="020B0604020202020204" pitchFamily="34" charset="0"/>
              </a:rPr>
              <a:t>الخلط بينها وبين المرأة الخاطئة التي غسلت قدمي يسوع</a:t>
            </a:r>
            <a:r>
              <a:rPr lang="en-US" altLang="ja-JP"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
        <p:nvSpPr>
          <p:cNvPr id="308229" name="Text Box 5"/>
          <p:cNvSpPr txBox="1">
            <a:spLocks noChangeArrowheads="1"/>
          </p:cNvSpPr>
          <p:nvPr/>
        </p:nvSpPr>
        <p:spPr bwMode="auto">
          <a:xfrm>
            <a:off x="6202363" y="1812925"/>
            <a:ext cx="20732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البابا </a:t>
            </a:r>
          </a:p>
          <a:p>
            <a:pPr algn="ctr"/>
            <a:r>
              <a:rPr lang="ar-JO" b="1" dirty="0">
                <a:latin typeface="Arial" panose="020B0604020202020204" pitchFamily="34" charset="0"/>
                <a:cs typeface="Arial" panose="020B0604020202020204" pitchFamily="34" charset="0"/>
              </a:rPr>
              <a:t>غريغوري</a:t>
            </a:r>
            <a:endParaRPr lang="en-US" b="1" dirty="0">
              <a:latin typeface="Arial" panose="020B0604020202020204" pitchFamily="34" charset="0"/>
              <a:cs typeface="Arial" panose="020B0604020202020204" pitchFamily="34" charset="0"/>
            </a:endParaRPr>
          </a:p>
        </p:txBody>
      </p:sp>
      <p:sp>
        <p:nvSpPr>
          <p:cNvPr id="542723" name="Rectangle 6"/>
          <p:cNvSpPr>
            <a:spLocks noChangeArrowheads="1"/>
          </p:cNvSpPr>
          <p:nvPr/>
        </p:nvSpPr>
        <p:spPr bwMode="auto">
          <a:xfrm>
            <a:off x="533400" y="5791200"/>
            <a:ext cx="7696200" cy="152400"/>
          </a:xfrm>
          <a:prstGeom prst="rect">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542724" name="Text Box 7"/>
          <p:cNvSpPr txBox="1">
            <a:spLocks noChangeArrowheads="1"/>
          </p:cNvSpPr>
          <p:nvPr/>
        </p:nvSpPr>
        <p:spPr bwMode="auto">
          <a:xfrm>
            <a:off x="6202363"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591 م</a:t>
            </a:r>
            <a:endParaRPr lang="en-US" b="1" dirty="0">
              <a:latin typeface="Arial" panose="020B0604020202020204" pitchFamily="34" charset="0"/>
              <a:cs typeface="Arial" panose="020B0604020202020204" pitchFamily="34" charset="0"/>
            </a:endParaRPr>
          </a:p>
        </p:txBody>
      </p:sp>
      <p:sp>
        <p:nvSpPr>
          <p:cNvPr id="542725" name="Text Box 8"/>
          <p:cNvSpPr txBox="1">
            <a:spLocks noChangeArrowheads="1"/>
          </p:cNvSpPr>
          <p:nvPr/>
        </p:nvSpPr>
        <p:spPr bwMode="auto">
          <a:xfrm>
            <a:off x="174625"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القرن الأول</a:t>
            </a:r>
            <a:endParaRPr lang="en-US" b="1" dirty="0">
              <a:latin typeface="Arial" panose="020B0604020202020204" pitchFamily="34" charset="0"/>
              <a:cs typeface="Arial" panose="020B0604020202020204" pitchFamily="34" charset="0"/>
            </a:endParaRPr>
          </a:p>
        </p:txBody>
      </p:sp>
      <p:sp>
        <p:nvSpPr>
          <p:cNvPr id="542726" name="Text Box 9"/>
          <p:cNvSpPr txBox="1">
            <a:spLocks noChangeArrowheads="1"/>
          </p:cNvSpPr>
          <p:nvPr/>
        </p:nvSpPr>
        <p:spPr bwMode="auto">
          <a:xfrm>
            <a:off x="3108325"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325 م</a:t>
            </a:r>
            <a:endParaRPr lang="en-US" b="1" dirty="0">
              <a:latin typeface="Arial" panose="020B0604020202020204" pitchFamily="34" charset="0"/>
              <a:cs typeface="Arial" panose="020B0604020202020204" pitchFamily="34" charset="0"/>
            </a:endParaRPr>
          </a:p>
        </p:txBody>
      </p:sp>
      <p:pic>
        <p:nvPicPr>
          <p:cNvPr id="542727" name="Picture 10" descr="mary_m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6221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8" name="Rectangle 2"/>
          <p:cNvSpPr>
            <a:spLocks noGrp="1" noChangeArrowheads="1"/>
          </p:cNvSpPr>
          <p:nvPr>
            <p:ph type="ctrTitle"/>
          </p:nvPr>
        </p:nvSpPr>
        <p:spPr>
          <a:xfrm>
            <a:off x="762000" y="304800"/>
            <a:ext cx="7772400" cy="914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تلطيخ مريم</a:t>
            </a:r>
            <a:endParaRPr lang="en-US" b="1" dirty="0">
              <a:latin typeface="Arial" panose="020B0604020202020204" pitchFamily="34" charset="0"/>
              <a:ea typeface="ＭＳ Ｐゴシック" charset="0"/>
              <a:cs typeface="Arial" panose="020B0604020202020204" pitchFamily="34" charset="0"/>
            </a:endParaRPr>
          </a:p>
        </p:txBody>
      </p:sp>
      <p:sp>
        <p:nvSpPr>
          <p:cNvPr id="308235" name="Freeform 11"/>
          <p:cNvSpPr>
            <a:spLocks/>
          </p:cNvSpPr>
          <p:nvPr/>
        </p:nvSpPr>
        <p:spPr bwMode="auto">
          <a:xfrm>
            <a:off x="263525" y="798513"/>
            <a:ext cx="1473200" cy="1566862"/>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308236" name="Freeform 12"/>
          <p:cNvSpPr>
            <a:spLocks/>
          </p:cNvSpPr>
          <p:nvPr/>
        </p:nvSpPr>
        <p:spPr bwMode="auto">
          <a:xfrm>
            <a:off x="407988" y="452438"/>
            <a:ext cx="1884362" cy="2351087"/>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542731" name="Text Box 13"/>
          <p:cNvSpPr txBox="1">
            <a:spLocks noChangeArrowheads="1"/>
          </p:cNvSpPr>
          <p:nvPr/>
        </p:nvSpPr>
        <p:spPr bwMode="auto">
          <a:xfrm>
            <a:off x="220663" y="3886200"/>
            <a:ext cx="19812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التحرير</a:t>
            </a:r>
          </a:p>
          <a:p>
            <a:pPr algn="ctr"/>
            <a:r>
              <a:rPr lang="ar-JO" b="1" dirty="0">
                <a:latin typeface="Arial" panose="020B0604020202020204" pitchFamily="34" charset="0"/>
                <a:cs typeface="Arial" panose="020B0604020202020204" pitchFamily="34" charset="0"/>
              </a:rPr>
              <a:t>من</a:t>
            </a:r>
          </a:p>
          <a:p>
            <a:pPr algn="ctr"/>
            <a:r>
              <a:rPr lang="ar-JO" b="1" dirty="0">
                <a:latin typeface="Arial" panose="020B0604020202020204" pitchFamily="34" charset="0"/>
                <a:cs typeface="Arial" panose="020B0604020202020204" pitchFamily="34" charset="0"/>
              </a:rPr>
              <a:t>الشياطين</a:t>
            </a:r>
            <a:endParaRPr lang="en-US" b="1" dirty="0">
              <a:latin typeface="Arial" panose="020B0604020202020204" pitchFamily="34" charset="0"/>
              <a:cs typeface="Arial" panose="020B0604020202020204" pitchFamily="34" charset="0"/>
            </a:endParaRPr>
          </a:p>
        </p:txBody>
      </p:sp>
      <p:sp>
        <p:nvSpPr>
          <p:cNvPr id="308238" name="Text Box 14"/>
          <p:cNvSpPr txBox="1">
            <a:spLocks noChangeArrowheads="1"/>
          </p:cNvSpPr>
          <p:nvPr/>
        </p:nvSpPr>
        <p:spPr bwMode="auto">
          <a:xfrm>
            <a:off x="3048000" y="1828800"/>
            <a:ext cx="2438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مجمع</a:t>
            </a:r>
          </a:p>
          <a:p>
            <a:pPr algn="ctr"/>
            <a:r>
              <a:rPr lang="ar-JO" b="1" dirty="0">
                <a:latin typeface="Arial" panose="020B0604020202020204" pitchFamily="34" charset="0"/>
                <a:cs typeface="Arial" panose="020B0604020202020204" pitchFamily="34" charset="0"/>
              </a:rPr>
              <a:t>نيقية</a:t>
            </a:r>
            <a:endParaRPr lang="en-US" b="1" dirty="0">
              <a:latin typeface="Arial" panose="020B0604020202020204" pitchFamily="34" charset="0"/>
              <a:cs typeface="Arial" panose="020B0604020202020204" pitchFamily="34" charset="0"/>
            </a:endParaRPr>
          </a:p>
        </p:txBody>
      </p:sp>
      <p:sp>
        <p:nvSpPr>
          <p:cNvPr id="308239" name="Text Box 15"/>
          <p:cNvSpPr txBox="1">
            <a:spLocks noChangeArrowheads="1"/>
          </p:cNvSpPr>
          <p:nvPr/>
        </p:nvSpPr>
        <p:spPr bwMode="auto">
          <a:xfrm rot="-709062">
            <a:off x="2743200" y="3757523"/>
            <a:ext cx="2743200" cy="1200329"/>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لماذا يجب استعادة سمعتها هنا؟ وهي لم تكن مشوهة بعد.</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8236"/>
                                        </p:tgtEl>
                                        <p:attrNameLst>
                                          <p:attrName>style.visibility</p:attrName>
                                        </p:attrNameLst>
                                      </p:cBhvr>
                                      <p:to>
                                        <p:strVal val="visible"/>
                                      </p:to>
                                    </p:set>
                                    <p:animEffect transition="in" filter="wipe(down)">
                                      <p:cBhvr>
                                        <p:cTn id="7" dur="500"/>
                                        <p:tgtEl>
                                          <p:spTgt spid="30823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8235"/>
                                        </p:tgtEl>
                                        <p:attrNameLst>
                                          <p:attrName>style.visibility</p:attrName>
                                        </p:attrNameLst>
                                      </p:cBhvr>
                                      <p:to>
                                        <p:strVal val="visible"/>
                                      </p:to>
                                    </p:set>
                                    <p:animEffect transition="in" filter="wipe(down)">
                                      <p:cBhvr>
                                        <p:cTn id="11" dur="500"/>
                                        <p:tgtEl>
                                          <p:spTgt spid="3082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8229"/>
                                        </p:tgtEl>
                                        <p:attrNameLst>
                                          <p:attrName>style.visibility</p:attrName>
                                        </p:attrNameLst>
                                      </p:cBhvr>
                                      <p:to>
                                        <p:strVal val="visible"/>
                                      </p:to>
                                    </p:set>
                                    <p:animEffect transition="in" filter="wipe(down)">
                                      <p:cBhvr>
                                        <p:cTn id="16" dur="500"/>
                                        <p:tgtEl>
                                          <p:spTgt spid="3082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8228"/>
                                        </p:tgtEl>
                                        <p:attrNameLst>
                                          <p:attrName>style.visibility</p:attrName>
                                        </p:attrNameLst>
                                      </p:cBhvr>
                                      <p:to>
                                        <p:strVal val="visible"/>
                                      </p:to>
                                    </p:set>
                                    <p:animEffect transition="in" filter="wipe(down)">
                                      <p:cBhvr>
                                        <p:cTn id="19" dur="500"/>
                                        <p:tgtEl>
                                          <p:spTgt spid="3082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8238"/>
                                        </p:tgtEl>
                                        <p:attrNameLst>
                                          <p:attrName>style.visibility</p:attrName>
                                        </p:attrNameLst>
                                      </p:cBhvr>
                                      <p:to>
                                        <p:strVal val="visible"/>
                                      </p:to>
                                    </p:set>
                                    <p:animEffect transition="in" filter="wipe(down)">
                                      <p:cBhvr>
                                        <p:cTn id="24" dur="500"/>
                                        <p:tgtEl>
                                          <p:spTgt spid="308238"/>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08239"/>
                                        </p:tgtEl>
                                        <p:attrNameLst>
                                          <p:attrName>style.visibility</p:attrName>
                                        </p:attrNameLst>
                                      </p:cBhvr>
                                      <p:to>
                                        <p:strVal val="visible"/>
                                      </p:to>
                                    </p:set>
                                    <p:animEffect transition="in" filter="wipe(down)">
                                      <p:cBhvr>
                                        <p:cTn id="28" dur="500"/>
                                        <p:tgtEl>
                                          <p:spTgt spid="308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5" grpId="0" animBg="1"/>
      <p:bldP spid="308236" grpId="0" animBg="1"/>
      <p:bldP spid="308238" grpId="0"/>
      <p:bldP spid="3082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7" name="Rectangle 5"/>
          <p:cNvSpPr>
            <a:spLocks noGrp="1" noChangeArrowheads="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sp>
        <p:nvSpPr>
          <p:cNvPr id="735234" name="Rectangle 2"/>
          <p:cNvSpPr>
            <a:spLocks noGrp="1" noChangeArrowheads="1"/>
          </p:cNvSpPr>
          <p:nvPr>
            <p:ph type="ctrTitle"/>
          </p:nvPr>
        </p:nvSpPr>
        <p:spPr>
          <a:xfrm>
            <a:off x="0" y="76200"/>
            <a:ext cx="9067800" cy="1295400"/>
          </a:xfrm>
          <a:effectLst>
            <a:outerShdw blurRad="25400" dist="25399" dir="2700000" algn="ctr" rotWithShape="0">
              <a:schemeClr val="bg1">
                <a:alpha val="99962"/>
              </a:schemeClr>
            </a:outerShdw>
          </a:effectLst>
        </p:spPr>
        <p:txBody>
          <a:bodyPr/>
          <a:lstStyle/>
          <a:p>
            <a:pPr eaLnBrk="1" hangingPunct="1">
              <a:defRPr/>
            </a:pPr>
            <a:r>
              <a:rPr lang="ar-JO" b="0" i="0" dirty="0">
                <a:latin typeface="Arial" panose="020B0604020202020204" pitchFamily="34" charset="0"/>
                <a:ea typeface="ＭＳ Ｐゴシック" charset="0"/>
                <a:cs typeface="Arial" panose="020B0604020202020204" pitchFamily="34" charset="0"/>
              </a:rPr>
              <a:t>مريم المجدلية بصفتها</a:t>
            </a:r>
            <a:br>
              <a:rPr lang="ar-JO" b="0" i="0" dirty="0">
                <a:latin typeface="Arial" panose="020B0604020202020204" pitchFamily="34" charset="0"/>
                <a:ea typeface="ＭＳ Ｐゴシック" charset="0"/>
                <a:cs typeface="Arial" panose="020B0604020202020204" pitchFamily="34" charset="0"/>
              </a:rPr>
            </a:br>
            <a:r>
              <a:rPr lang="ar-JO" b="0" i="0" dirty="0">
                <a:latin typeface="Arial" panose="020B0604020202020204" pitchFamily="34" charset="0"/>
                <a:ea typeface="ＭＳ Ｐゴシック" charset="0"/>
                <a:cs typeface="Arial" panose="020B0604020202020204" pitchFamily="34" charset="0"/>
              </a:rPr>
              <a:t>رفيقة (زوجة) المسيح</a:t>
            </a:r>
            <a:endParaRPr lang="en-US" b="0" i="0" dirty="0">
              <a:latin typeface="Arial" panose="020B0604020202020204" pitchFamily="34" charset="0"/>
              <a:ea typeface="ＭＳ Ｐゴシック" charset="0"/>
              <a:cs typeface="Arial" panose="020B0604020202020204" pitchFamily="34" charset="0"/>
            </a:endParaRPr>
          </a:p>
        </p:txBody>
      </p:sp>
      <p:sp>
        <p:nvSpPr>
          <p:cNvPr id="544772" name="Text Box 3"/>
          <p:cNvSpPr txBox="1">
            <a:spLocks noChangeArrowheads="1"/>
          </p:cNvSpPr>
          <p:nvPr/>
        </p:nvSpPr>
        <p:spPr bwMode="auto">
          <a:xfrm>
            <a:off x="2819400" y="6450013"/>
            <a:ext cx="6324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a:latin typeface="Arial" panose="020B0604020202020204" pitchFamily="34" charset="0"/>
                <a:cs typeface="Arial" panose="020B0604020202020204" pitchFamily="34" charset="0"/>
              </a:rPr>
              <a:t>Adapted from http://www.gnosis.org/naghamm/gop.html</a:t>
            </a:r>
          </a:p>
        </p:txBody>
      </p:sp>
      <p:pic>
        <p:nvPicPr>
          <p:cNvPr id="54477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774" name="Rectangle 6"/>
          <p:cNvSpPr>
            <a:spLocks noChangeArrowheads="1"/>
          </p:cNvSpPr>
          <p:nvPr/>
        </p:nvSpPr>
        <p:spPr bwMode="auto">
          <a:xfrm>
            <a:off x="2699792" y="1676400"/>
            <a:ext cx="6444208"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 typeface="Monotype Sorts" charset="0"/>
              <a:buNone/>
            </a:pPr>
            <a:r>
              <a:rPr lang="ar-JO" sz="3200" dirty="0">
                <a:latin typeface="Arial" panose="020B0604020202020204" pitchFamily="34" charset="0"/>
                <a:cs typeface="Arial" panose="020B0604020202020204" pitchFamily="34" charset="0"/>
              </a:rPr>
              <a:t>ورفيقة (...) مريم المجدلية، (...) أحبها أكثر من جميع التلاميذ وكان يقبلها كثيراً على (...)، وبقية التلاميذ (...) قالوا له: لماذا تحبها أكثر منا جميعاً؟</a:t>
            </a:r>
          </a:p>
          <a:p>
            <a:pPr algn="ctr" eaLnBrk="1" hangingPunct="1">
              <a:spcBef>
                <a:spcPct val="20000"/>
              </a:spcBef>
              <a:buFont typeface="Monotype Sorts" charset="0"/>
              <a:buNone/>
            </a:pPr>
            <a:r>
              <a:rPr lang="ar-JO" sz="3200" dirty="0">
                <a:latin typeface="Arial" panose="020B0604020202020204" pitchFamily="34" charset="0"/>
                <a:cs typeface="Arial" panose="020B0604020202020204" pitchFamily="34" charset="0"/>
              </a:rPr>
              <a:t>إنجيل فيليبس 63: 32-64: 10</a:t>
            </a:r>
          </a:p>
          <a:p>
            <a:pPr algn="ctr" eaLnBrk="1" hangingPunct="1">
              <a:spcBef>
                <a:spcPct val="20000"/>
              </a:spcBef>
              <a:buFont typeface="Monotype Sorts" charset="0"/>
              <a:buNone/>
            </a:pPr>
            <a:r>
              <a:rPr lang="ar-JO" sz="3200" dirty="0">
                <a:latin typeface="Arial" panose="020B0604020202020204" pitchFamily="34" charset="0"/>
                <a:cs typeface="Arial" panose="020B0604020202020204" pitchFamily="34" charset="0"/>
              </a:rPr>
              <a:t>(أبوكريفا العهد الجديد الغنوصي)</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7" name="Rectangle 5"/>
          <p:cNvSpPr>
            <a:spLocks noGrp="1" noChangeArrowheads="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5468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3" name="Rectangle 3"/>
          <p:cNvSpPr>
            <a:spLocks noGrp="1" noChangeArrowheads="1"/>
          </p:cNvSpPr>
          <p:nvPr>
            <p:ph type="ctrTitle"/>
          </p:nvPr>
        </p:nvSpPr>
        <p:spPr>
          <a:xfrm>
            <a:off x="0" y="76200"/>
            <a:ext cx="9067800" cy="1295400"/>
          </a:xfrm>
          <a:effectLst>
            <a:outerShdw blurRad="25400" dist="35921" dir="2700000" algn="ctr" rotWithShape="0">
              <a:schemeClr val="bg1">
                <a:alpha val="99962"/>
              </a:schemeClr>
            </a:outerShdw>
          </a:effectLst>
        </p:spPr>
        <p:txBody>
          <a:bodyPr/>
          <a:lstStyle/>
          <a:p>
            <a:pPr eaLnBrk="1" hangingPunct="1">
              <a:defRPr/>
            </a:pP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مريم المجدلية بصفتها</a:t>
            </a:r>
            <a:b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8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رفيقة (زوجة) المسيح</a:t>
            </a:r>
            <a:endParaRPr lang="en-US" dirty="0">
              <a:latin typeface="Arial" panose="020B0604020202020204" pitchFamily="34" charset="0"/>
              <a:ea typeface="ＭＳ Ｐゴシック" charset="0"/>
              <a:cs typeface="Arial" panose="020B0604020202020204" pitchFamily="34" charset="0"/>
            </a:endParaRPr>
          </a:p>
        </p:txBody>
      </p:sp>
      <p:sp>
        <p:nvSpPr>
          <p:cNvPr id="737284" name="Rectangle 4"/>
          <p:cNvSpPr>
            <a:spLocks noGrp="1" noChangeArrowheads="1"/>
          </p:cNvSpPr>
          <p:nvPr>
            <p:ph type="subTitle" idx="1"/>
          </p:nvPr>
        </p:nvSpPr>
        <p:spPr>
          <a:xfrm>
            <a:off x="2057400" y="1752600"/>
            <a:ext cx="7086600" cy="2667000"/>
          </a:xfrm>
          <a:effectLst>
            <a:outerShdw blurRad="25400" dist="35921" dir="2700000" algn="ctr" rotWithShape="0">
              <a:schemeClr val="bg1">
                <a:alpha val="99962"/>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Monotype Sort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ورفيقة (...) مريم المجدلية، (...) أحبها أكثر من جميع التلاميذ وكان يقبلها كثيراً على (...)، وبقية التلاميذ (...) قالوا له: لماذا تحبها أكثر منا جميعاً؟</a:t>
            </a:r>
          </a:p>
          <a:p>
            <a:pPr marL="0" marR="0" lvl="0" indent="0" algn="ctr" defTabSz="914400" rtl="0" eaLnBrk="1" fontAlgn="base" latinLnBrk="0" hangingPunct="1">
              <a:lnSpc>
                <a:spcPct val="100000"/>
              </a:lnSpc>
              <a:spcBef>
                <a:spcPct val="20000"/>
              </a:spcBef>
              <a:spcAft>
                <a:spcPct val="0"/>
              </a:spcAft>
              <a:buClrTx/>
              <a:buSzTx/>
              <a:buFont typeface="Monotype Sort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إنجيل فيليبس 63: 32-64: 10</a:t>
            </a:r>
          </a:p>
          <a:p>
            <a:pPr marL="0" marR="0" lvl="0" indent="0" algn="ctr" defTabSz="914400" rtl="0" eaLnBrk="1" fontAlgn="base" latinLnBrk="0" hangingPunct="1">
              <a:lnSpc>
                <a:spcPct val="100000"/>
              </a:lnSpc>
              <a:spcBef>
                <a:spcPct val="20000"/>
              </a:spcBef>
              <a:spcAft>
                <a:spcPct val="0"/>
              </a:spcAft>
              <a:buClrTx/>
              <a:buSzTx/>
              <a:buFont typeface="Monotype Sort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(أبوكريفا العهد الجديد الغنوصي)</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37285" name="Text Box 5"/>
          <p:cNvSpPr txBox="1">
            <a:spLocks noChangeArrowheads="1"/>
          </p:cNvSpPr>
          <p:nvPr/>
        </p:nvSpPr>
        <p:spPr bwMode="auto">
          <a:xfrm>
            <a:off x="0" y="3479800"/>
            <a:ext cx="9144000" cy="2308324"/>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7663" indent="-347663">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dirty="0">
                <a:latin typeface="Arial" panose="020B0604020202020204" pitchFamily="34" charset="0"/>
                <a:cs typeface="Arial" panose="020B0604020202020204" pitchFamily="34" charset="0"/>
              </a:rPr>
              <a:t>لكن ...</a:t>
            </a:r>
            <a:endParaRPr lang="en-US"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هذا عمل هرطوقي من القرن الثاني</a:t>
            </a:r>
            <a:endParaRPr lang="en-US"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إذا كان يسوع متزوجاً بالفعل فلماذا يشعر التلاميذ بالغيرة؟</a:t>
            </a:r>
            <a:endParaRPr lang="en-US" b="1" dirty="0">
              <a:latin typeface="Arial" panose="020B0604020202020204" pitchFamily="34" charset="0"/>
              <a:cs typeface="Arial" panose="020B0604020202020204" pitchFamily="34" charset="0"/>
            </a:endParaRPr>
          </a:p>
          <a:p>
            <a:pPr>
              <a:buFontTx/>
              <a:buChar char="•"/>
            </a:pPr>
            <a:r>
              <a:rPr lang="ar-JO" altLang="ja-JP" b="1" dirty="0">
                <a:latin typeface="Arial" panose="020B0604020202020204" pitchFamily="34" charset="0"/>
                <a:cs typeface="Arial" panose="020B0604020202020204" pitchFamily="34" charset="0"/>
              </a:rPr>
              <a:t>كلمة رفيقة لا تشير فقط غلى زوجة، لقد كان ليسوع عدة رفقاء سفر الكثير منهن نساء.</a:t>
            </a:r>
            <a:endParaRPr lang="en-US" altLang="ja-JP" b="1" dirty="0">
              <a:latin typeface="Arial" panose="020B0604020202020204" pitchFamily="34" charset="0"/>
              <a:cs typeface="Arial" panose="020B0604020202020204" pitchFamily="34" charset="0"/>
            </a:endParaRPr>
          </a:p>
          <a:p>
            <a:pPr algn="r" rtl="1">
              <a:buFontTx/>
              <a:buChar char="•"/>
            </a:pPr>
            <a:r>
              <a:rPr lang="ar-JO" b="1" dirty="0">
                <a:latin typeface="Arial" panose="020B0604020202020204" pitchFamily="34" charset="0"/>
                <a:cs typeface="Arial" panose="020B0604020202020204" pitchFamily="34" charset="0"/>
              </a:rPr>
              <a:t>إن الكلمة المنقولة فم محجوبة في النص الأصلي، ولذلك يقدمها المترجمون، حيث من الممكن أن تكون ببساطة رأسها، يدها أو خدها كما هو في فيلبس 58: 34-59: 4</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285">
                                            <p:bg/>
                                          </p:spTgt>
                                        </p:tgtEl>
                                        <p:attrNameLst>
                                          <p:attrName>style.visibility</p:attrName>
                                        </p:attrNameLst>
                                      </p:cBhvr>
                                      <p:to>
                                        <p:strVal val="visible"/>
                                      </p:to>
                                    </p:set>
                                    <p:animEffect transition="in" filter="dissolve">
                                      <p:cBhvr>
                                        <p:cTn id="7" dur="500"/>
                                        <p:tgtEl>
                                          <p:spTgt spid="73728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285">
                                            <p:txEl>
                                              <p:pRg st="0" end="0"/>
                                            </p:txEl>
                                          </p:spTgt>
                                        </p:tgtEl>
                                        <p:attrNameLst>
                                          <p:attrName>style.visibility</p:attrName>
                                        </p:attrNameLst>
                                      </p:cBhvr>
                                      <p:to>
                                        <p:strVal val="visible"/>
                                      </p:to>
                                    </p:set>
                                    <p:animEffect transition="in" filter="dissolve">
                                      <p:cBhvr>
                                        <p:cTn id="12" dur="500"/>
                                        <p:tgtEl>
                                          <p:spTgt spid="73728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285">
                                            <p:txEl>
                                              <p:pRg st="1" end="1"/>
                                            </p:txEl>
                                          </p:spTgt>
                                        </p:tgtEl>
                                        <p:attrNameLst>
                                          <p:attrName>style.visibility</p:attrName>
                                        </p:attrNameLst>
                                      </p:cBhvr>
                                      <p:to>
                                        <p:strVal val="visible"/>
                                      </p:to>
                                    </p:set>
                                    <p:animEffect transition="in" filter="dissolve">
                                      <p:cBhvr>
                                        <p:cTn id="17" dur="500"/>
                                        <p:tgtEl>
                                          <p:spTgt spid="73728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285">
                                            <p:txEl>
                                              <p:pRg st="2" end="2"/>
                                            </p:txEl>
                                          </p:spTgt>
                                        </p:tgtEl>
                                        <p:attrNameLst>
                                          <p:attrName>style.visibility</p:attrName>
                                        </p:attrNameLst>
                                      </p:cBhvr>
                                      <p:to>
                                        <p:strVal val="visible"/>
                                      </p:to>
                                    </p:set>
                                    <p:animEffect transition="in" filter="dissolve">
                                      <p:cBhvr>
                                        <p:cTn id="22" dur="500"/>
                                        <p:tgtEl>
                                          <p:spTgt spid="73728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37285">
                                            <p:txEl>
                                              <p:pRg st="3" end="3"/>
                                            </p:txEl>
                                          </p:spTgt>
                                        </p:tgtEl>
                                        <p:attrNameLst>
                                          <p:attrName>style.visibility</p:attrName>
                                        </p:attrNameLst>
                                      </p:cBhvr>
                                      <p:to>
                                        <p:strVal val="visible"/>
                                      </p:to>
                                    </p:set>
                                    <p:animEffect transition="in" filter="dissolve">
                                      <p:cBhvr>
                                        <p:cTn id="27" dur="500"/>
                                        <p:tgtEl>
                                          <p:spTgt spid="73728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37285">
                                            <p:txEl>
                                              <p:pRg st="4" end="4"/>
                                            </p:txEl>
                                          </p:spTgt>
                                        </p:tgtEl>
                                        <p:attrNameLst>
                                          <p:attrName>style.visibility</p:attrName>
                                        </p:attrNameLst>
                                      </p:cBhvr>
                                      <p:to>
                                        <p:strVal val="visible"/>
                                      </p:to>
                                    </p:set>
                                    <p:animEffect transition="in" filter="dissolve">
                                      <p:cBhvr>
                                        <p:cTn id="32" dur="500"/>
                                        <p:tgtEl>
                                          <p:spTgt spid="73728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5"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548868"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763"/>
            <a:ext cx="91313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39330" name="Rectangle 2"/>
          <p:cNvSpPr>
            <a:spLocks noGrp="1" noChangeArrowheads="1"/>
          </p:cNvSpPr>
          <p:nvPr>
            <p:ph type="title"/>
          </p:nvPr>
        </p:nvSpPr>
        <p:spPr>
          <a:xfrm>
            <a:off x="0" y="152400"/>
            <a:ext cx="9131300" cy="1295400"/>
          </a:xfrm>
        </p:spPr>
        <p:txBody>
          <a:bodyPr/>
          <a:lstStyle/>
          <a:p>
            <a:pPr eaLnBrk="1" hangingPunct="1">
              <a:defRPr/>
            </a:pPr>
            <a:r>
              <a:rPr lang="ar-JO" i="0" dirty="0">
                <a:latin typeface="Arial" panose="020B0604020202020204" pitchFamily="34" charset="0"/>
                <a:ea typeface="ＭＳ Ｐゴシック" charset="0"/>
                <a:cs typeface="Arial" panose="020B0604020202020204" pitchFamily="34" charset="0"/>
              </a:rPr>
              <a:t>مع الإشارة أيضاً إلى قبلة </a:t>
            </a:r>
            <a:endParaRPr lang="en-US" i="0" dirty="0">
              <a:latin typeface="Arial" panose="020B0604020202020204" pitchFamily="34" charset="0"/>
              <a:ea typeface="ＭＳ Ｐゴシック" charset="0"/>
              <a:cs typeface="Arial" panose="020B0604020202020204" pitchFamily="34" charset="0"/>
            </a:endParaRPr>
          </a:p>
        </p:txBody>
      </p:sp>
      <p:sp>
        <p:nvSpPr>
          <p:cNvPr id="739331" name="Rectangle 3"/>
          <p:cNvSpPr>
            <a:spLocks noGrp="1" noChangeArrowheads="1"/>
          </p:cNvSpPr>
          <p:nvPr>
            <p:ph type="body" idx="1"/>
          </p:nvPr>
        </p:nvSpPr>
        <p:spPr>
          <a:xfrm>
            <a:off x="2286000" y="1447800"/>
            <a:ext cx="6324600" cy="4114800"/>
          </a:xfrm>
          <a:effectLst/>
        </p:spPr>
        <p:txBody>
          <a:bodyPr/>
          <a:lstStyle/>
          <a:p>
            <a:pPr marL="0" indent="0" algn="r" eaLnBrk="1" hangingPunct="1">
              <a:buFont typeface="Monotype Sorts" pitchFamily="-105" charset="2"/>
              <a:buNone/>
              <a:defRPr/>
            </a:pPr>
            <a:r>
              <a:rPr lang="ar-JO" dirty="0">
                <a:effectLst>
                  <a:glow rad="228600">
                    <a:schemeClr val="bg1">
                      <a:alpha val="46000"/>
                    </a:schemeClr>
                  </a:glow>
                </a:effectLst>
                <a:latin typeface="Arial" panose="020B0604020202020204" pitchFamily="34" charset="0"/>
                <a:cs typeface="Arial" panose="020B0604020202020204" pitchFamily="34" charset="0"/>
              </a:rPr>
              <a:t>لأنه بالقبلة تحبل وتلد، ولهذا السبب </a:t>
            </a:r>
            <a:r>
              <a:rPr lang="ar-JO" u="sng" dirty="0">
                <a:effectLst>
                  <a:glow rad="228600">
                    <a:schemeClr val="bg1">
                      <a:alpha val="46000"/>
                    </a:schemeClr>
                  </a:glow>
                </a:effectLst>
                <a:latin typeface="Arial" panose="020B0604020202020204" pitchFamily="34" charset="0"/>
                <a:cs typeface="Arial" panose="020B0604020202020204" pitchFamily="34" charset="0"/>
              </a:rPr>
              <a:t>نحن جميعاً نقبل بعضنا البعض</a:t>
            </a:r>
            <a:r>
              <a:rPr lang="ar-JO" dirty="0">
                <a:effectLst>
                  <a:glow rad="228600">
                    <a:schemeClr val="bg1">
                      <a:alpha val="46000"/>
                    </a:schemeClr>
                  </a:glow>
                </a:effectLst>
                <a:latin typeface="Arial" panose="020B0604020202020204" pitchFamily="34" charset="0"/>
                <a:cs typeface="Arial" panose="020B0604020202020204" pitchFamily="34" charset="0"/>
              </a:rPr>
              <a:t>، نحن نتلقى الحبل من النعمة التي في بعضنا البعض</a:t>
            </a:r>
            <a:r>
              <a:rPr lang="en-US" dirty="0">
                <a:effectLst>
                  <a:glow rad="228600">
                    <a:schemeClr val="bg1">
                      <a:alpha val="46000"/>
                    </a:schemeClr>
                  </a:glow>
                </a:effectLst>
                <a:latin typeface="Arial" panose="020B0604020202020204" pitchFamily="34" charset="0"/>
                <a:cs typeface="Arial" panose="020B0604020202020204" pitchFamily="34" charset="0"/>
              </a:rPr>
              <a:t> </a:t>
            </a:r>
          </a:p>
          <a:p>
            <a:pPr marL="0" indent="0" algn="r" eaLnBrk="1" hangingPunct="1">
              <a:buFont typeface="Monotype Sorts" pitchFamily="-105" charset="2"/>
              <a:buNone/>
              <a:defRPr/>
            </a:pPr>
            <a:r>
              <a:rPr lang="ar-JO" sz="2800" dirty="0">
                <a:effectLst>
                  <a:glow rad="228600">
                    <a:schemeClr val="bg1">
                      <a:alpha val="46000"/>
                    </a:schemeClr>
                  </a:glow>
                </a:effectLst>
                <a:latin typeface="Arial" panose="020B0604020202020204" pitchFamily="34" charset="0"/>
                <a:cs typeface="Arial" panose="020B0604020202020204" pitchFamily="34" charset="0"/>
              </a:rPr>
              <a:t>(إنجيل فيلبس 58: 34-59: 4)</a:t>
            </a:r>
            <a:endParaRPr lang="en-US" sz="2800" dirty="0">
              <a:effectLst>
                <a:glow rad="228600">
                  <a:schemeClr val="bg1">
                    <a:alpha val="46000"/>
                  </a:schemeClr>
                </a:glow>
              </a:effectLst>
              <a:latin typeface="Arial" panose="020B0604020202020204" pitchFamily="34" charset="0"/>
              <a:cs typeface="Arial" panose="020B0604020202020204" pitchFamily="34" charset="0"/>
            </a:endParaRPr>
          </a:p>
        </p:txBody>
      </p:sp>
      <p:sp>
        <p:nvSpPr>
          <p:cNvPr id="739332" name="Rectangle 4"/>
          <p:cNvSpPr>
            <a:spLocks noChangeArrowheads="1"/>
          </p:cNvSpPr>
          <p:nvPr/>
        </p:nvSpPr>
        <p:spPr bwMode="auto">
          <a:xfrm>
            <a:off x="1066800" y="5638800"/>
            <a:ext cx="7696200" cy="914400"/>
          </a:xfrm>
          <a:prstGeom prst="rect">
            <a:avLst/>
          </a:prstGeom>
          <a:noFill/>
          <a:ln w="9525">
            <a:noFill/>
            <a:miter lim="800000"/>
            <a:headEnd/>
            <a:tailEnd/>
          </a:ln>
          <a:effectLst>
            <a:outerShdw blurRad="25400" dist="38099" dir="2700000" algn="ctr" rotWithShape="0">
              <a:schemeClr val="bg1">
                <a:alpha val="99962"/>
              </a:schemeClr>
            </a:outerShdw>
          </a:effectLst>
        </p:spPr>
        <p:txBody>
          <a:bodyPr/>
          <a:lstStyle/>
          <a:p>
            <a:pPr algn="r" eaLnBrk="1" hangingPunct="1">
              <a:spcBef>
                <a:spcPct val="20000"/>
              </a:spcBef>
              <a:buFont typeface="Monotype Sorts" charset="0"/>
              <a:buNone/>
              <a:defRPr/>
            </a:pPr>
            <a:r>
              <a:rPr lang="ar-JO" sz="2800" b="1" dirty="0">
                <a:latin typeface="Arial" panose="020B0604020202020204" pitchFamily="34" charset="0"/>
                <a:cs typeface="Arial" panose="020B0604020202020204" pitchFamily="34" charset="0"/>
              </a:rPr>
              <a:t>من الواضح أن هذه قبلة الشركة</a:t>
            </a:r>
          </a:p>
          <a:p>
            <a:pPr algn="r" eaLnBrk="1" hangingPunct="1">
              <a:spcBef>
                <a:spcPct val="20000"/>
              </a:spcBef>
              <a:buFont typeface="Monotype Sorts" charset="0"/>
              <a:buNone/>
              <a:defRPr/>
            </a:pPr>
            <a:r>
              <a:rPr lang="ar-JO" sz="2800" b="1" dirty="0">
                <a:latin typeface="Arial" panose="020B0604020202020204" pitchFamily="34" charset="0"/>
                <a:cs typeface="Arial" panose="020B0604020202020204" pitchFamily="34" charset="0"/>
              </a:rPr>
              <a:t>غالباً على الخد</a:t>
            </a:r>
            <a:endParaRPr lang="en-US" sz="2000" b="1" dirty="0">
              <a:latin typeface="Arial" panose="020B0604020202020204" pitchFamily="34" charset="0"/>
              <a:cs typeface="Arial" panose="020B0604020202020204" pitchFamily="34" charset="0"/>
            </a:endParaRPr>
          </a:p>
        </p:txBody>
      </p:sp>
      <p:pic>
        <p:nvPicPr>
          <p:cNvPr id="548872" name="Picture 5" descr="kish_mir_lip_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1323975"/>
            <a:ext cx="182880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animEffect transition="in" filter="slide(fromBottom)">
                                      <p:cBhvr>
                                        <p:cTn id="7" dur="500"/>
                                        <p:tgtEl>
                                          <p:spTgt spid="739331">
                                            <p:txEl>
                                              <p:pRg st="0" end="0"/>
                                            </p:txEl>
                                          </p:spTgt>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739331">
                                            <p:txEl>
                                              <p:pRg st="1" end="1"/>
                                            </p:txEl>
                                          </p:spTgt>
                                        </p:tgtEl>
                                        <p:attrNameLst>
                                          <p:attrName>style.visibility</p:attrName>
                                        </p:attrNameLst>
                                      </p:cBhvr>
                                      <p:to>
                                        <p:strVal val="visible"/>
                                      </p:to>
                                    </p:set>
                                    <p:animEffect transition="in" filter="slide(fromBottom)">
                                      <p:cBhvr>
                                        <p:cTn id="10" dur="500"/>
                                        <p:tgtEl>
                                          <p:spTgt spid="739331">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739332"/>
                                        </p:tgtEl>
                                        <p:attrNameLst>
                                          <p:attrName>style.visibility</p:attrName>
                                        </p:attrNameLst>
                                      </p:cBhvr>
                                      <p:to>
                                        <p:strVal val="visible"/>
                                      </p:to>
                                    </p:set>
                                    <p:animEffect transition="in" filter="slide(fromBottom)">
                                      <p:cBhvr>
                                        <p:cTn id="15" dur="500"/>
                                        <p:tgtEl>
                                          <p:spTgt spid="73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uiExpand="1" build="p"/>
      <p:bldP spid="7393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cs typeface="Arial" panose="020B0604020202020204" pitchFamily="34" charset="0"/>
              </a:rPr>
              <a:pPr defTabSz="814388" eaLnBrk="0" hangingPunct="0"/>
              <a:t>13</a:t>
            </a:fld>
            <a:endParaRPr lang="en-US" sz="900" b="1" dirty="0">
              <a:solidFill>
                <a:srgbClr val="808080"/>
              </a:solidFill>
              <a:latin typeface="Arial" panose="020B0604020202020204" pitchFamily="34" charset="0"/>
              <a:cs typeface="Arial" panose="020B0604020202020204" pitchFamily="34" charset="0"/>
            </a:endParaRPr>
          </a:p>
        </p:txBody>
      </p:sp>
      <p:sp>
        <p:nvSpPr>
          <p:cNvPr id="290818"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cs typeface="Arial" panose="020B0604020202020204" pitchFamily="34" charset="0"/>
              </a:rPr>
              <a:pPr defTabSz="814388" eaLnBrk="0" hangingPunct="0"/>
              <a:t>13</a:t>
            </a:fld>
            <a:endParaRPr lang="en-US" sz="900" b="1" dirty="0">
              <a:solidFill>
                <a:srgbClr val="808080"/>
              </a:solidFill>
              <a:latin typeface="Arial" panose="020B0604020202020204" pitchFamily="34" charset="0"/>
              <a:cs typeface="Arial" panose="020B0604020202020204" pitchFamily="34" charset="0"/>
            </a:endParaRPr>
          </a:p>
        </p:txBody>
      </p:sp>
      <p:sp>
        <p:nvSpPr>
          <p:cNvPr id="290819"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cs typeface="Arial" panose="020B0604020202020204" pitchFamily="34" charset="0"/>
              </a:rPr>
              <a:pPr defTabSz="814388" eaLnBrk="0" hangingPunct="0"/>
              <a:t>13</a:t>
            </a:fld>
            <a:endParaRPr lang="en-US" sz="900" b="1" dirty="0">
              <a:solidFill>
                <a:srgbClr val="808080"/>
              </a:solidFill>
              <a:latin typeface="Arial" panose="020B0604020202020204" pitchFamily="34" charset="0"/>
              <a:cs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dirty="0">
                <a:solidFill>
                  <a:srgbClr val="808080"/>
                </a:solidFill>
                <a:latin typeface="Arial" panose="020B0604020202020204" pitchFamily="34" charset="0"/>
                <a:cs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dirty="0">
              <a:solidFill>
                <a:srgbClr val="808080"/>
              </a:solidFill>
              <a:latin typeface="Arial" panose="020B0604020202020204" pitchFamily="34" charset="0"/>
              <a:cs typeface="Arial" panose="020B0604020202020204" pitchFamily="34" charset="0"/>
            </a:endParaRPr>
          </a:p>
          <a:p>
            <a:pPr defTabSz="814388" eaLnBrk="0" hangingPunct="0"/>
            <a:r>
              <a:rPr lang="en-US" sz="900" b="1" dirty="0" err="1">
                <a:solidFill>
                  <a:srgbClr val="808080"/>
                </a:solidFill>
                <a:latin typeface="Arial" panose="020B0604020202020204" pitchFamily="34" charset="0"/>
                <a:cs typeface="Arial" panose="020B0604020202020204" pitchFamily="34" charset="0"/>
              </a:rPr>
              <a:t>Presentation_ID</a:t>
            </a:r>
            <a:endParaRPr lang="en-US" sz="900" b="1" dirty="0">
              <a:solidFill>
                <a:srgbClr val="808080"/>
              </a:solidFill>
              <a:latin typeface="Arial" panose="020B0604020202020204" pitchFamily="34" charset="0"/>
              <a:cs typeface="Arial" panose="020B0604020202020204" pitchFamily="34" charset="0"/>
            </a:endParaRP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Arial" panose="020B0604020202020204" pitchFamily="34" charset="0"/>
              </a:rPr>
              <a:t>الهجمات ضد الكتاب المقدس</a:t>
            </a:r>
            <a:br>
              <a:rPr lang="ar-JO" altLang="zh-CN" sz="4800" dirty="0">
                <a:solidFill>
                  <a:schemeClr val="bg1"/>
                </a:solidFill>
                <a:ea typeface="SimSun" charset="0"/>
                <a:cs typeface="Arial" panose="020B0604020202020204" pitchFamily="34" charset="0"/>
              </a:rPr>
            </a:br>
            <a:r>
              <a:rPr lang="ar-SA" altLang="zh-CN" sz="4800" dirty="0">
                <a:solidFill>
                  <a:schemeClr val="bg1"/>
                </a:solidFill>
                <a:ea typeface="SimSun" charset="0"/>
                <a:cs typeface="Arial" panose="020B0604020202020204" pitchFamily="34" charset="0"/>
              </a:rPr>
              <a:t> اليوم</a:t>
            </a:r>
            <a:endParaRPr lang="en-US" altLang="zh-CN" dirty="0">
              <a:ea typeface="SimSun" charset="0"/>
              <a:cs typeface="Arial" panose="020B0604020202020204" pitchFamily="34" charset="0"/>
            </a:endParaRPr>
          </a:p>
        </p:txBody>
      </p:sp>
      <p:sp>
        <p:nvSpPr>
          <p:cNvPr id="290824" name="Text Box 1033"/>
          <p:cNvSpPr txBox="1">
            <a:spLocks noChangeArrowheads="1"/>
          </p:cNvSpPr>
          <p:nvPr/>
        </p:nvSpPr>
        <p:spPr bwMode="auto">
          <a:xfrm>
            <a:off x="76200" y="5029200"/>
            <a:ext cx="89916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JO" sz="3200" b="1" dirty="0">
                <a:solidFill>
                  <a:schemeClr val="bg1"/>
                </a:solidFill>
                <a:latin typeface="Arial" panose="020B0604020202020204" pitchFamily="34" charset="0"/>
                <a:cs typeface="Arial" panose="020B0604020202020204" pitchFamily="34" charset="0"/>
              </a:rPr>
              <a:t>و</a:t>
            </a:r>
            <a:r>
              <a:rPr lang="ar-SA" sz="3200" b="1" dirty="0">
                <a:solidFill>
                  <a:schemeClr val="bg1"/>
                </a:solidFill>
                <a:latin typeface="Arial" panose="020B0604020202020204" pitchFamily="34" charset="0"/>
                <a:cs typeface="Arial" panose="020B0604020202020204" pitchFamily="34" charset="0"/>
              </a:rPr>
              <a:t>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1796" name="Text Box 4"/>
          <p:cNvSpPr txBox="1">
            <a:spLocks noChangeArrowheads="1"/>
          </p:cNvSpPr>
          <p:nvPr/>
        </p:nvSpPr>
        <p:spPr bwMode="auto">
          <a:xfrm>
            <a:off x="838200" y="1203325"/>
            <a:ext cx="2933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الحكمة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61800" name="Text Box 8"/>
          <p:cNvSpPr txBox="1">
            <a:spLocks noChangeArrowheads="1"/>
          </p:cNvSpPr>
          <p:nvPr/>
        </p:nvSpPr>
        <p:spPr bwMode="auto">
          <a:xfrm>
            <a:off x="381000" y="4876800"/>
            <a:ext cx="3886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عند الله</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1801" name="Text Box 9"/>
          <p:cNvSpPr txBox="1">
            <a:spLocks noChangeArrowheads="1"/>
          </p:cNvSpPr>
          <p:nvPr/>
        </p:nvSpPr>
        <p:spPr bwMode="auto">
          <a:xfrm>
            <a:off x="5524500" y="1203325"/>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القامة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1802" name="Text Box 10"/>
          <p:cNvSpPr txBox="1">
            <a:spLocks noChangeArrowheads="1"/>
          </p:cNvSpPr>
          <p:nvPr/>
        </p:nvSpPr>
        <p:spPr bwMode="auto">
          <a:xfrm>
            <a:off x="4953000" y="4876800"/>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النعمة عند الناس</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1803" name="Rectangle 11"/>
          <p:cNvSpPr>
            <a:spLocks noGrp="1" noChangeArrowheads="1"/>
          </p:cNvSpPr>
          <p:nvPr>
            <p:ph type="title" idx="4294967295"/>
          </p:nvPr>
        </p:nvSpPr>
        <p:spPr>
          <a:xfrm>
            <a:off x="1676400" y="3168650"/>
            <a:ext cx="5867400" cy="156966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SA" sz="4800" dirty="0">
                <a:cs typeface="Arial" panose="020B0604020202020204" pitchFamily="34" charset="0"/>
              </a:rPr>
              <a:t>لوقا ٢ : ٥٢</a:t>
            </a:r>
            <a:br>
              <a:rPr lang="en-US" sz="4800" dirty="0">
                <a:solidFill>
                  <a:schemeClr val="bg1"/>
                </a:solidFill>
                <a:ea typeface="ＭＳ Ｐゴシック" charset="0"/>
                <a:cs typeface="Arial" panose="020B0604020202020204" pitchFamily="34" charset="0"/>
              </a:rPr>
            </a:br>
            <a:r>
              <a:rPr lang="ar-SA" sz="4800" dirty="0">
                <a:cs typeface="Arial" panose="020B0604020202020204" pitchFamily="34" charset="0"/>
              </a:rPr>
              <a:t>وأما ي</a:t>
            </a:r>
            <a:r>
              <a:rPr lang="ar-JO" sz="4800" dirty="0">
                <a:cs typeface="Arial" panose="020B0604020202020204" pitchFamily="34" charset="0"/>
              </a:rPr>
              <a:t>س</a:t>
            </a:r>
            <a:r>
              <a:rPr lang="ar-SA" sz="4800" dirty="0">
                <a:cs typeface="Arial" panose="020B0604020202020204" pitchFamily="34" charset="0"/>
              </a:rPr>
              <a:t>وع فكان يتقدم</a:t>
            </a:r>
            <a:endParaRPr lang="en-US" sz="4800" dirty="0">
              <a:solidFill>
                <a:schemeClr val="bg1"/>
              </a:solidFill>
              <a:ea typeface="ＭＳ Ｐゴシック" charset="0"/>
              <a:cs typeface="Arial" panose="020B0604020202020204" pitchFamily="34" charset="0"/>
            </a:endParaRPr>
          </a:p>
        </p:txBody>
      </p:sp>
      <p:sp>
        <p:nvSpPr>
          <p:cNvPr id="161804" name="Text Box 12"/>
          <p:cNvSpPr txBox="1">
            <a:spLocks noChangeArrowheads="1"/>
          </p:cNvSpPr>
          <p:nvPr/>
        </p:nvSpPr>
        <p:spPr bwMode="auto">
          <a:xfrm>
            <a:off x="8205788" y="76200"/>
            <a:ext cx="7040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289</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8368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3"/>
          <p:cNvSpPr>
            <a:spLocks noGrp="1" noChangeArrowheads="1"/>
          </p:cNvSpPr>
          <p:nvPr>
            <p:ph type="title" idx="4294967295"/>
          </p:nvPr>
        </p:nvSpPr>
        <p:spPr>
          <a:xfrm>
            <a:off x="152400" y="0"/>
            <a:ext cx="1971328" cy="4247317"/>
          </a:xfrm>
          <a:effectLst>
            <a:outerShdw blurRad="63500" dist="38099" dir="2700000" algn="ctr" rotWithShape="0">
              <a:schemeClr val="tx1">
                <a:alpha val="74998"/>
              </a:schemeClr>
            </a:outerShdw>
          </a:effectLst>
        </p:spPr>
        <p:txBody>
          <a:bodyPr wrap="square" anchor="t">
            <a:spAutoFit/>
          </a:bodyPr>
          <a:lstStyle/>
          <a:p>
            <a:pPr eaLnBrk="1" hangingPunct="1">
              <a:spcBef>
                <a:spcPct val="50000"/>
              </a:spcBef>
              <a:defRPr/>
            </a:pPr>
            <a:r>
              <a:rPr lang="ar-JO" sz="5400" b="1" dirty="0">
                <a:solidFill>
                  <a:schemeClr val="bg1"/>
                </a:solidFill>
                <a:latin typeface="Arial" panose="020B0604020202020204" pitchFamily="34" charset="0"/>
                <a:ea typeface="ＭＳ Ｐゴシック" charset="0"/>
                <a:cs typeface="Arial" panose="020B0604020202020204" pitchFamily="34" charset="0"/>
              </a:rPr>
              <a:t>هل          كان      يسوع     أعزباً    بالفعل؟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2" descr="Esse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3"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بقي الأسينيون عازبين</a:t>
            </a:r>
            <a:endParaRPr lang="en-US" dirty="0">
              <a:latin typeface="Arial" panose="020B0604020202020204" pitchFamily="34" charset="0"/>
              <a:ea typeface="ＭＳ Ｐゴシック" charset="0"/>
              <a:cs typeface="Arial" panose="020B0604020202020204" pitchFamily="34" charset="0"/>
            </a:endParaRPr>
          </a:p>
        </p:txBody>
      </p:sp>
      <p:sp>
        <p:nvSpPr>
          <p:cNvPr id="555011" name="Rectangle 4"/>
          <p:cNvSpPr>
            <a:spLocks noChangeArrowheads="1"/>
          </p:cNvSpPr>
          <p:nvPr/>
        </p:nvSpPr>
        <p:spPr bwMode="auto">
          <a:xfrm>
            <a:off x="2667000" y="4343400"/>
            <a:ext cx="13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555012"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4800600"/>
            <a:ext cx="3124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5013" name="Rectangle 7"/>
          <p:cNvSpPr>
            <a:spLocks noChangeArrowheads="1"/>
          </p:cNvSpPr>
          <p:nvPr/>
        </p:nvSpPr>
        <p:spPr bwMode="auto">
          <a:xfrm>
            <a:off x="2743200" y="4800600"/>
            <a:ext cx="1371600" cy="381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5688"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105" charset="2"/>
              <a:buChar char="n"/>
              <a:defRPr/>
            </a:pPr>
            <a:endParaRPr lang="en-US" sz="3200" b="1">
              <a:effectLst>
                <a:outerShdw blurRad="38100" dist="38100" dir="2700000" algn="tl">
                  <a:srgbClr val="000000"/>
                </a:outerShdw>
              </a:effectLst>
              <a:latin typeface="Garamond" pitchFamily="-105" charset="0"/>
              <a:ea typeface="+mn-ea"/>
              <a:cs typeface="+mn-cs"/>
            </a:endParaRPr>
          </a:p>
        </p:txBody>
      </p:sp>
      <p:pic>
        <p:nvPicPr>
          <p:cNvPr id="455689" name="Picture 9"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p:spPr>
      </p:pic>
      <p:sp>
        <p:nvSpPr>
          <p:cNvPr id="555016" name="Text Box 10"/>
          <p:cNvSpPr txBox="1">
            <a:spLocks noChangeArrowheads="1"/>
          </p:cNvSpPr>
          <p:nvPr/>
        </p:nvSpPr>
        <p:spPr bwMode="auto">
          <a:xfrm>
            <a:off x="8621713" y="0"/>
            <a:ext cx="5222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chemeClr val="bg2"/>
                </a:solidFill>
                <a:latin typeface="Garamond"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455689"/>
                                        </p:tgtEl>
                                        <p:attrNameLst>
                                          <p:attrName>style.visibility</p:attrName>
                                        </p:attrNameLst>
                                      </p:cBhvr>
                                      <p:to>
                                        <p:strVal val="visible"/>
                                      </p:to>
                                    </p:set>
                                    <p:animEffect transition="in" filter="box(in)">
                                      <p:cBhvr>
                                        <p:cTn id="7" dur="500"/>
                                        <p:tgtEl>
                                          <p:spTgt spid="455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557059"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5"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هل يهم إذا تزوج المسيح؟</a:t>
            </a:r>
            <a:endParaRPr lang="en-US" dirty="0">
              <a:latin typeface="Arial" panose="020B0604020202020204" pitchFamily="34" charset="0"/>
              <a:ea typeface="ＭＳ Ｐゴシック" charset="0"/>
              <a:cs typeface="Arial" panose="020B0604020202020204" pitchFamily="34" charset="0"/>
            </a:endParaRPr>
          </a:p>
        </p:txBody>
      </p:sp>
      <p:sp>
        <p:nvSpPr>
          <p:cNvPr id="745476" name="Text Box 4"/>
          <p:cNvSpPr txBox="1">
            <a:spLocks noChangeArrowheads="1"/>
          </p:cNvSpPr>
          <p:nvPr/>
        </p:nvSpPr>
        <p:spPr bwMode="auto">
          <a:xfrm>
            <a:off x="441325" y="4724400"/>
            <a:ext cx="8169275" cy="954107"/>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r" rtl="1">
              <a:buFontTx/>
              <a:buChar char="•"/>
              <a:defRPr/>
            </a:pPr>
            <a:r>
              <a:rPr lang="ar-JO" sz="2800" b="1" dirty="0">
                <a:solidFill>
                  <a:schemeClr val="accent2"/>
                </a:solidFill>
                <a:latin typeface="Arial" panose="020B0604020202020204" pitchFamily="34" charset="0"/>
                <a:ea typeface="+mn-ea"/>
                <a:cs typeface="Arial" panose="020B0604020202020204" pitchFamily="34" charset="0"/>
              </a:rPr>
              <a:t>الزواج مشروع مكرم خلقه الله.</a:t>
            </a:r>
            <a:endParaRPr lang="en-US" sz="2800" b="1" dirty="0">
              <a:solidFill>
                <a:schemeClr val="accent2"/>
              </a:solidFill>
              <a:latin typeface="Arial" panose="020B0604020202020204" pitchFamily="34" charset="0"/>
              <a:ea typeface="+mn-ea"/>
              <a:cs typeface="Arial" panose="020B0604020202020204" pitchFamily="34" charset="0"/>
            </a:endParaRPr>
          </a:p>
          <a:p>
            <a:pPr marL="339725" indent="-339725" algn="r" rtl="1">
              <a:buFontTx/>
              <a:buChar char="•"/>
              <a:defRPr/>
            </a:pPr>
            <a:r>
              <a:rPr lang="ar-JO" sz="2800" b="1" dirty="0">
                <a:solidFill>
                  <a:schemeClr val="accent2"/>
                </a:solidFill>
                <a:latin typeface="Arial" panose="020B0604020202020204" pitchFamily="34" charset="0"/>
                <a:ea typeface="+mn-ea"/>
                <a:cs typeface="Arial" panose="020B0604020202020204" pitchFamily="34" charset="0"/>
              </a:rPr>
              <a:t>لو أن يسوع تزوج لكان العهد الجديد قد ذكر هذه النقطة المهمة.</a:t>
            </a:r>
            <a:endParaRPr lang="en-US" sz="2800" b="1" dirty="0">
              <a:solidFill>
                <a:schemeClr val="accent2"/>
              </a:solidFill>
              <a:latin typeface="Arial" panose="020B0604020202020204" pitchFamily="34" charset="0"/>
              <a:ea typeface="+mn-ea"/>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6"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sp>
        <p:nvSpPr>
          <p:cNvPr id="747522" name="Text Box 2"/>
          <p:cNvSpPr txBox="1">
            <a:spLocks noChangeArrowheads="1"/>
          </p:cNvSpPr>
          <p:nvPr/>
        </p:nvSpPr>
        <p:spPr bwMode="auto">
          <a:xfrm>
            <a:off x="4191000" y="762000"/>
            <a:ext cx="4953000" cy="440120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buFontTx/>
              <a:buChar char="•"/>
              <a:defRPr/>
            </a:pPr>
            <a:endParaRPr lang="en-US" sz="2800" b="1" dirty="0">
              <a:solidFill>
                <a:srgbClr val="FFFFFF"/>
              </a:solidFill>
              <a:latin typeface="Arial" panose="020B0604020202020204" pitchFamily="34" charset="0"/>
              <a:cs typeface="Arial" panose="020B0604020202020204" pitchFamily="34" charset="0"/>
            </a:endParaRPr>
          </a:p>
          <a:p>
            <a:pPr algn="r" rtl="1">
              <a:buFontTx/>
              <a:buChar char="•"/>
              <a:defRPr/>
            </a:pPr>
            <a:r>
              <a:rPr lang="ar-JO" sz="2800" b="1" dirty="0">
                <a:solidFill>
                  <a:srgbClr val="FFFFFF"/>
                </a:solidFill>
                <a:latin typeface="Arial" panose="020B0604020202020204" pitchFamily="34" charset="0"/>
                <a:cs typeface="Arial" panose="020B0604020202020204" pitchFamily="34" charset="0"/>
              </a:rPr>
              <a:t>الزواج نفسه بالنسبة ليسوع لن يدمر خطة الله للمسيح.</a:t>
            </a:r>
            <a:endParaRPr lang="en-US" sz="2800" b="1" dirty="0">
              <a:solidFill>
                <a:srgbClr val="FFFFFF"/>
              </a:solidFill>
              <a:latin typeface="Arial" panose="020B0604020202020204" pitchFamily="34" charset="0"/>
              <a:cs typeface="Arial" panose="020B0604020202020204" pitchFamily="34" charset="0"/>
            </a:endParaRPr>
          </a:p>
          <a:p>
            <a:pPr>
              <a:buFontTx/>
              <a:buChar char="•"/>
              <a:defRPr/>
            </a:pPr>
            <a:endParaRPr lang="en-US" sz="2800" b="1" dirty="0">
              <a:solidFill>
                <a:srgbClr val="FFFFFF"/>
              </a:solidFill>
              <a:latin typeface="Arial" panose="020B0604020202020204" pitchFamily="34" charset="0"/>
              <a:cs typeface="Arial" panose="020B0604020202020204" pitchFamily="34" charset="0"/>
            </a:endParaRPr>
          </a:p>
          <a:p>
            <a:pPr algn="r" rtl="1">
              <a:buFontTx/>
              <a:buChar char="•"/>
              <a:defRPr/>
            </a:pPr>
            <a:r>
              <a:rPr lang="ar-JO" sz="2800" b="1" dirty="0">
                <a:solidFill>
                  <a:srgbClr val="FFFFFF"/>
                </a:solidFill>
                <a:latin typeface="Arial" panose="020B0604020202020204" pitchFamily="34" charset="0"/>
                <a:cs typeface="Arial" panose="020B0604020202020204" pitchFamily="34" charset="0"/>
              </a:rPr>
              <a:t>لكن لو أنجب يسوع طفلاً، لما كان لنسله طبيعة خاطئة.</a:t>
            </a:r>
            <a:endParaRPr lang="en-US" sz="2800" b="1" dirty="0">
              <a:solidFill>
                <a:srgbClr val="FFFFFF"/>
              </a:solidFill>
              <a:latin typeface="Arial" panose="020B0604020202020204" pitchFamily="34" charset="0"/>
              <a:cs typeface="Arial" panose="020B0604020202020204" pitchFamily="34" charset="0"/>
            </a:endParaRPr>
          </a:p>
          <a:p>
            <a:pPr>
              <a:buFontTx/>
              <a:buChar char="•"/>
              <a:defRPr/>
            </a:pPr>
            <a:endParaRPr lang="en-US" sz="2800" b="1" dirty="0">
              <a:solidFill>
                <a:srgbClr val="FFFFFF"/>
              </a:solidFill>
              <a:latin typeface="Arial" panose="020B0604020202020204" pitchFamily="34" charset="0"/>
              <a:cs typeface="Arial" panose="020B0604020202020204" pitchFamily="34" charset="0"/>
            </a:endParaRPr>
          </a:p>
          <a:p>
            <a:pPr>
              <a:buFontTx/>
              <a:buChar char="•"/>
              <a:defRPr/>
            </a:pPr>
            <a:endParaRPr lang="en-US" sz="2800" b="1" dirty="0">
              <a:solidFill>
                <a:srgbClr val="FFFFFF"/>
              </a:solidFill>
              <a:latin typeface="Arial" panose="020B0604020202020204" pitchFamily="34" charset="0"/>
              <a:cs typeface="Arial" panose="020B0604020202020204" pitchFamily="34" charset="0"/>
            </a:endParaRPr>
          </a:p>
          <a:p>
            <a:pPr>
              <a:buFontTx/>
              <a:buChar char="•"/>
              <a:defRPr/>
            </a:pPr>
            <a:endParaRPr lang="en-US" sz="2800" b="1" dirty="0">
              <a:solidFill>
                <a:srgbClr val="FFFFFF"/>
              </a:solidFill>
              <a:latin typeface="Arial" panose="020B0604020202020204" pitchFamily="34" charset="0"/>
              <a:cs typeface="Arial" panose="020B0604020202020204" pitchFamily="34" charset="0"/>
            </a:endParaRPr>
          </a:p>
          <a:p>
            <a:pPr>
              <a:buFontTx/>
              <a:buChar char="•"/>
              <a:defRPr/>
            </a:pPr>
            <a:endParaRPr lang="en-US" sz="2800" b="1" dirty="0">
              <a:solidFill>
                <a:srgbClr val="FFFFFF"/>
              </a:solidFill>
              <a:latin typeface="Arial" panose="020B0604020202020204" pitchFamily="34" charset="0"/>
              <a:cs typeface="Arial" panose="020B0604020202020204" pitchFamily="34" charset="0"/>
            </a:endParaRPr>
          </a:p>
        </p:txBody>
      </p:sp>
      <p:pic>
        <p:nvPicPr>
          <p:cNvPr id="559108" name="Picture 3" descr="Jesus&amp;Mar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4202113"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4"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هل يهم إذا تزوج المسيح؟</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p>
            <a:pPr>
              <a:defRPr/>
            </a:pPr>
            <a:endParaRPr lang="en-US">
              <a:solidFill>
                <a:srgbClr val="FFFFFF"/>
              </a:solidFill>
              <a:latin typeface="Arial" panose="020B0604020202020204" pitchFamily="34" charset="0"/>
              <a:cs typeface="Arial" panose="020B0604020202020204" pitchFamily="34" charset="0"/>
            </a:endParaRPr>
          </a:p>
        </p:txBody>
      </p:sp>
      <p:pic>
        <p:nvPicPr>
          <p:cNvPr id="561155"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9571" name="Text Box 3"/>
          <p:cNvSpPr txBox="1">
            <a:spLocks noChangeArrowheads="1"/>
          </p:cNvSpPr>
          <p:nvPr/>
        </p:nvSpPr>
        <p:spPr bwMode="auto">
          <a:xfrm>
            <a:off x="2895600" y="4759325"/>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rgbClr val="FFFFFF"/>
                </a:solidFill>
                <a:latin typeface="Arial" panose="020B0604020202020204" pitchFamily="34" charset="0"/>
                <a:ea typeface="+mn-ea"/>
                <a:cs typeface="Arial" panose="020B0604020202020204" pitchFamily="34" charset="0"/>
              </a:rPr>
              <a:t>+</a:t>
            </a:r>
          </a:p>
        </p:txBody>
      </p:sp>
      <p:sp>
        <p:nvSpPr>
          <p:cNvPr id="74957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يجدف براون على اسم الله</a:t>
            </a:r>
            <a:endParaRPr lang="en-US" dirty="0">
              <a:latin typeface="Arial" panose="020B0604020202020204" pitchFamily="34" charset="0"/>
              <a:ea typeface="ＭＳ Ｐゴシック" charset="0"/>
              <a:cs typeface="Arial" panose="020B0604020202020204" pitchFamily="34" charset="0"/>
            </a:endParaRPr>
          </a:p>
        </p:txBody>
      </p:sp>
      <p:sp>
        <p:nvSpPr>
          <p:cNvPr id="749573" name="Text Box 5"/>
          <p:cNvSpPr txBox="1">
            <a:spLocks noChangeArrowheads="1"/>
          </p:cNvSpPr>
          <p:nvPr/>
        </p:nvSpPr>
        <p:spPr bwMode="auto">
          <a:xfrm>
            <a:off x="441325" y="4759325"/>
            <a:ext cx="3216275" cy="954107"/>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ar-JO" sz="2800" b="1" dirty="0">
                <a:solidFill>
                  <a:srgbClr val="FFFFFF"/>
                </a:solidFill>
                <a:latin typeface="Arial" panose="020B0604020202020204" pitchFamily="34" charset="0"/>
                <a:ea typeface="+mn-ea"/>
                <a:cs typeface="Arial" panose="020B0604020202020204" pitchFamily="34" charset="0"/>
              </a:rPr>
              <a:t>يهوه</a:t>
            </a:r>
          </a:p>
          <a:p>
            <a:pPr marL="339725" indent="-339725" algn="ctr">
              <a:defRPr/>
            </a:pPr>
            <a:r>
              <a:rPr lang="ar-JO" sz="2800" b="1" dirty="0">
                <a:solidFill>
                  <a:srgbClr val="FFFFFF"/>
                </a:solidFill>
                <a:latin typeface="Arial" panose="020B0604020202020204" pitchFamily="34" charset="0"/>
                <a:ea typeface="+mn-ea"/>
                <a:cs typeface="Arial" panose="020B0604020202020204" pitchFamily="34" charset="0"/>
              </a:rPr>
              <a:t>(الإله الذكر المفترض)</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749574" name="Text Box 6"/>
          <p:cNvSpPr txBox="1">
            <a:spLocks noChangeArrowheads="1"/>
          </p:cNvSpPr>
          <p:nvPr/>
        </p:nvSpPr>
        <p:spPr bwMode="auto">
          <a:xfrm>
            <a:off x="4876800" y="4759325"/>
            <a:ext cx="3597275" cy="954107"/>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ar-JO" sz="2800" b="1" dirty="0">
                <a:solidFill>
                  <a:srgbClr val="FFFFFF"/>
                </a:solidFill>
                <a:latin typeface="Arial" panose="020B0604020202020204" pitchFamily="34" charset="0"/>
                <a:ea typeface="+mn-ea"/>
                <a:cs typeface="Arial" panose="020B0604020202020204" pitchFamily="34" charset="0"/>
              </a:rPr>
              <a:t>الشكينة</a:t>
            </a:r>
          </a:p>
          <a:p>
            <a:pPr marL="339725" indent="-339725" algn="ctr">
              <a:defRPr/>
            </a:pPr>
            <a:r>
              <a:rPr lang="ar-JO" sz="2800" b="1" dirty="0">
                <a:solidFill>
                  <a:srgbClr val="FFFFFF"/>
                </a:solidFill>
                <a:latin typeface="Arial" panose="020B0604020202020204" pitchFamily="34" charset="0"/>
                <a:ea typeface="+mn-ea"/>
                <a:cs typeface="Arial" panose="020B0604020202020204" pitchFamily="34" charset="0"/>
              </a:rPr>
              <a:t>(الإلهة الأنثى المفترضة)</a:t>
            </a:r>
            <a:endParaRPr lang="en-US" sz="28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9573"/>
                                        </p:tgtEl>
                                        <p:attrNameLst>
                                          <p:attrName>style.visibility</p:attrName>
                                        </p:attrNameLst>
                                      </p:cBhvr>
                                      <p:to>
                                        <p:strVal val="visible"/>
                                      </p:to>
                                    </p:set>
                                    <p:animEffect transition="in" filter="dissolve">
                                      <p:cBhvr>
                                        <p:cTn id="7" dur="500"/>
                                        <p:tgtEl>
                                          <p:spTgt spid="74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9571"/>
                                        </p:tgtEl>
                                        <p:attrNameLst>
                                          <p:attrName>style.visibility</p:attrName>
                                        </p:attrNameLst>
                                      </p:cBhvr>
                                      <p:to>
                                        <p:strVal val="visible"/>
                                      </p:to>
                                    </p:set>
                                    <p:animEffect transition="in" filter="dissolve">
                                      <p:cBhvr>
                                        <p:cTn id="12" dur="500"/>
                                        <p:tgtEl>
                                          <p:spTgt spid="749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9574"/>
                                        </p:tgtEl>
                                        <p:attrNameLst>
                                          <p:attrName>style.visibility</p:attrName>
                                        </p:attrNameLst>
                                      </p:cBhvr>
                                      <p:to>
                                        <p:strVal val="visible"/>
                                      </p:to>
                                    </p:set>
                                    <p:animEffect transition="in" filter="dissolve">
                                      <p:cBhvr>
                                        <p:cTn id="17" dur="500"/>
                                        <p:tgtEl>
                                          <p:spTgt spid="74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animBg="1"/>
      <p:bldP spid="749573" grpId="0" animBg="1"/>
      <p:bldP spid="74957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866" name="Rectangle 2"/>
          <p:cNvSpPr>
            <a:spLocks noGrp="1" noChangeArrowheads="1"/>
          </p:cNvSpPr>
          <p:nvPr>
            <p:ph type="ctrTitle"/>
          </p:nvPr>
        </p:nvSpPr>
        <p:spPr>
          <a:xfrm>
            <a:off x="685800" y="1447800"/>
            <a:ext cx="7772400" cy="1219200"/>
          </a:xfrm>
          <a:effectLst>
            <a:outerShdw blurRad="63500" dist="35921" dir="2700000" algn="ctr" rotWithShape="0">
              <a:srgbClr val="020009">
                <a:alpha val="74998"/>
              </a:srgbClr>
            </a:outerShdw>
          </a:effectLst>
        </p:spPr>
        <p:txBody>
          <a:bodyPr/>
          <a:lstStyle/>
          <a:p>
            <a:pPr eaLnBrk="1" hangingPunct="1">
              <a:defRPr/>
            </a:pPr>
            <a:r>
              <a:rPr lang="ar-JO" sz="6000" b="1" u="sng" dirty="0">
                <a:solidFill>
                  <a:schemeClr val="tx1"/>
                </a:solidFill>
                <a:latin typeface="Arial" panose="020B0604020202020204" pitchFamily="34" charset="0"/>
                <a:ea typeface="ＭＳ Ｐゴシック" charset="0"/>
                <a:cs typeface="Arial" panose="020B0604020202020204" pitchFamily="34" charset="0"/>
              </a:rPr>
              <a:t>التوحيد</a:t>
            </a:r>
            <a:endParaRPr lang="en-US" u="sng"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63202" name="Rectangle 3"/>
          <p:cNvSpPr>
            <a:spLocks noGrp="1" noChangeArrowheads="1"/>
          </p:cNvSpPr>
          <p:nvPr>
            <p:ph type="subTitle" idx="1"/>
          </p:nvPr>
        </p:nvSpPr>
        <p:spPr>
          <a:xfrm>
            <a:off x="1905000" y="2590800"/>
            <a:ext cx="5334000" cy="2743200"/>
          </a:xfrm>
        </p:spPr>
        <p:txBody>
          <a:bodyPr/>
          <a:lstStyle/>
          <a:p>
            <a:pPr eaLnBrk="1" hangingPunct="1">
              <a:buFont typeface="Trebuchet MS" charset="0"/>
              <a:buNone/>
            </a:pPr>
            <a:r>
              <a:rPr lang="ar-JO" altLang="ja-JP" sz="3600" b="1" dirty="0">
                <a:solidFill>
                  <a:srgbClr val="EBFFF0"/>
                </a:solidFill>
                <a:latin typeface="Arial" panose="020B0604020202020204" pitchFamily="34" charset="0"/>
                <a:ea typeface="ＭＳ Ｐゴシック" charset="0"/>
                <a:cs typeface="Arial" panose="020B0604020202020204" pitchFamily="34" charset="0"/>
              </a:rPr>
              <a:t>اسمع يا إسرائيل</a:t>
            </a:r>
          </a:p>
          <a:p>
            <a:pPr eaLnBrk="1" hangingPunct="1">
              <a:buFont typeface="Trebuchet MS" charset="0"/>
              <a:buNone/>
            </a:pPr>
            <a:r>
              <a:rPr lang="ar-JO" altLang="ja-JP" sz="3600" b="1" dirty="0">
                <a:solidFill>
                  <a:srgbClr val="EBFFF0"/>
                </a:solidFill>
                <a:latin typeface="Arial" panose="020B0604020202020204" pitchFamily="34" charset="0"/>
                <a:ea typeface="ＭＳ Ｐゴシック" charset="0"/>
                <a:cs typeface="Arial" panose="020B0604020202020204" pitchFamily="34" charset="0"/>
              </a:rPr>
              <a:t>الرب إلهنا</a:t>
            </a:r>
          </a:p>
          <a:p>
            <a:pPr eaLnBrk="1" hangingPunct="1">
              <a:buFont typeface="Trebuchet MS" charset="0"/>
              <a:buNone/>
            </a:pPr>
            <a:r>
              <a:rPr lang="ar-JO" altLang="ja-JP" sz="3600" b="1" dirty="0">
                <a:solidFill>
                  <a:srgbClr val="EBFFF0"/>
                </a:solidFill>
                <a:latin typeface="Arial" panose="020B0604020202020204" pitchFamily="34" charset="0"/>
                <a:ea typeface="ＭＳ Ｐゴシック" charset="0"/>
                <a:cs typeface="Arial" panose="020B0604020202020204" pitchFamily="34" charset="0"/>
              </a:rPr>
              <a:t>رب واحد</a:t>
            </a:r>
            <a:endParaRPr lang="en-US" altLang="ja-JP" sz="3600" b="1" dirty="0">
              <a:solidFill>
                <a:srgbClr val="EBFFF0"/>
              </a:solidFill>
              <a:latin typeface="Arial" panose="020B0604020202020204" pitchFamily="34" charset="0"/>
              <a:ea typeface="ＭＳ Ｐゴシック" charset="0"/>
              <a:cs typeface="Arial" panose="020B0604020202020204" pitchFamily="34" charset="0"/>
            </a:endParaRPr>
          </a:p>
          <a:p>
            <a:pPr eaLnBrk="1" hangingPunct="1">
              <a:buFont typeface="Trebuchet MS" charset="0"/>
              <a:buNone/>
            </a:pPr>
            <a:r>
              <a:rPr lang="en-US" sz="3600" b="1" dirty="0">
                <a:solidFill>
                  <a:srgbClr val="EBFFF0"/>
                </a:solidFill>
                <a:latin typeface="Arial" panose="020B0604020202020204" pitchFamily="34" charset="0"/>
                <a:ea typeface="ＭＳ Ｐゴシック" charset="0"/>
                <a:cs typeface="Arial" panose="020B0604020202020204" pitchFamily="34" charset="0"/>
              </a:rPr>
              <a:t>(</a:t>
            </a:r>
            <a:r>
              <a:rPr lang="ar-JO" sz="3600" b="1" dirty="0">
                <a:solidFill>
                  <a:srgbClr val="EBFFF0"/>
                </a:solidFill>
                <a:latin typeface="Arial" panose="020B0604020202020204" pitchFamily="34" charset="0"/>
                <a:ea typeface="ＭＳ Ｐゴシック" charset="0"/>
                <a:cs typeface="Arial" panose="020B0604020202020204" pitchFamily="34" charset="0"/>
              </a:rPr>
              <a:t>تث 6: 4</a:t>
            </a:r>
            <a:r>
              <a:rPr lang="en-US" sz="3600" b="1" dirty="0">
                <a:solidFill>
                  <a:srgbClr val="EBFFF0"/>
                </a:solidFill>
                <a:latin typeface="Arial" panose="020B0604020202020204" pitchFamily="34" charset="0"/>
                <a:ea typeface="ＭＳ Ｐゴシック" charset="0"/>
                <a:cs typeface="Arial" panose="020B0604020202020204" pitchFamily="34" charset="0"/>
              </a:rPr>
              <a:t>)</a:t>
            </a:r>
          </a:p>
        </p:txBody>
      </p:sp>
      <p:sp>
        <p:nvSpPr>
          <p:cNvPr id="563203" name="Text Box 4"/>
          <p:cNvSpPr txBox="1">
            <a:spLocks noChangeArrowheads="1"/>
          </p:cNvSpPr>
          <p:nvPr/>
        </p:nvSpPr>
        <p:spPr bwMode="auto">
          <a:xfrm>
            <a:off x="609600" y="5715000"/>
            <a:ext cx="7772400" cy="1077218"/>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sz="3200" dirty="0">
                <a:latin typeface="Arial" panose="020B0604020202020204" pitchFamily="34" charset="0"/>
                <a:cs typeface="Arial" panose="020B0604020202020204" pitchFamily="34" charset="0"/>
              </a:rPr>
              <a:t>هذا التعليم اليهودي الأساسي لن يقبل مطلقاً بوجود إلهين في الهيكل، ولا أقل</a:t>
            </a:r>
            <a:endParaRPr lang="en-US" sz="3200" dirty="0">
              <a:latin typeface="Arial" panose="020B0604020202020204" pitchFamily="34"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Picture 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165316" name="Text Box 4"/>
          <p:cNvSpPr txBox="1">
            <a:spLocks noChangeArrowheads="1"/>
          </p:cNvSpPr>
          <p:nvPr/>
        </p:nvSpPr>
        <p:spPr bwMode="auto">
          <a:xfrm>
            <a:off x="4572000" y="1143000"/>
            <a:ext cx="4191000" cy="2862322"/>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a:defRPr/>
            </a:pPr>
            <a:r>
              <a:rPr lang="ar-JO" sz="3200" b="1" dirty="0">
                <a:latin typeface="Arial" panose="020B0604020202020204" pitchFamily="34" charset="0"/>
                <a:cs typeface="Arial" panose="020B0604020202020204" pitchFamily="34" charset="0"/>
              </a:rPr>
              <a:t>تضمن التقليد اليهودي المبكر طقوساً جنسية في الهيكل ولا أقل من ذلك.</a:t>
            </a:r>
            <a:br>
              <a:rPr lang="en-US" sz="3200" b="1" dirty="0">
                <a:latin typeface="Arial" panose="020B0604020202020204" pitchFamily="34" charset="0"/>
                <a:cs typeface="Arial" panose="020B0604020202020204" pitchFamily="34" charset="0"/>
              </a:rPr>
            </a:br>
            <a:endParaRPr lang="en-US" sz="2800" b="1" dirty="0">
              <a:latin typeface="Arial" panose="020B0604020202020204" pitchFamily="34" charset="0"/>
              <a:cs typeface="Arial" panose="020B0604020202020204" pitchFamily="34" charset="0"/>
            </a:endParaRPr>
          </a:p>
          <a:p>
            <a:pPr algn="r">
              <a:defRPr/>
            </a:pPr>
            <a:r>
              <a:rPr lang="ar-JO" sz="2800" b="1" dirty="0">
                <a:latin typeface="Arial" panose="020B0604020202020204" pitchFamily="34" charset="0"/>
                <a:cs typeface="Arial" panose="020B0604020202020204" pitchFamily="34" charset="0"/>
              </a:rPr>
              <a:t>شفرة دافنشي، 411</a:t>
            </a:r>
          </a:p>
          <a:p>
            <a:pPr algn="r">
              <a:defRPr/>
            </a:pPr>
            <a:r>
              <a:rPr lang="ar-JO" sz="2800" b="1" dirty="0">
                <a:latin typeface="Arial" panose="020B0604020202020204" pitchFamily="34" charset="0"/>
                <a:cs typeface="Arial" panose="020B0604020202020204" pitchFamily="34" charset="0"/>
              </a:rPr>
              <a:t>(غلاف ورقي)</a:t>
            </a:r>
            <a:endParaRPr lang="en-US" sz="2800" b="1" dirty="0">
              <a:latin typeface="Arial" panose="020B0604020202020204" pitchFamily="34" charset="0"/>
              <a:cs typeface="Arial" panose="020B0604020202020204" pitchFamily="34" charset="0"/>
            </a:endParaRPr>
          </a:p>
        </p:txBody>
      </p:sp>
      <p:sp>
        <p:nvSpPr>
          <p:cNvPr id="1165319" name="Rectangle 7"/>
          <p:cNvSpPr>
            <a:spLocks noGrp="1" noChangeArrowheads="1"/>
          </p:cNvSpPr>
          <p:nvPr>
            <p:ph type="title" sz="quarter"/>
          </p:nvPr>
        </p:nvSpPr>
        <p:spPr>
          <a:xfrm>
            <a:off x="0" y="0"/>
            <a:ext cx="9144000" cy="788988"/>
          </a:xfrm>
          <a:solidFill>
            <a:schemeClr val="bg2"/>
          </a:solidFill>
        </p:spPr>
        <p:txBody>
          <a:bodyPr/>
          <a:lstStyle/>
          <a:p>
            <a:pPr eaLnBrk="1" hangingPunct="1">
              <a:defRPr/>
            </a:pPr>
            <a:r>
              <a:rPr lang="ar-JO" dirty="0">
                <a:solidFill>
                  <a:srgbClr val="FFFFFF"/>
                </a:solidFill>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rPr>
              <a:t>اعتقاد براون الغريب</a:t>
            </a:r>
            <a:endParaRPr lang="en-US"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ar-JO" altLang="ja-JP" sz="4000" dirty="0">
                <a:solidFill>
                  <a:schemeClr val="bg1"/>
                </a:solidFill>
                <a:ea typeface="ＭＳ Ｐゴシック" charset="0"/>
                <a:cs typeface="Arial" panose="020B0604020202020204" pitchFamily="34" charset="0"/>
              </a:rPr>
              <a:t>ملأت سحابة المجد        قصر الله الجديد.</a:t>
            </a:r>
            <a:endParaRPr kumimoji="1" lang="en-US" sz="4000" dirty="0">
              <a:ea typeface="ＭＳ Ｐゴシック" charset="0"/>
              <a:cs typeface="Arial" panose="020B0604020202020204" pitchFamily="34" charset="0"/>
            </a:endParaRPr>
          </a:p>
        </p:txBody>
      </p:sp>
      <p:sp>
        <p:nvSpPr>
          <p:cNvPr id="499715" name="Text Box 3"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 غطت السحابة خيمة الإجتماع وملأ بهاء الرب المسكن.</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40: 34</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51236" name="Picture 4" descr="taberna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8"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34918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4197" name="Text Box 5"/>
          <p:cNvSpPr txBox="1">
            <a:spLocks noChangeArrowheads="1"/>
          </p:cNvSpPr>
          <p:nvPr/>
        </p:nvSpPr>
        <p:spPr bwMode="auto">
          <a:xfrm>
            <a:off x="441325" y="4759325"/>
            <a:ext cx="3216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يهوه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(الإله الذكر المفترض)</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4198" name="Text Box 6"/>
          <p:cNvSpPr txBox="1">
            <a:spLocks noChangeArrowheads="1"/>
          </p:cNvSpPr>
          <p:nvPr/>
        </p:nvSpPr>
        <p:spPr bwMode="auto">
          <a:xfrm>
            <a:off x="4876800" y="4759325"/>
            <a:ext cx="3597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الشكينة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(الإلهة الأنثى المفترضة)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lstStyle/>
          <a:p>
            <a:pPr eaLnBrk="1" hangingPunct="1">
              <a:defRPr/>
            </a:pPr>
            <a:r>
              <a:rPr lang="en-US" dirty="0">
                <a:latin typeface="Arial" panose="020B0604020202020204" pitchFamily="34" charset="0"/>
                <a:ea typeface="+mj-ea"/>
                <a:cs typeface="Arial" panose="020B0604020202020204" pitchFamily="34" charset="0"/>
              </a:rPr>
              <a:t>Attacks Continue</a:t>
            </a:r>
          </a:p>
        </p:txBody>
      </p:sp>
      <p:pic>
        <p:nvPicPr>
          <p:cNvPr id="317442"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5562600" y="838200"/>
            <a:ext cx="3352800" cy="5867400"/>
          </a:xfrm>
          <a:prstGeom prst="rect">
            <a:avLst/>
          </a:prstGeom>
          <a:noFill/>
          <a:ln w="9525">
            <a:noFill/>
            <a:miter lim="800000"/>
            <a:headEnd/>
            <a:tailEnd/>
          </a:ln>
          <a:effectLst/>
        </p:spPr>
        <p:txBody>
          <a:bodyPr/>
          <a:lstStyle>
            <a:lvl1pPr marL="342900" indent="-342900">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rtl="1" eaLnBrk="1" hangingPunct="1">
              <a:spcBef>
                <a:spcPct val="20000"/>
              </a:spcBef>
              <a:buClr>
                <a:schemeClr val="hlink"/>
              </a:buClr>
              <a:buSzPct val="90000"/>
              <a:buFont typeface="Wingdings" charset="0"/>
              <a:buBlip>
                <a:blip r:embed="rId4"/>
              </a:buBlip>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يتم مهاجمة الكتاب المقدس باستمرار.</a:t>
            </a:r>
            <a:endParaRPr lang="en-US" sz="3600" dirty="0">
              <a:effectLst>
                <a:outerShdw blurRad="38100" dist="38100" dir="2700000" algn="tl">
                  <a:srgbClr val="DDDDDD"/>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90000"/>
              <a:buFont typeface="Wingdings" charset="0"/>
              <a:buBlip>
                <a:blip r:embed="rId4"/>
              </a:buBlip>
              <a:defRPr/>
            </a:pPr>
            <a:r>
              <a:rPr lang="ar-JO" sz="3600" dirty="0">
                <a:effectLst>
                  <a:outerShdw blurRad="38100" dist="38100" dir="2700000" algn="tl">
                    <a:srgbClr val="DDDDDD"/>
                  </a:outerShdw>
                </a:effectLst>
                <a:latin typeface="Arial" panose="020B0604020202020204" pitchFamily="34" charset="0"/>
                <a:cs typeface="Arial" panose="020B0604020202020204" pitchFamily="34" charset="0"/>
              </a:rPr>
              <a:t>على كل حال، تستمر الإكتشافات في تأكيد صحته.</a:t>
            </a:r>
            <a:endParaRPr lang="en-US" sz="3600"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pic>
        <p:nvPicPr>
          <p:cNvPr id="35328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ياه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(الإله الذكر)</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هوه</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الإلهة الأنثى</a:t>
            </a: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268295" name="Text Box 7"/>
          <p:cNvSpPr txBox="1">
            <a:spLocks noChangeArrowheads="1"/>
          </p:cNvSpPr>
          <p:nvPr/>
        </p:nvSpPr>
        <p:spPr bwMode="auto">
          <a:xfrm>
            <a:off x="2050776" y="5778362"/>
            <a:ext cx="4572000" cy="769441"/>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يهوه ؟؟</a:t>
            </a:r>
            <a:endParaRPr kumimoji="0" lang="en-US" sz="4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8797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uLnTx/>
                <a:uFillTx/>
                <a:latin typeface="Arial" panose="020B0604020202020204" pitchFamily="34" charset="0"/>
                <a:ea typeface="ＭＳ Ｐゴシック"/>
                <a:cs typeface="Arial" panose="020B0604020202020204" pitchFamily="34" charset="0"/>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الحقيقة حول اسم الله</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Text Box 4"/>
          <p:cNvSpPr txBox="1">
            <a:spLocks noChangeArrowheads="1"/>
          </p:cNvSpPr>
          <p:nvPr/>
        </p:nvSpPr>
        <p:spPr bwMode="auto">
          <a:xfrm>
            <a:off x="4413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يهوه</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0341" name="Text Box 5"/>
          <p:cNvSpPr txBox="1">
            <a:spLocks noChangeArrowheads="1"/>
          </p:cNvSpPr>
          <p:nvPr/>
        </p:nvSpPr>
        <p:spPr bwMode="auto">
          <a:xfrm>
            <a:off x="5257800" y="1905000"/>
            <a:ext cx="3216275" cy="92333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أدوناي</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70342" name="Text Box 6"/>
          <p:cNvSpPr txBox="1">
            <a:spLocks noChangeArrowheads="1"/>
          </p:cNvSpPr>
          <p:nvPr/>
        </p:nvSpPr>
        <p:spPr bwMode="auto">
          <a:xfrm>
            <a:off x="2117725" y="2936875"/>
            <a:ext cx="4572000"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marR="0" lvl="0" indent="-339725" algn="ctr"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يهوه</a:t>
            </a:r>
            <a:endParaRPr kumimoji="0" lang="en-US"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5490" name="Picture 7"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3"/>
          <p:cNvSpPr>
            <a:spLocks noGrp="1" noChangeArrowheads="1"/>
          </p:cNvSpPr>
          <p:nvPr>
            <p:ph type="title"/>
          </p:nvPr>
        </p:nvSpPr>
        <p:spPr>
          <a:xfrm>
            <a:off x="0" y="228600"/>
            <a:ext cx="9144000" cy="1143000"/>
          </a:xfrm>
          <a:effectLst>
            <a:outerShdw blurRad="63500" dist="35921" dir="2700000" algn="ctr" rotWithShape="0">
              <a:schemeClr val="tx2">
                <a:alpha val="74998"/>
              </a:schemeClr>
            </a:outerShdw>
          </a:effectLst>
        </p:spPr>
        <p:txBody>
          <a:bodyPr/>
          <a:lstStyle/>
          <a:p>
            <a:pPr eaLnBrk="1" hangingPunct="1">
              <a:defRPr/>
            </a:pPr>
            <a:r>
              <a:rPr lang="ar-JO" sz="7200" dirty="0">
                <a:solidFill>
                  <a:schemeClr val="bg1"/>
                </a:solidFill>
                <a:latin typeface="Arial" panose="020B0604020202020204" pitchFamily="34" charset="0"/>
                <a:ea typeface="ＭＳ Ｐゴシック" charset="0"/>
                <a:cs typeface="Arial" panose="020B0604020202020204" pitchFamily="34" charset="0"/>
              </a:rPr>
              <a:t>فرضية براون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34854" name="Text Box 6"/>
          <p:cNvSpPr txBox="1">
            <a:spLocks noChangeArrowheads="1"/>
          </p:cNvSpPr>
          <p:nvPr/>
        </p:nvSpPr>
        <p:spPr bwMode="auto">
          <a:xfrm>
            <a:off x="304800" y="1508125"/>
            <a:ext cx="8610600" cy="2308324"/>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lgn="r" rtl="1">
              <a:defRPr/>
            </a:pPr>
            <a:r>
              <a:rPr lang="ar-JO" sz="3600" b="1" dirty="0">
                <a:solidFill>
                  <a:schemeClr val="bg1"/>
                </a:solidFill>
                <a:latin typeface="Arial" panose="020B0604020202020204" pitchFamily="34" charset="0"/>
                <a:ea typeface="+mn-ea"/>
                <a:cs typeface="Arial" panose="020B0604020202020204" pitchFamily="34" charset="0"/>
              </a:rPr>
              <a:t>نجح قسطنطين وخلفاؤه الذكور في تحويل العالم، من الوثنية الأمومية إلى المسيحية الأبوية، من خلال شن حملة دعائية شيطنت الأنثى المقدسة، كما طمست الإلهة من الدين المعاصر للأبد (شيفرة دافنشي، 104). </a:t>
            </a:r>
            <a:endParaRPr lang="en-US" sz="36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title"/>
          </p:nvPr>
        </p:nvSpPr>
        <p:spPr>
          <a:xfrm>
            <a:off x="0" y="228600"/>
            <a:ext cx="9144000" cy="838200"/>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شجع براون على عبادة الإلهة</a:t>
            </a:r>
            <a:endParaRPr lang="en-US" b="1" dirty="0">
              <a:latin typeface="Arial" panose="020B0604020202020204" pitchFamily="34" charset="0"/>
              <a:ea typeface="ＭＳ Ｐゴシック" charset="0"/>
              <a:cs typeface="Arial" panose="020B0604020202020204" pitchFamily="34" charset="0"/>
            </a:endParaRPr>
          </a:p>
        </p:txBody>
      </p:sp>
      <p:pic>
        <p:nvPicPr>
          <p:cNvPr id="374786"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p:spPr>
      </p:pic>
    </p:spTree>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4" descr="maryisocean59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29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3200400" y="304800"/>
            <a:ext cx="5562600" cy="914400"/>
          </a:xfrm>
          <a:solidFill>
            <a:srgbClr val="FFC0FF"/>
          </a:solidFill>
        </p:spPr>
        <p:txBody>
          <a:bodyPr/>
          <a:lstStyle/>
          <a:p>
            <a:pPr eaLnBrk="1" hangingPunct="1"/>
            <a:r>
              <a:rPr lang="ar-JO" sz="4800" b="1" dirty="0">
                <a:solidFill>
                  <a:srgbClr val="000000"/>
                </a:solidFill>
                <a:latin typeface="Arial" panose="020B0604020202020204" pitchFamily="34" charset="0"/>
                <a:ea typeface="ＭＳ Ｐゴシック" charset="0"/>
                <a:cs typeface="Arial" panose="020B0604020202020204" pitchFamily="34" charset="0"/>
              </a:rPr>
              <a:t>الرموز الإلهية؟</a:t>
            </a:r>
            <a:endParaRPr lang="en-US" sz="3600" dirty="0">
              <a:latin typeface="Arial" panose="020B0604020202020204" pitchFamily="34" charset="0"/>
              <a:ea typeface="ＭＳ Ｐゴシック" charset="0"/>
              <a:cs typeface="Arial" panose="020B0604020202020204" pitchFamily="34" charset="0"/>
            </a:endParaRPr>
          </a:p>
        </p:txBody>
      </p:sp>
      <p:sp>
        <p:nvSpPr>
          <p:cNvPr id="1668103" name="Oval 7"/>
          <p:cNvSpPr>
            <a:spLocks noChangeArrowheads="1"/>
          </p:cNvSpPr>
          <p:nvPr/>
        </p:nvSpPr>
        <p:spPr bwMode="auto">
          <a:xfrm>
            <a:off x="3733800" y="1524000"/>
            <a:ext cx="1981200" cy="1981200"/>
          </a:xfrm>
          <a:prstGeom prst="ellipse">
            <a:avLst/>
          </a:prstGeom>
          <a:gradFill rotWithShape="0">
            <a:gsLst>
              <a:gs pos="0">
                <a:srgbClr val="FFC0FF"/>
              </a:gs>
              <a:gs pos="100000">
                <a:srgbClr val="765976"/>
              </a:gs>
            </a:gsLst>
            <a:path path="shape">
              <a:fillToRect l="50000" t="50000" r="50000" b="50000"/>
            </a:path>
          </a:gradFill>
          <a:ln w="76200">
            <a:solidFill>
              <a:schemeClr val="tx1"/>
            </a:solidFill>
            <a:round/>
            <a:headEnd/>
            <a:tailEnd/>
          </a:ln>
        </p:spPr>
        <p:txBody>
          <a:bodyPr wrap="none" anchor="ctr"/>
          <a:lstStyle/>
          <a:p>
            <a:endParaRPr lang="en-US"/>
          </a:p>
        </p:txBody>
      </p:sp>
      <p:pic>
        <p:nvPicPr>
          <p:cNvPr id="1668104" name="Picture 8" descr="penta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2513" y="1676400"/>
            <a:ext cx="23653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8105" name="Picture 9" descr="pentagram-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4383088"/>
            <a:ext cx="2527300" cy="247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8103"/>
                                        </p:tgtEl>
                                        <p:attrNameLst>
                                          <p:attrName>style.visibility</p:attrName>
                                        </p:attrNameLst>
                                      </p:cBhvr>
                                      <p:to>
                                        <p:strVal val="visible"/>
                                      </p:to>
                                    </p:set>
                                    <p:animEffect transition="in" filter="dissolve">
                                      <p:cBhvr>
                                        <p:cTn id="7" dur="500"/>
                                        <p:tgtEl>
                                          <p:spTgt spid="1668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68104"/>
                                        </p:tgtEl>
                                        <p:attrNameLst>
                                          <p:attrName>style.visibility</p:attrName>
                                        </p:attrNameLst>
                                      </p:cBhvr>
                                      <p:to>
                                        <p:strVal val="visible"/>
                                      </p:to>
                                    </p:set>
                                    <p:animEffect transition="in" filter="dissolve">
                                      <p:cBhvr>
                                        <p:cTn id="12" dur="500"/>
                                        <p:tgtEl>
                                          <p:spTgt spid="1668104"/>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668105"/>
                                        </p:tgtEl>
                                        <p:attrNameLst>
                                          <p:attrName>style.visibility</p:attrName>
                                        </p:attrNameLst>
                                      </p:cBhvr>
                                      <p:to>
                                        <p:strVal val="visible"/>
                                      </p:to>
                                    </p:set>
                                    <p:animEffect transition="in" filter="dissolve">
                                      <p:cBhvr>
                                        <p:cTn id="16" dur="500"/>
                                        <p:tgtEl>
                                          <p:spTgt spid="1668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10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3"/>
          <p:cNvSpPr>
            <a:spLocks noGrp="1" noChangeArrowheads="1"/>
          </p:cNvSpPr>
          <p:nvPr>
            <p:ph type="ctrTitle"/>
          </p:nvPr>
        </p:nvSpPr>
        <p:spPr>
          <a:xfrm>
            <a:off x="0" y="0"/>
            <a:ext cx="9144000" cy="685800"/>
          </a:xfrm>
          <a:noFill/>
        </p:spPr>
        <p:txBody>
          <a:bodyPr/>
          <a:lstStyle/>
          <a:p>
            <a:pPr eaLnBrk="1" hangingPunct="1"/>
            <a:r>
              <a:rPr lang="ar-JO" sz="4800" b="1" dirty="0">
                <a:solidFill>
                  <a:schemeClr val="tx1"/>
                </a:solidFill>
                <a:latin typeface="Arial" panose="020B0604020202020204" pitchFamily="34" charset="0"/>
                <a:ea typeface="ＭＳ Ｐゴシック" charset="0"/>
                <a:cs typeface="Arial" panose="020B0604020202020204" pitchFamily="34" charset="0"/>
              </a:rPr>
              <a:t>يدمج الغنوصيون المعاصرون الرموز</a:t>
            </a:r>
            <a:endParaRPr lang="en-US" sz="3600"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81634" name="Picture 5" descr="logomw2f2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831850"/>
            <a:ext cx="662940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5" name="Text Box 6"/>
          <p:cNvSpPr txBox="1">
            <a:spLocks noChangeArrowheads="1"/>
          </p:cNvSpPr>
          <p:nvPr/>
        </p:nvSpPr>
        <p:spPr bwMode="auto">
          <a:xfrm>
            <a:off x="0" y="6324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atin typeface="Arial" panose="020B0604020202020204" pitchFamily="34" charset="0"/>
                <a:cs typeface="Arial" panose="020B0604020202020204" pitchFamily="34" charset="0"/>
              </a:rPr>
              <a:t>http://www.gnostic.org/marys_way_ks/thechapel.html</a:t>
            </a:r>
          </a:p>
        </p:txBody>
      </p:sp>
      <p:sp>
        <p:nvSpPr>
          <p:cNvPr id="581636" name="Rectangle 7"/>
          <p:cNvSpPr>
            <a:spLocks noChangeArrowheads="1"/>
          </p:cNvSpPr>
          <p:nvPr/>
        </p:nvSpPr>
        <p:spPr bwMode="auto">
          <a:xfrm>
            <a:off x="0" y="3886200"/>
            <a:ext cx="914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rtl="1" eaLnBrk="1" hangingPunct="1">
              <a:spcBef>
                <a:spcPct val="20000"/>
              </a:spcBef>
            </a:pPr>
            <a:r>
              <a:rPr lang="ar-JO" b="1" dirty="0">
                <a:latin typeface="Arial" panose="020B0604020202020204" pitchFamily="34" charset="0"/>
                <a:cs typeface="Arial" panose="020B0604020202020204" pitchFamily="34" charset="0"/>
              </a:rPr>
              <a:t>رمز أو شعار الرهبنة هو المحدد للنظام المريمي على طريقة مريم، ترمز الخلفية إلى الله الأب/الأم، يرمز الصليب الذهبي إلى المسيح، كما يرمز القلب الذهبي إلى الروح القدس، ويرمز الوشاح الأزرق والأبيض المنسدل فوق الصليب بشكل حرف </a:t>
            </a:r>
            <a:r>
              <a:rPr lang="en-US" b="1" dirty="0">
                <a:latin typeface="Arial" panose="020B0604020202020204" pitchFamily="34" charset="0"/>
                <a:cs typeface="Arial" panose="020B0604020202020204" pitchFamily="34" charset="0"/>
              </a:rPr>
              <a:t>M</a:t>
            </a:r>
            <a:r>
              <a:rPr lang="ar-JO" b="1" dirty="0">
                <a:latin typeface="Arial" panose="020B0604020202020204" pitchFamily="34" charset="0"/>
                <a:cs typeface="Arial" panose="020B0604020202020204" pitchFamily="34" charset="0"/>
              </a:rPr>
              <a:t> مزدوج وهو رمز الرهبنة إلى أن مريم قد أنهت العمل الذي بدأته حواء.  </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214" name="Picture 6" descr="perd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2100" y="1752600"/>
            <a:ext cx="244475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6210" name="Rectangle 2"/>
          <p:cNvSpPr>
            <a:spLocks noGrp="1" noChangeArrowheads="1"/>
          </p:cNvSpPr>
          <p:nvPr>
            <p:ph type="ctrTitle"/>
          </p:nvPr>
        </p:nvSpPr>
        <p:spPr>
          <a:xfrm>
            <a:off x="0" y="0"/>
            <a:ext cx="9144000" cy="16002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يحاول آخرون الإستفادة من أطروحة براون</a:t>
            </a:r>
            <a:endParaRPr lang="en-US" b="1" dirty="0">
              <a:latin typeface="Arial" panose="020B0604020202020204" pitchFamily="34" charset="0"/>
              <a:ea typeface="ＭＳ Ｐゴシック" charset="0"/>
              <a:cs typeface="Arial" panose="020B0604020202020204" pitchFamily="34" charset="0"/>
            </a:endParaRPr>
          </a:p>
        </p:txBody>
      </p:sp>
      <p:sp>
        <p:nvSpPr>
          <p:cNvPr id="1886211" name="Rectangle 3"/>
          <p:cNvSpPr>
            <a:spLocks noGrp="1" noChangeArrowheads="1"/>
          </p:cNvSpPr>
          <p:nvPr>
            <p:ph type="subTitle" idx="1"/>
          </p:nvPr>
        </p:nvSpPr>
        <p:spPr>
          <a:xfrm>
            <a:off x="0" y="5638800"/>
            <a:ext cx="9144000" cy="12192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نفس المؤامرة</a:t>
            </a:r>
            <a:br>
              <a:rPr lang="en-US" dirty="0">
                <a:latin typeface="Arial" panose="020B0604020202020204" pitchFamily="34" charset="0"/>
                <a:ea typeface="ＭＳ Ｐゴシック" charset="0"/>
                <a:cs typeface="Arial" panose="020B0604020202020204" pitchFamily="34" charset="0"/>
              </a:rPr>
            </a:br>
            <a:r>
              <a:rPr lang="en-US" dirty="0">
                <a:latin typeface="Arial" panose="020B0604020202020204" pitchFamily="34" charset="0"/>
                <a:ea typeface="ＭＳ Ｐゴシック" charset="0"/>
                <a:cs typeface="Arial" panose="020B0604020202020204" pitchFamily="34" charset="0"/>
              </a:rPr>
              <a:t> </a:t>
            </a:r>
            <a:r>
              <a:rPr lang="ar-JO" dirty="0">
                <a:latin typeface="Arial" panose="020B0604020202020204" pitchFamily="34" charset="0"/>
                <a:ea typeface="ＭＳ Ｐゴシック" charset="0"/>
                <a:cs typeface="Arial" panose="020B0604020202020204" pitchFamily="34" charset="0"/>
              </a:rPr>
              <a:t>أسماء وأماكن مختلفة</a:t>
            </a:r>
            <a:endParaRPr lang="en-US" dirty="0">
              <a:latin typeface="Arial" panose="020B0604020202020204" pitchFamily="34" charset="0"/>
              <a:ea typeface="ＭＳ Ｐゴシック" charset="0"/>
              <a:cs typeface="Arial" panose="020B0604020202020204" pitchFamily="34" charset="0"/>
            </a:endParaRPr>
          </a:p>
        </p:txBody>
      </p:sp>
      <p:pic>
        <p:nvPicPr>
          <p:cNvPr id="1886216" name="Picture 8" descr="Houg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752600"/>
            <a:ext cx="238918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7" name="Picture 9" descr="grossm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1524000"/>
            <a:ext cx="17954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5" name="Picture 7" descr="giffor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6800" y="2667000"/>
            <a:ext cx="1795463"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2" name="Picture 4" descr="cas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8400" y="2667000"/>
            <a:ext cx="1795463"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86210"/>
                                        </p:tgtEl>
                                        <p:attrNameLst>
                                          <p:attrName>style.visibility</p:attrName>
                                        </p:attrNameLst>
                                      </p:cBhvr>
                                      <p:to>
                                        <p:strVal val="visible"/>
                                      </p:to>
                                    </p:set>
                                    <p:animEffect transition="in" filter="dissolve">
                                      <p:cBhvr>
                                        <p:cTn id="7" dur="500"/>
                                        <p:tgtEl>
                                          <p:spTgt spid="18862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886216"/>
                                        </p:tgtEl>
                                        <p:attrNameLst>
                                          <p:attrName>style.visibility</p:attrName>
                                        </p:attrNameLst>
                                      </p:cBhvr>
                                      <p:to>
                                        <p:strVal val="visible"/>
                                      </p:to>
                                    </p:set>
                                    <p:animEffect transition="in" filter="dissolve">
                                      <p:cBhvr>
                                        <p:cTn id="11" dur="500"/>
                                        <p:tgtEl>
                                          <p:spTgt spid="1886216"/>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886214"/>
                                        </p:tgtEl>
                                        <p:attrNameLst>
                                          <p:attrName>style.visibility</p:attrName>
                                        </p:attrNameLst>
                                      </p:cBhvr>
                                      <p:to>
                                        <p:strVal val="visible"/>
                                      </p:to>
                                    </p:set>
                                    <p:animEffect transition="in" filter="dissolve">
                                      <p:cBhvr>
                                        <p:cTn id="15" dur="500"/>
                                        <p:tgtEl>
                                          <p:spTgt spid="188621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886212"/>
                                        </p:tgtEl>
                                        <p:attrNameLst>
                                          <p:attrName>style.visibility</p:attrName>
                                        </p:attrNameLst>
                                      </p:cBhvr>
                                      <p:to>
                                        <p:strVal val="visible"/>
                                      </p:to>
                                    </p:set>
                                    <p:animEffect transition="in" filter="dissolve">
                                      <p:cBhvr>
                                        <p:cTn id="19" dur="500"/>
                                        <p:tgtEl>
                                          <p:spTgt spid="188621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886215"/>
                                        </p:tgtEl>
                                        <p:attrNameLst>
                                          <p:attrName>style.visibility</p:attrName>
                                        </p:attrNameLst>
                                      </p:cBhvr>
                                      <p:to>
                                        <p:strVal val="visible"/>
                                      </p:to>
                                    </p:set>
                                    <p:animEffect transition="in" filter="dissolve">
                                      <p:cBhvr>
                                        <p:cTn id="23" dur="500"/>
                                        <p:tgtEl>
                                          <p:spTgt spid="188621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886217"/>
                                        </p:tgtEl>
                                        <p:attrNameLst>
                                          <p:attrName>style.visibility</p:attrName>
                                        </p:attrNameLst>
                                      </p:cBhvr>
                                      <p:to>
                                        <p:strVal val="visible"/>
                                      </p:to>
                                    </p:set>
                                    <p:animEffect transition="in" filter="dissolve">
                                      <p:cBhvr>
                                        <p:cTn id="27" dur="500"/>
                                        <p:tgtEl>
                                          <p:spTgt spid="1886217"/>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886211">
                                            <p:txEl>
                                              <p:pRg st="0" end="0"/>
                                            </p:txEl>
                                          </p:spTgt>
                                        </p:tgtEl>
                                        <p:attrNameLst>
                                          <p:attrName>style.visibility</p:attrName>
                                        </p:attrNameLst>
                                      </p:cBhvr>
                                      <p:to>
                                        <p:strVal val="visible"/>
                                      </p:to>
                                    </p:set>
                                    <p:animEffect transition="in" filter="dissolve">
                                      <p:cBhvr>
                                        <p:cTn id="31" dur="500"/>
                                        <p:tgtEl>
                                          <p:spTgt spid="1886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6210" grpId="0"/>
      <p:bldP spid="1886211"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3"/>
          <p:cNvSpPr>
            <a:spLocks noGrp="1" noChangeArrowheads="1"/>
          </p:cNvSpPr>
          <p:nvPr>
            <p:ph type="subTitle" idx="1"/>
          </p:nvPr>
        </p:nvSpPr>
        <p:spPr>
          <a:xfrm>
            <a:off x="0" y="1066800"/>
            <a:ext cx="5257800" cy="5486400"/>
          </a:xfrm>
        </p:spPr>
        <p:txBody>
          <a:bodyPr/>
          <a:lstStyle/>
          <a:p>
            <a:pPr eaLnBrk="1" hangingPunct="1"/>
            <a:r>
              <a:rPr lang="ar-JO" sz="2400" b="1" dirty="0">
                <a:latin typeface="Arial" panose="020B0604020202020204" pitchFamily="34" charset="0"/>
                <a:ea typeface="ＭＳ Ｐゴシック" charset="0"/>
                <a:cs typeface="Arial" panose="020B0604020202020204" pitchFamily="34" charset="0"/>
              </a:rPr>
              <a:t>هذه هي السيرة الذاتية الوحيدة لدان براون، بالإعتماد على المقابلات الشخصية مع أصدقاء، بالإشافة إلى المقالات والنصوس التي يعود تاريخها إلى روايته الأولى. تكشف هذه القصة تفاصيل صغيرة غير معروفة، عن عادات عمل براون غير العادية، إنها تحقق لماذا يصبح براون مهتماً بالمجتمعات السرية، ولماذا ينسحب من الحياة العامة ويناقش انتقادات الكاثوليك والبروتستانت. </a:t>
            </a:r>
            <a:r>
              <a:rPr lang="en-US" sz="2400" b="1" dirty="0">
                <a:latin typeface="Arial" panose="020B0604020202020204" pitchFamily="34" charset="0"/>
                <a:ea typeface="ＭＳ Ｐゴシック" charset="0"/>
                <a:cs typeface="Arial" panose="020B0604020202020204" pitchFamily="34" charset="0"/>
              </a:rPr>
              <a:t> </a:t>
            </a:r>
          </a:p>
        </p:txBody>
      </p:sp>
      <p:pic>
        <p:nvPicPr>
          <p:cNvPr id="585730" name="Picture 4" descr="roja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219200"/>
            <a:ext cx="35433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6"/>
          <p:cNvSpPr>
            <a:spLocks noGrp="1" noChangeArrowheads="1"/>
          </p:cNvSpPr>
          <p:nvPr>
            <p:ph type="ctrTitle"/>
          </p:nvPr>
        </p:nvSpPr>
        <p:spPr>
          <a:xfrm>
            <a:off x="107504" y="0"/>
            <a:ext cx="8712968" cy="836712"/>
          </a:xfrm>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السيرة الذاتية غير المصرح بها</a:t>
            </a:r>
            <a:endParaRPr lang="en-US" dirty="0">
              <a:latin typeface="Arial" panose="020B0604020202020204" pitchFamily="34" charset="0"/>
              <a:ea typeface="ＭＳ Ｐゴシック" charset="0"/>
              <a:cs typeface="Arial" panose="020B0604020202020204" pitchFamily="34" charset="0"/>
            </a:endParaRPr>
          </a:p>
        </p:txBody>
      </p:sp>
      <p:pic>
        <p:nvPicPr>
          <p:cNvPr id="585732" name="Picture 7" descr="checki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5146675"/>
            <a:ext cx="1558925"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ar-JO" altLang="ja-JP" sz="3200" b="1" dirty="0">
                <a:solidFill>
                  <a:schemeClr val="tx1"/>
                </a:solidFill>
                <a:latin typeface="Arial" panose="020B0604020202020204" pitchFamily="34" charset="0"/>
                <a:ea typeface="ＭＳ Ｐゴシック" charset="0"/>
                <a:cs typeface="Arial" panose="020B0604020202020204" pitchFamily="34" charset="0"/>
              </a:rPr>
              <a:t>إن القول بأن كتاب دان براون يدور حول المسيحية هو مثل القول بأن كتاب العثور على نيمو يدور حول الأحياء البحرية.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eaLnBrk="1" hangingPunct="1">
              <a:defRPr/>
            </a:pPr>
            <a:r>
              <a:rPr lang="ar-JO" sz="1600" b="1" dirty="0">
                <a:latin typeface="Arial" panose="020B0604020202020204" pitchFamily="34" charset="0"/>
                <a:ea typeface="+mn-ea"/>
                <a:cs typeface="Arial" panose="020B0604020202020204" pitchFamily="34" charset="0"/>
              </a:rPr>
              <a:t>كينيث بوا وجون آلان ترنر، الإنجيل وفقاً لشفرة دافنشي</a:t>
            </a:r>
            <a:endParaRPr lang="en-US" sz="1600" b="1" dirty="0">
              <a:latin typeface="Arial" panose="020B0604020202020204" pitchFamily="34" charset="0"/>
              <a:ea typeface="+mn-ea"/>
              <a:cs typeface="Arial" panose="020B0604020202020204" pitchFamily="34" charset="0"/>
            </a:endParaRPr>
          </a:p>
        </p:txBody>
      </p:sp>
      <p:sp>
        <p:nvSpPr>
          <p:cNvPr id="2391044" name="Text Box 4"/>
          <p:cNvSpPr txBox="1">
            <a:spLocks noChangeArrowheads="1"/>
          </p:cNvSpPr>
          <p:nvPr/>
        </p:nvSpPr>
        <p:spPr bwMode="auto">
          <a:xfrm>
            <a:off x="838200" y="2133600"/>
            <a:ext cx="7254875" cy="1569660"/>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lvl="0" algn="ctr" eaLnBrk="0" hangingPunct="0">
              <a:defRPr/>
            </a:pPr>
            <a:r>
              <a:rPr lang="ar-JO" altLang="ja-JP" sz="3200" b="1" dirty="0">
                <a:solidFill>
                  <a:srgbClr val="FFFFFF"/>
                </a:solidFill>
                <a:latin typeface="Arial" panose="020B0604020202020204" pitchFamily="34" charset="0"/>
                <a:cs typeface="Arial" panose="020B0604020202020204" pitchFamily="34" charset="0"/>
              </a:rPr>
              <a:t>لدينا من الأدلة التي تشير إلى أن يسوع كان متزوجاً من مريم المجدلية نفس القدر الذي لدينا من حديث سمكة المهرج.</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939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9826"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سياقنا</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88804" name="Text Box 4"/>
          <p:cNvSpPr txBox="1">
            <a:spLocks noChangeArrowheads="1"/>
          </p:cNvSpPr>
          <p:nvPr/>
        </p:nvSpPr>
        <p:spPr bwMode="auto">
          <a:xfrm>
            <a:off x="762000" y="5287963"/>
            <a:ext cx="7315200" cy="1077218"/>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ar-JO" sz="3200" b="1" dirty="0">
                <a:latin typeface="Arial" panose="020B0604020202020204" pitchFamily="34" charset="0"/>
                <a:ea typeface="+mn-ea"/>
                <a:cs typeface="Arial" panose="020B0604020202020204" pitchFamily="34" charset="0"/>
              </a:rPr>
              <a:t>كيف يمكن لرواية مثل هذه أن تحقق</a:t>
            </a:r>
          </a:p>
          <a:p>
            <a:pPr algn="ctr">
              <a:defRPr/>
            </a:pPr>
            <a:r>
              <a:rPr lang="ar-JO" sz="3200" b="1" dirty="0">
                <a:latin typeface="Arial" panose="020B0604020202020204" pitchFamily="34" charset="0"/>
                <a:ea typeface="+mn-ea"/>
                <a:cs typeface="Arial" panose="020B0604020202020204" pitchFamily="34" charset="0"/>
              </a:rPr>
              <a:t>مثل هذا النجاح الساحق؟</a:t>
            </a:r>
            <a:endParaRPr lang="en-US" sz="3200" b="1" dirty="0">
              <a:latin typeface="Arial" panose="020B0604020202020204" pitchFamily="34" charset="0"/>
              <a:ea typeface="+mn-ea"/>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ar-JO" sz="4800" dirty="0">
                <a:latin typeface="Arial" panose="020B0604020202020204" pitchFamily="34" charset="0"/>
                <a:ea typeface="ＭＳ Ｐゴシック" charset="0"/>
                <a:cs typeface="Arial" panose="020B0604020202020204" pitchFamily="34" charset="0"/>
              </a:rPr>
              <a:t>الرد على المنتقدين</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spcBef>
                <a:spcPct val="20000"/>
              </a:spcBef>
              <a:defRPr/>
            </a:pPr>
            <a:r>
              <a:rPr lang="ar-JO" sz="3200" b="1" dirty="0">
                <a:solidFill>
                  <a:schemeClr val="bg1"/>
                </a:solidFill>
                <a:latin typeface="Arial" panose="020B0604020202020204" pitchFamily="34" charset="0"/>
                <a:cs typeface="Arial" panose="020B0604020202020204" pitchFamily="34" charset="0"/>
              </a:rPr>
              <a:t>بل قدسوا الرب الإله في قلوبكم، </a:t>
            </a:r>
            <a:r>
              <a:rPr lang="ar-JO" sz="3200" b="1" dirty="0">
                <a:solidFill>
                  <a:srgbClr val="FFFF00"/>
                </a:solidFill>
                <a:latin typeface="Arial" panose="020B0604020202020204" pitchFamily="34" charset="0"/>
                <a:cs typeface="Arial" panose="020B0604020202020204" pitchFamily="34" charset="0"/>
              </a:rPr>
              <a:t>مستعدين دائما لمجاوبة</a:t>
            </a:r>
            <a:r>
              <a:rPr lang="ar-JO" sz="3200" b="1" dirty="0">
                <a:solidFill>
                  <a:schemeClr val="bg1"/>
                </a:solidFill>
                <a:latin typeface="Arial" panose="020B0604020202020204" pitchFamily="34" charset="0"/>
                <a:cs typeface="Arial" panose="020B0604020202020204" pitchFamily="34" charset="0"/>
              </a:rPr>
              <a:t> كل من يسألكم عن سبب الرجاء الذي فيكم، بوداعة وخوف</a:t>
            </a:r>
            <a:endParaRPr lang="en-US" sz="3200" b="1" dirty="0">
              <a:solidFill>
                <a:schemeClr val="bg1"/>
              </a:solidFill>
              <a:latin typeface="Arial" panose="020B0604020202020204" pitchFamily="34" charset="0"/>
              <a:cs typeface="Arial" panose="020B0604020202020204" pitchFamily="34" charset="0"/>
            </a:endParaRPr>
          </a:p>
          <a:p>
            <a:pPr eaLnBrk="1" hangingPunct="1">
              <a:spcBef>
                <a:spcPct val="20000"/>
              </a:spcBef>
              <a:defRPr/>
            </a:pPr>
            <a:r>
              <a:rPr lang="ar-JO" sz="3200" b="1" dirty="0">
                <a:solidFill>
                  <a:schemeClr val="bg1"/>
                </a:solidFill>
                <a:latin typeface="Arial" panose="020B0604020202020204" pitchFamily="34" charset="0"/>
                <a:cs typeface="Arial" panose="020B0604020202020204" pitchFamily="34" charset="0"/>
              </a:rPr>
              <a:t>1 بطرس 3: 15</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182274"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600200" y="161925"/>
            <a:ext cx="670560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ar-JO" sz="4800" dirty="0">
                <a:effectLst/>
                <a:latin typeface="Arial"/>
                <a:ea typeface="ＭＳ Ｐゴシック" charset="0"/>
                <a:cs typeface="Arial"/>
              </a:rPr>
              <a:t>مجموعات النقاش</a:t>
            </a:r>
            <a:endParaRPr lang="en-US" sz="4800" dirty="0">
              <a:effectLst/>
              <a:latin typeface="Arial"/>
              <a:ea typeface="ＭＳ Ｐゴシック" charset="0"/>
              <a:cs typeface="Arial"/>
            </a:endParaRPr>
          </a:p>
        </p:txBody>
      </p:sp>
      <p:sp>
        <p:nvSpPr>
          <p:cNvPr id="92166" name="Text Box 6"/>
          <p:cNvSpPr txBox="1">
            <a:spLocks noChangeArrowheads="1"/>
          </p:cNvSpPr>
          <p:nvPr/>
        </p:nvSpPr>
        <p:spPr bwMode="auto">
          <a:xfrm>
            <a:off x="0" y="1409809"/>
            <a:ext cx="6019800" cy="18158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يتوقع الكثير من الناس تلك الحكاية الخيالية حيث سيكون الإثنان معاً إلى الأبد، لكنني لا أؤيد ذلك. أحب أن يحدث ذلك لكنني أعتقد أن 10 سنوات مع شخص ما كافية</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2167" name="Text Box 7"/>
          <p:cNvSpPr txBox="1">
            <a:spLocks noGrp="1" noChangeArrowheads="1"/>
          </p:cNvSpPr>
          <p:nvPr>
            <p:ph type="subTitle" idx="1"/>
          </p:nvPr>
        </p:nvSpPr>
        <p:spPr bwMode="auto">
          <a:xfrm>
            <a:off x="2743200" y="5562600"/>
            <a:ext cx="6400800" cy="1295400"/>
          </a:xfrm>
          <a:solidFill>
            <a:schemeClr val="bg2"/>
          </a:solidFill>
        </p:spPr>
        <p:txBody>
          <a:bodyPr/>
          <a:lstStyle/>
          <a:p>
            <a:pPr algn="r">
              <a:spcBef>
                <a:spcPct val="0"/>
              </a:spcBef>
              <a:buFontTx/>
              <a:buNone/>
              <a:defRPr/>
            </a:pPr>
            <a:r>
              <a:rPr lang="ar-JO" sz="2800" b="1" dirty="0">
                <a:effectLst>
                  <a:outerShdw blurRad="38100" dist="38100" dir="2700000" algn="tl">
                    <a:srgbClr val="000203"/>
                  </a:outerShdw>
                </a:effectLst>
                <a:latin typeface="Arial"/>
                <a:ea typeface="ＭＳ Ｐゴシック" charset="0"/>
                <a:cs typeface="Arial"/>
              </a:rPr>
              <a:t>ــــ الممثل المطلق مرتين جيم كاري</a:t>
            </a:r>
            <a:endParaRPr lang="en-US" sz="2400" b="1" dirty="0">
              <a:effectLst>
                <a:outerShdw blurRad="38100" dist="38100" dir="2700000" algn="tl">
                  <a:srgbClr val="000203"/>
                </a:outerShdw>
              </a:effectLst>
              <a:latin typeface="Arial"/>
              <a:ea typeface="ＭＳ Ｐゴシック" charset="0"/>
              <a:cs typeface="Arial"/>
            </a:endParaRPr>
          </a:p>
          <a:p>
            <a:pPr algn="r">
              <a:spcBef>
                <a:spcPct val="0"/>
              </a:spcBef>
              <a:defRPr/>
            </a:pPr>
            <a:r>
              <a:rPr lang="ar-JO" sz="2400" b="1" dirty="0">
                <a:effectLst>
                  <a:outerShdw blurRad="38100" dist="38100" dir="2700000" algn="tl">
                    <a:srgbClr val="000203"/>
                  </a:outerShdw>
                </a:effectLst>
                <a:ea typeface="ＭＳ Ｐゴシック" charset="0"/>
                <a:cs typeface="Arial"/>
              </a:rPr>
              <a:t>قاعدة بيانات الأفلام على الإنترنت</a:t>
            </a:r>
          </a:p>
          <a:p>
            <a:pPr algn="r">
              <a:spcBef>
                <a:spcPct val="0"/>
              </a:spcBef>
              <a:defRPr/>
            </a:pPr>
            <a:r>
              <a:rPr lang="en-US" sz="2400" b="1" dirty="0">
                <a:effectLst>
                  <a:outerShdw blurRad="38100" dist="38100" dir="2700000" algn="tl">
                    <a:srgbClr val="000203"/>
                  </a:outerShdw>
                </a:effectLst>
                <a:latin typeface="Arial"/>
                <a:ea typeface="ＭＳ Ｐゴシック" charset="0"/>
                <a:cs typeface="Arial"/>
              </a:rPr>
              <a:t>(www.imdb.com/news/wenn/2004-04-02)</a:t>
            </a:r>
          </a:p>
        </p:txBody>
      </p:sp>
      <p:pic>
        <p:nvPicPr>
          <p:cNvPr id="92168" name="Picture 8" descr="Car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3581400"/>
            <a:ext cx="24526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154ج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67"/>
                                        </p:tgtEl>
                                        <p:attrNameLst>
                                          <p:attrName>style.visibility</p:attrName>
                                        </p:attrNameLst>
                                      </p:cBhvr>
                                      <p:to>
                                        <p:strVal val="visible"/>
                                      </p:to>
                                    </p:set>
                                  </p:childTnLst>
                                </p:cTn>
                              </p:par>
                              <p:par>
                                <p:cTn id="11" presetID="18" presetClass="entr" presetSubtype="12" fill="hold" nodeType="withEffect">
                                  <p:stCondLst>
                                    <p:cond delay="0"/>
                                  </p:stCondLst>
                                  <p:childTnLst>
                                    <p:set>
                                      <p:cBhvr>
                                        <p:cTn id="12" dur="1" fill="hold">
                                          <p:stCondLst>
                                            <p:cond delay="0"/>
                                          </p:stCondLst>
                                        </p:cTn>
                                        <p:tgtEl>
                                          <p:spTgt spid="92168"/>
                                        </p:tgtEl>
                                        <p:attrNameLst>
                                          <p:attrName>style.visibility</p:attrName>
                                        </p:attrNameLst>
                                      </p:cBhvr>
                                      <p:to>
                                        <p:strVal val="visible"/>
                                      </p:to>
                                    </p:set>
                                    <p:animEffect transition="in" filter="strips(downLeft)">
                                      <p:cBhvr>
                                        <p:cTn id="13" dur="500"/>
                                        <p:tgtEl>
                                          <p:spTgt spid="92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P spid="9216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defRPr/>
            </a:pPr>
            <a:endParaRPr lang="en-US" sz="1800">
              <a:latin typeface="Arial"/>
              <a:cs typeface="Arial"/>
            </a:endParaRPr>
          </a:p>
        </p:txBody>
      </p:sp>
      <p:pic>
        <p:nvPicPr>
          <p:cNvPr id="1024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20432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029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030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36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دماغ الذكر</a:t>
            </a:r>
            <a:endParaRPr kumimoji="0" lang="zh-CN" altLang="en-US" sz="3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البيرة</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2" name="Text Box 25"/>
          <p:cNvSpPr txBox="1">
            <a:spLocks noChangeArrowheads="1"/>
          </p:cNvSpPr>
          <p:nvPr/>
        </p:nvSpPr>
        <p:spPr bwMode="auto">
          <a:xfrm>
            <a:off x="1331913" y="5084763"/>
            <a:ext cx="2160587"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تجنب جميع الأسئلة الشخصية بأي ثمن</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3" name="Text Box 26"/>
          <p:cNvSpPr txBox="1">
            <a:spLocks noChangeArrowheads="1"/>
          </p:cNvSpPr>
          <p:nvPr/>
        </p:nvSpPr>
        <p:spPr bwMode="auto">
          <a:xfrm>
            <a:off x="71438" y="4149725"/>
            <a:ext cx="1763712"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قسم                 مدى الإنتباه</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4" name="Text Box 27"/>
          <p:cNvSpPr txBox="1">
            <a:spLocks noChangeArrowheads="1"/>
          </p:cNvSpPr>
          <p:nvPr/>
        </p:nvSpPr>
        <p:spPr bwMode="auto">
          <a:xfrm>
            <a:off x="0" y="2916238"/>
            <a:ext cx="1258888"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التمرن على الإستماع</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5" name="Text Box 28"/>
          <p:cNvSpPr txBox="1">
            <a:spLocks noChangeArrowheads="1"/>
          </p:cNvSpPr>
          <p:nvPr/>
        </p:nvSpPr>
        <p:spPr bwMode="auto">
          <a:xfrm>
            <a:off x="7956550" y="3213100"/>
            <a:ext cx="1223963"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المهارات المحلية</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6" name="Text Box 29"/>
          <p:cNvSpPr txBox="1">
            <a:spLocks noChangeArrowheads="1"/>
          </p:cNvSpPr>
          <p:nvPr/>
        </p:nvSpPr>
        <p:spPr bwMode="auto">
          <a:xfrm>
            <a:off x="6227763" y="46583"/>
            <a:ext cx="1368425" cy="923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استهداف البكتيريا للمرحاض</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7" name="Text Box 30"/>
          <p:cNvSpPr txBox="1">
            <a:spLocks noChangeArrowheads="1"/>
          </p:cNvSpPr>
          <p:nvPr/>
        </p:nvSpPr>
        <p:spPr bwMode="auto">
          <a:xfrm>
            <a:off x="5076825" y="-27384"/>
            <a:ext cx="1295400" cy="3698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كي الملابس</a:t>
            </a:r>
            <a:endParaRPr kumimoji="0" lang="zh-CN" altLang="en-US" sz="1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030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0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1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1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1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264" name="Text Box 24"/>
          <p:cNvSpPr txBox="1">
            <a:spLocks noChangeArrowheads="1"/>
          </p:cNvSpPr>
          <p:nvPr/>
        </p:nvSpPr>
        <p:spPr bwMode="auto">
          <a:xfrm>
            <a:off x="1979613" y="3306763"/>
            <a:ext cx="1584325" cy="36988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البيرة</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54" name="Text Box 14"/>
          <p:cNvSpPr txBox="1">
            <a:spLocks noChangeArrowheads="1"/>
          </p:cNvSpPr>
          <p:nvPr/>
        </p:nvSpPr>
        <p:spPr bwMode="auto">
          <a:xfrm>
            <a:off x="1763713" y="2108200"/>
            <a:ext cx="1584325"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3200" b="1" i="0" u="none" strike="noStrike" kern="1200" cap="none" spc="0" normalizeH="0" baseline="0" noProof="0" dirty="0">
                <a:ln>
                  <a:noFill/>
                </a:ln>
                <a:solidFill>
                  <a:srgbClr val="00273B"/>
                </a:solidFill>
                <a:effectLst/>
                <a:uLnTx/>
                <a:uFillTx/>
                <a:latin typeface="Arial"/>
                <a:ea typeface="SimSun" charset="0"/>
                <a:cs typeface="Arial"/>
              </a:rPr>
              <a:t>الجنس</a:t>
            </a:r>
            <a:endParaRPr kumimoji="0" lang="zh-CN" altLang="en-US" sz="32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55" name="Text Box 15"/>
          <p:cNvSpPr txBox="1">
            <a:spLocks noChangeArrowheads="1"/>
          </p:cNvSpPr>
          <p:nvPr/>
        </p:nvSpPr>
        <p:spPr bwMode="auto">
          <a:xfrm>
            <a:off x="3851275" y="2420938"/>
            <a:ext cx="1728788" cy="58420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3200" b="1" i="0" u="none" strike="noStrike" kern="1200" cap="none" spc="0" normalizeH="0" baseline="0" noProof="0" dirty="0">
                <a:ln>
                  <a:noFill/>
                </a:ln>
                <a:solidFill>
                  <a:srgbClr val="00273B"/>
                </a:solidFill>
                <a:effectLst/>
                <a:uLnTx/>
                <a:uFillTx/>
                <a:latin typeface="Arial"/>
                <a:ea typeface="SimSun" charset="0"/>
                <a:cs typeface="Arial"/>
              </a:rPr>
              <a:t>الجنس</a:t>
            </a:r>
            <a:endParaRPr kumimoji="0" lang="zh-CN" altLang="en-US" sz="32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031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260" name="Text Box 20"/>
          <p:cNvSpPr txBox="1">
            <a:spLocks noChangeArrowheads="1"/>
          </p:cNvSpPr>
          <p:nvPr/>
        </p:nvSpPr>
        <p:spPr bwMode="auto">
          <a:xfrm>
            <a:off x="5508625" y="2351088"/>
            <a:ext cx="2033588"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ادمان              ريمونت التلفاز</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031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1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2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032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0256" name="Text Box 16"/>
          <p:cNvSpPr txBox="1">
            <a:spLocks noChangeArrowheads="1"/>
          </p:cNvSpPr>
          <p:nvPr/>
        </p:nvSpPr>
        <p:spPr bwMode="auto">
          <a:xfrm>
            <a:off x="2411413" y="1052513"/>
            <a:ext cx="1081087"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ألعاب   الكرة</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57" name="Text Box 17"/>
          <p:cNvSpPr txBox="1">
            <a:spLocks noChangeArrowheads="1"/>
          </p:cNvSpPr>
          <p:nvPr/>
        </p:nvSpPr>
        <p:spPr bwMode="auto">
          <a:xfrm>
            <a:off x="3635375" y="836613"/>
            <a:ext cx="1512888"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المطاردات  الخطرة</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59" name="Text Box 19"/>
          <p:cNvSpPr txBox="1">
            <a:spLocks noChangeArrowheads="1"/>
          </p:cNvSpPr>
          <p:nvPr/>
        </p:nvSpPr>
        <p:spPr bwMode="auto">
          <a:xfrm>
            <a:off x="5364163" y="1268413"/>
            <a:ext cx="1223962"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القدرة على تغيير مبدل السرعة</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61" name="Text Box 21"/>
          <p:cNvSpPr txBox="1">
            <a:spLocks noChangeArrowheads="1"/>
          </p:cNvSpPr>
          <p:nvPr/>
        </p:nvSpPr>
        <p:spPr bwMode="auto">
          <a:xfrm>
            <a:off x="6516688" y="3500438"/>
            <a:ext cx="1079500" cy="92333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غدة   الأعذار العرجاء</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62" name="Text Box 22"/>
          <p:cNvSpPr txBox="1">
            <a:spLocks noChangeArrowheads="1"/>
          </p:cNvSpPr>
          <p:nvPr/>
        </p:nvSpPr>
        <p:spPr bwMode="auto">
          <a:xfrm>
            <a:off x="4500563" y="3860800"/>
            <a:ext cx="2087562" cy="646331"/>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منطقة الخدش     المتشعب</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273B"/>
                </a:solidFill>
                <a:effectLst/>
                <a:uLnTx/>
                <a:uFillTx/>
                <a:latin typeface="Arial"/>
                <a:ea typeface="SimSun" charset="0"/>
                <a:cs typeface="Arial"/>
              </a:rPr>
              <a:t>البيرة</a:t>
            </a:r>
            <a:endParaRPr kumimoji="0" lang="zh-CN" altLang="en-US" sz="1800" b="1" i="0" u="none" strike="noStrike" kern="1200" cap="none" spc="0" normalizeH="0" baseline="0" noProof="0" dirty="0">
              <a:ln>
                <a:noFill/>
              </a:ln>
              <a:solidFill>
                <a:srgbClr val="00273B"/>
              </a:solidFill>
              <a:effectLst/>
              <a:uLnTx/>
              <a:uFillTx/>
              <a:latin typeface="Arial"/>
              <a:ea typeface="SimSun" charset="0"/>
              <a:cs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defRPr/>
            </a:pPr>
            <a:endParaRPr lang="en-US" sz="1600">
              <a:latin typeface="Arial"/>
              <a:cs typeface="Arial"/>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457200"/>
            <a:ext cx="9204326"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142343" name="Text Box 22"/>
          <p:cNvSpPr txBox="1">
            <a:spLocks noChangeArrowheads="1"/>
          </p:cNvSpPr>
          <p:nvPr/>
        </p:nvSpPr>
        <p:spPr bwMode="auto">
          <a:xfrm>
            <a:off x="395288" y="4437063"/>
            <a:ext cx="936625" cy="3381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الجنس</a:t>
            </a:r>
            <a:endParaRPr kumimoji="0" lang="zh-CN" altLang="en-US" sz="1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2344" name="Text Box 23"/>
          <p:cNvSpPr txBox="1">
            <a:spLocks noChangeArrowheads="1"/>
          </p:cNvSpPr>
          <p:nvPr/>
        </p:nvSpPr>
        <p:spPr bwMode="auto">
          <a:xfrm>
            <a:off x="1331913" y="4941888"/>
            <a:ext cx="1079500" cy="584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إحساس التوجيه</a:t>
            </a:r>
            <a:endParaRPr kumimoji="0" lang="zh-CN" altLang="en-US" sz="1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2345"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36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دماغ الأنثى</a:t>
            </a:r>
            <a:endParaRPr kumimoji="0" lang="zh-CN" altLang="en-US" sz="3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2346" name="Oval 20"/>
          <p:cNvSpPr>
            <a:spLocks noChangeArrowheads="1"/>
          </p:cNvSpPr>
          <p:nvPr/>
        </p:nvSpPr>
        <p:spPr bwMode="auto">
          <a:xfrm>
            <a:off x="2339752" y="1484313"/>
            <a:ext cx="1224186" cy="5048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4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4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80" name="Text Box 16"/>
          <p:cNvSpPr txBox="1">
            <a:spLocks noChangeArrowheads="1"/>
          </p:cNvSpPr>
          <p:nvPr/>
        </p:nvSpPr>
        <p:spPr bwMode="auto">
          <a:xfrm>
            <a:off x="2411413" y="1474788"/>
            <a:ext cx="1152525"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مركز الأحذية</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2350" name="Text Box 19"/>
          <p:cNvSpPr txBox="1">
            <a:spLocks noChangeArrowheads="1"/>
          </p:cNvSpPr>
          <p:nvPr/>
        </p:nvSpPr>
        <p:spPr bwMode="auto">
          <a:xfrm>
            <a:off x="1716088" y="2565400"/>
            <a:ext cx="1116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charset="0"/>
                <a:ea typeface="ＭＳ Ｐゴシック" charset="0"/>
                <a:cs typeface="Arial" charset="0"/>
              </a:rPr>
              <a:t>الغيرة</a:t>
            </a:r>
            <a:endParaRPr kumimoji="0" lang="zh-CN" altLang="en-US" sz="1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42351" name="Rounded Rectangle 2"/>
          <p:cNvSpPr>
            <a:spLocks noChangeArrowheads="1"/>
          </p:cNvSpPr>
          <p:nvPr/>
        </p:nvSpPr>
        <p:spPr bwMode="auto">
          <a:xfrm>
            <a:off x="3779838" y="1124992"/>
            <a:ext cx="1079500" cy="431800"/>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5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78" name="Text Box 14"/>
          <p:cNvSpPr txBox="1">
            <a:spLocks noChangeArrowheads="1"/>
          </p:cNvSpPr>
          <p:nvPr/>
        </p:nvSpPr>
        <p:spPr bwMode="auto">
          <a:xfrm>
            <a:off x="3659188" y="1124744"/>
            <a:ext cx="1368425"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مهارات هاتفية</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235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5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79" name="Text Box 15"/>
          <p:cNvSpPr txBox="1">
            <a:spLocks noChangeArrowheads="1"/>
          </p:cNvSpPr>
          <p:nvPr/>
        </p:nvSpPr>
        <p:spPr bwMode="auto">
          <a:xfrm>
            <a:off x="5219700" y="1341438"/>
            <a:ext cx="1296988" cy="338554"/>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نواة التردد</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235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81" name="Text Box 17"/>
          <p:cNvSpPr txBox="1">
            <a:spLocks noChangeArrowheads="1"/>
          </p:cNvSpPr>
          <p:nvPr/>
        </p:nvSpPr>
        <p:spPr bwMode="auto">
          <a:xfrm>
            <a:off x="3419475" y="2420938"/>
            <a:ext cx="2447925" cy="46166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00273B"/>
                </a:solidFill>
                <a:effectLst/>
                <a:uLnTx/>
                <a:uFillTx/>
                <a:latin typeface="Arial"/>
                <a:ea typeface="SimSun" charset="0"/>
                <a:cs typeface="Arial"/>
              </a:rPr>
              <a:t>الحاجة إلى التزام العالم</a:t>
            </a:r>
            <a:endParaRPr kumimoji="0" lang="zh-CN" altLang="en-US" sz="24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1282" name="Text Box 18"/>
          <p:cNvSpPr txBox="1">
            <a:spLocks noChangeArrowheads="1"/>
          </p:cNvSpPr>
          <p:nvPr/>
        </p:nvSpPr>
        <p:spPr bwMode="auto">
          <a:xfrm>
            <a:off x="6275388" y="2924175"/>
            <a:ext cx="1296987" cy="584775"/>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مركز  الشوكولاتة</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4236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42361" name="Oval 36"/>
          <p:cNvSpPr>
            <a:spLocks noChangeArrowheads="1"/>
          </p:cNvSpPr>
          <p:nvPr/>
        </p:nvSpPr>
        <p:spPr bwMode="auto">
          <a:xfrm>
            <a:off x="6156325" y="4293915"/>
            <a:ext cx="1007963" cy="5032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285" name="Text Box 21"/>
          <p:cNvSpPr txBox="1">
            <a:spLocks noChangeArrowheads="1"/>
          </p:cNvSpPr>
          <p:nvPr/>
        </p:nvSpPr>
        <p:spPr bwMode="auto">
          <a:xfrm>
            <a:off x="3419475" y="4149080"/>
            <a:ext cx="1689100"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الإستماع</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
        <p:nvSpPr>
          <p:cNvPr id="11284" name="Text Box 20"/>
          <p:cNvSpPr txBox="1">
            <a:spLocks noChangeArrowheads="1"/>
          </p:cNvSpPr>
          <p:nvPr/>
        </p:nvSpPr>
        <p:spPr bwMode="auto">
          <a:xfrm>
            <a:off x="6110288" y="4242990"/>
            <a:ext cx="1185862" cy="338138"/>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1600" b="1" i="0" u="none" strike="noStrike" kern="1200" cap="none" spc="0" normalizeH="0" baseline="0" noProof="0" dirty="0">
                <a:ln>
                  <a:noFill/>
                </a:ln>
                <a:solidFill>
                  <a:srgbClr val="00273B"/>
                </a:solidFill>
                <a:effectLst/>
                <a:uLnTx/>
                <a:uFillTx/>
                <a:latin typeface="Arial"/>
                <a:ea typeface="SimSun" charset="0"/>
                <a:cs typeface="Arial"/>
              </a:rPr>
              <a:t>التسوق</a:t>
            </a:r>
            <a:endParaRPr kumimoji="0" lang="zh-CN" altLang="en-US" sz="1600" b="1" i="0" u="none" strike="noStrike" kern="1200" cap="none" spc="0" normalizeH="0" baseline="0" noProof="0" dirty="0">
              <a:ln>
                <a:noFill/>
              </a:ln>
              <a:solidFill>
                <a:srgbClr val="00273B"/>
              </a:solidFill>
              <a:effectLst/>
              <a:uLnTx/>
              <a:uFillTx/>
              <a:latin typeface="Arial"/>
              <a:ea typeface="SimSun" charset="0"/>
              <a:cs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ChangeArrowheads="1"/>
          </p:cNvSpPr>
          <p:nvPr>
            <p:ph type="ctrTitle"/>
          </p:nvPr>
        </p:nvSpPr>
        <p:spPr>
          <a:xfrm>
            <a:off x="4648200" y="2286000"/>
            <a:ext cx="4343400" cy="1143000"/>
          </a:xfrm>
        </p:spPr>
        <p:txBody>
          <a:bodyPr/>
          <a:lstStyle/>
          <a:p>
            <a:pPr eaLnBrk="1" hangingPunct="1"/>
            <a:r>
              <a:rPr lang="ar-JO" dirty="0">
                <a:solidFill>
                  <a:schemeClr val="tx1"/>
                </a:solidFill>
                <a:latin typeface="Arial" panose="020B0604020202020204" pitchFamily="34" charset="0"/>
                <a:ea typeface="ＭＳ Ｐゴシック" charset="0"/>
                <a:cs typeface="Arial" panose="020B0604020202020204" pitchFamily="34" charset="0"/>
              </a:rPr>
              <a:t>مدخل</a:t>
            </a:r>
            <a:br>
              <a:rPr lang="ar-JO" dirty="0">
                <a:solidFill>
                  <a:schemeClr val="tx1"/>
                </a:solidFill>
                <a:latin typeface="Arial" panose="020B0604020202020204" pitchFamily="34" charset="0"/>
                <a:ea typeface="ＭＳ Ｐゴシック" charset="0"/>
                <a:cs typeface="Arial" panose="020B0604020202020204" pitchFamily="34" charset="0"/>
              </a:rPr>
            </a:br>
            <a:r>
              <a:rPr lang="ar-JO" dirty="0">
                <a:solidFill>
                  <a:schemeClr val="tx1"/>
                </a:solidFill>
                <a:latin typeface="Arial" panose="020B0604020202020204" pitchFamily="34" charset="0"/>
                <a:ea typeface="ＭＳ Ｐゴシック" charset="0"/>
                <a:cs typeface="Arial" panose="020B0604020202020204" pitchFamily="34" charset="0"/>
              </a:rPr>
              <a:t>الكاتدرائية</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598018" name="Picture 3" descr="st_gatien_west_doorway_2_l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92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2" descr="LifeExplained"/>
          <p:cNvPicPr>
            <a:picLocks noChangeAspect="1" noChangeArrowheads="1"/>
          </p:cNvPicPr>
          <p:nvPr/>
        </p:nvPicPr>
        <p:blipFill rotWithShape="1">
          <a:blip r:embed="rId2">
            <a:extLst>
              <a:ext uri="{28A0092B-C50C-407E-A947-70E740481C1C}">
                <a14:useLocalDpi xmlns:a14="http://schemas.microsoft.com/office/drawing/2010/main"/>
              </a:ext>
            </a:extLst>
          </a:blip>
          <a:srcRect b="58795"/>
          <a:stretch/>
        </p:blipFill>
        <p:spPr bwMode="auto">
          <a:xfrm>
            <a:off x="0" y="1271588"/>
            <a:ext cx="91440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3"/>
          <p:cNvSpPr>
            <a:spLocks noGrp="1" noChangeArrowheads="1"/>
          </p:cNvSpPr>
          <p:nvPr>
            <p:ph type="ctrTitle"/>
          </p:nvPr>
        </p:nvSpPr>
        <p:spPr>
          <a:xfrm>
            <a:off x="0" y="0"/>
            <a:ext cx="9144000" cy="11430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توضيح الحياة</a:t>
            </a:r>
            <a:endParaRPr lang="en-US" dirty="0">
              <a:latin typeface="Arial" panose="020B0604020202020204" pitchFamily="34" charset="0"/>
              <a:ea typeface="ＭＳ Ｐゴシック" charset="0"/>
              <a:cs typeface="Arial" panose="020B0604020202020204" pitchFamily="34" charset="0"/>
            </a:endParaRPr>
          </a:p>
        </p:txBody>
      </p:sp>
      <p:grpSp>
        <p:nvGrpSpPr>
          <p:cNvPr id="2" name="Group 1">
            <a:extLst>
              <a:ext uri="{FF2B5EF4-FFF2-40B4-BE49-F238E27FC236}">
                <a16:creationId xmlns:a16="http://schemas.microsoft.com/office/drawing/2014/main" id="{1F8F4A67-E4B2-0E4D-B209-83FA41CFE12D}"/>
              </a:ext>
            </a:extLst>
          </p:cNvPr>
          <p:cNvGrpSpPr/>
          <p:nvPr/>
        </p:nvGrpSpPr>
        <p:grpSpPr>
          <a:xfrm>
            <a:off x="0" y="3573463"/>
            <a:ext cx="9144000" cy="3221360"/>
            <a:chOff x="0" y="3573463"/>
            <a:chExt cx="9144000" cy="3221360"/>
          </a:xfrm>
        </p:grpSpPr>
        <p:pic>
          <p:nvPicPr>
            <p:cNvPr id="7" name="Picture 2" descr="LifeExplained">
              <a:extLst>
                <a:ext uri="{FF2B5EF4-FFF2-40B4-BE49-F238E27FC236}">
                  <a16:creationId xmlns:a16="http://schemas.microsoft.com/office/drawing/2014/main" id="{647D5DE8-29BC-6F49-BC08-711AEAF597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42336"/>
            <a:stretch/>
          </p:blipFill>
          <p:spPr bwMode="auto">
            <a:xfrm>
              <a:off x="0" y="3573463"/>
              <a:ext cx="9144000" cy="322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Text Box 24"/>
            <p:cNvSpPr txBox="1">
              <a:spLocks noChangeArrowheads="1"/>
            </p:cNvSpPr>
            <p:nvPr/>
          </p:nvSpPr>
          <p:spPr bwMode="auto">
            <a:xfrm>
              <a:off x="3276600" y="3573463"/>
              <a:ext cx="2590800" cy="522287"/>
            </a:xfrm>
            <a:prstGeom prst="rect">
              <a:avLst/>
            </a:prstGeom>
            <a:solidFill>
              <a:srgbClr val="C6C2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المرأة</a:t>
              </a:r>
              <a:endPar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sp>
        <p:nvSpPr>
          <p:cNvPr id="144388" name="Text Box 13"/>
          <p:cNvSpPr txBox="1">
            <a:spLocks noChangeArrowheads="1"/>
          </p:cNvSpPr>
          <p:nvPr/>
        </p:nvSpPr>
        <p:spPr bwMode="auto">
          <a:xfrm>
            <a:off x="3348038" y="1477963"/>
            <a:ext cx="2459037" cy="522287"/>
          </a:xfrm>
          <a:prstGeom prst="rect">
            <a:avLst/>
          </a:prstGeom>
          <a:solidFill>
            <a:srgbClr val="C6C29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الرجل</a:t>
            </a:r>
            <a:endParaRPr kumimoji="0" lang="zh-CN" altLang="en-US" sz="28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1089" name="Group 2"/>
          <p:cNvGrpSpPr>
            <a:grpSpLocks/>
          </p:cNvGrpSpPr>
          <p:nvPr/>
        </p:nvGrpSpPr>
        <p:grpSpPr bwMode="auto">
          <a:xfrm>
            <a:off x="0" y="0"/>
            <a:ext cx="5791200" cy="6858000"/>
            <a:chOff x="0" y="0"/>
            <a:chExt cx="3648" cy="4320"/>
          </a:xfrm>
        </p:grpSpPr>
        <p:pic>
          <p:nvPicPr>
            <p:cNvPr id="60109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5" name="Rectangle 4"/>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01096" name="Rectangle 5"/>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601090"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01091" name="Rectangle 7"/>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237000" name="Rectangle 8"/>
          <p:cNvSpPr>
            <a:spLocks noGrp="1" noChangeArrowheads="1"/>
          </p:cNvSpPr>
          <p:nvPr>
            <p:ph type="title"/>
          </p:nvPr>
        </p:nvSpPr>
        <p:spPr>
          <a:xfrm>
            <a:off x="2590800" y="0"/>
            <a:ext cx="6553200" cy="838200"/>
          </a:xfrm>
          <a:solidFill>
            <a:srgbClr val="C70045"/>
          </a:solidFill>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دان براون عن النساء</a:t>
            </a:r>
            <a:endParaRPr lang="en-US" dirty="0">
              <a:latin typeface="Arial" panose="020B0604020202020204" pitchFamily="34" charset="0"/>
              <a:ea typeface="ＭＳ Ｐゴシック" charset="0"/>
              <a:cs typeface="Arial" panose="020B0604020202020204" pitchFamily="34" charset="0"/>
            </a:endParaRPr>
          </a:p>
        </p:txBody>
      </p:sp>
      <p:sp>
        <p:nvSpPr>
          <p:cNvPr id="1237001" name="Rectangle 9"/>
          <p:cNvSpPr>
            <a:spLocks noGrp="1" noChangeArrowheads="1"/>
          </p:cNvSpPr>
          <p:nvPr>
            <p:ph type="body" idx="1"/>
          </p:nvPr>
        </p:nvSpPr>
        <p:spPr>
          <a:xfrm>
            <a:off x="2971800" y="914400"/>
            <a:ext cx="6172200" cy="5867400"/>
          </a:xfrm>
        </p:spPr>
        <p:txBody>
          <a:bodyPr/>
          <a:lstStyle/>
          <a:p>
            <a:pPr algn="r" rtl="1" eaLnBrk="1" hangingPunct="1">
              <a:lnSpc>
                <a:spcPct val="90000"/>
              </a:lnSpc>
              <a:defRPr/>
            </a:pPr>
            <a:r>
              <a:rPr lang="ar-JO" sz="2800" b="1" dirty="0">
                <a:effectLst/>
                <a:latin typeface="Arial" panose="020B0604020202020204" pitchFamily="34" charset="0"/>
                <a:ea typeface="ＭＳ Ｐゴシック" charset="0"/>
                <a:cs typeface="Arial" panose="020B0604020202020204" pitchFamily="34" charset="0"/>
              </a:rPr>
              <a:t>تعمل هذه الرواية على تمكين المرأة للغاية، هل يمكنك التعليق؟</a:t>
            </a:r>
            <a:endParaRPr lang="en-US" sz="2800" b="1" dirty="0">
              <a:effectLst/>
              <a:latin typeface="Arial" panose="020B0604020202020204" pitchFamily="34" charset="0"/>
              <a:ea typeface="ＭＳ Ｐゴシック" charset="0"/>
              <a:cs typeface="Arial" panose="020B0604020202020204" pitchFamily="34" charset="0"/>
            </a:endParaRPr>
          </a:p>
          <a:p>
            <a:pPr algn="r" rtl="1" eaLnBrk="1" hangingPunct="1">
              <a:lnSpc>
                <a:spcPct val="90000"/>
              </a:lnSpc>
              <a:defRPr/>
            </a:pPr>
            <a:r>
              <a:rPr lang="ar-JO" sz="2800" b="1" dirty="0">
                <a:effectLst/>
                <a:latin typeface="Arial" panose="020B0604020202020204" pitchFamily="34" charset="0"/>
                <a:ea typeface="ＭＳ Ｐゴシック" charset="0"/>
                <a:cs typeface="Arial" panose="020B0604020202020204" pitchFamily="34" charset="0"/>
              </a:rPr>
              <a:t>قبل ألفي عام كنا نعيش في عالم الآلهة والإلهات، نعيش اليوم في عالم الآلهة فقط. لقد تم تجريد النساء في معظم المجتمعات من قوتهن الروحية، تتطرق الرواية إلى أسئلة حول كيفية وسبب حدوث هذا التحول، وما هي الدروس التي يمكن أن نتعلمها منه فيما يتعلق بمستقبلنا.  </a:t>
            </a:r>
            <a:endParaRPr lang="en-US" sz="2800" dirty="0">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603138"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b="22078"/>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8" name="Rectangle 4"/>
          <p:cNvSpPr>
            <a:spLocks noGrp="1" noChangeArrowheads="1"/>
          </p:cNvSpPr>
          <p:nvPr>
            <p:ph type="ctrTitle"/>
          </p:nvPr>
        </p:nvSpPr>
        <p:spPr>
          <a:xfrm>
            <a:off x="685800" y="1219200"/>
            <a:ext cx="7467600" cy="4800600"/>
          </a:xfrm>
          <a:effectLst>
            <a:outerShdw blurRad="63500" dist="71842" dir="2700000" algn="ctr" rotWithShape="0">
              <a:schemeClr val="bg2">
                <a:alpha val="74998"/>
              </a:schemeClr>
            </a:outerShdw>
          </a:effectLst>
        </p:spPr>
        <p:txBody>
          <a:bodyPr/>
          <a:lstStyle/>
          <a:p>
            <a:pPr eaLnBrk="1" hangingPunct="1">
              <a:defRPr/>
            </a:pPr>
            <a:r>
              <a:rPr lang="ar-JO" sz="6600" dirty="0">
                <a:latin typeface="Arial" panose="020B0604020202020204" pitchFamily="34" charset="0"/>
                <a:ea typeface="ＭＳ Ｐゴシック" charset="0"/>
                <a:cs typeface="Arial" panose="020B0604020202020204" pitchFamily="34" charset="0"/>
              </a:rPr>
              <a:t>إن المجتمع الوثني</a:t>
            </a:r>
            <a:br>
              <a:rPr lang="ar-JO" sz="6600" dirty="0">
                <a:latin typeface="Arial" panose="020B0604020202020204" pitchFamily="34" charset="0"/>
                <a:ea typeface="ＭＳ Ｐゴシック" charset="0"/>
                <a:cs typeface="Arial" panose="020B0604020202020204" pitchFamily="34" charset="0"/>
              </a:rPr>
            </a:br>
            <a:r>
              <a:rPr lang="ar-JO" sz="6600" dirty="0">
                <a:latin typeface="Arial" panose="020B0604020202020204" pitchFamily="34" charset="0"/>
                <a:ea typeface="ＭＳ Ｐゴシック" charset="0"/>
                <a:cs typeface="Arial" panose="020B0604020202020204" pitchFamily="34" charset="0"/>
              </a:rPr>
              <a:t>هو من</a:t>
            </a:r>
            <a:br>
              <a:rPr lang="ar-JO" sz="6600" dirty="0">
                <a:latin typeface="Arial" panose="020B0604020202020204" pitchFamily="34" charset="0"/>
                <a:ea typeface="ＭＳ Ｐゴシック" charset="0"/>
                <a:cs typeface="Arial" panose="020B0604020202020204" pitchFamily="34" charset="0"/>
              </a:rPr>
            </a:br>
            <a:r>
              <a:rPr lang="ar-JO" sz="6600" dirty="0">
                <a:latin typeface="Arial" panose="020B0604020202020204" pitchFamily="34" charset="0"/>
                <a:ea typeface="ＭＳ Ｐゴシック" charset="0"/>
                <a:cs typeface="Arial" panose="020B0604020202020204" pitchFamily="34" charset="0"/>
              </a:rPr>
              <a:t>أذلَّ النساء</a:t>
            </a:r>
            <a:br>
              <a:rPr lang="ar-JO" sz="6600" dirty="0">
                <a:latin typeface="Arial" panose="020B0604020202020204" pitchFamily="34" charset="0"/>
                <a:ea typeface="ＭＳ Ｐゴシック" charset="0"/>
                <a:cs typeface="Arial" panose="020B0604020202020204" pitchFamily="34" charset="0"/>
              </a:rPr>
            </a:br>
            <a:r>
              <a:rPr lang="ar-JO" sz="6600" dirty="0">
                <a:latin typeface="Arial" panose="020B0604020202020204" pitchFamily="34" charset="0"/>
                <a:ea typeface="ＭＳ Ｐゴシック" charset="0"/>
                <a:cs typeface="Arial" panose="020B0604020202020204" pitchFamily="34" charset="0"/>
              </a:rPr>
              <a:t>وليس المسيحية.</a:t>
            </a:r>
            <a:endParaRPr lang="en-US" sz="6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Common Laborers</a:t>
            </a:r>
          </a:p>
        </p:txBody>
      </p:sp>
      <p:sp>
        <p:nvSpPr>
          <p:cNvPr id="22531" name="Rectangle 3"/>
          <p:cNvSpPr>
            <a:spLocks noGrp="1" noChangeArrowheads="1"/>
          </p:cNvSpPr>
          <p:nvPr>
            <p:ph type="body" idx="1"/>
          </p:nvPr>
        </p:nvSpPr>
        <p:spPr>
          <a:xfrm>
            <a:off x="0" y="4191000"/>
            <a:ext cx="9144000" cy="2667000"/>
          </a:xfrm>
          <a:solidFill>
            <a:schemeClr val="bg2"/>
          </a:solidFill>
        </p:spPr>
        <p:txBody>
          <a:bodyPr/>
          <a:lstStyle/>
          <a:p>
            <a:pPr eaLnBrk="1" hangingPunct="1">
              <a:defRPr/>
            </a:pPr>
            <a:endParaRPr lang="en-US" sz="3600" b="1" dirty="0">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defRPr/>
            </a:pPr>
            <a:r>
              <a:rPr lang="ar-JO" sz="3600" b="1" dirty="0">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rPr>
              <a:t>غالباً ما تكون النساء عاملات بشكل طبيعي                   في عدة مجتمعات اليوم</a:t>
            </a:r>
            <a:endParaRPr lang="en-US" sz="3600" b="1" dirty="0">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endParaRPr>
          </a:p>
          <a:p>
            <a:pPr algn="ctr" eaLnBrk="1" hangingPunct="1">
              <a:buFont typeface="Wingdings" charset="0"/>
              <a:buNone/>
              <a:defRPr/>
            </a:pPr>
            <a:endParaRPr lang="en-US" sz="3600" b="1" dirty="0">
              <a:effectLst>
                <a:outerShdw blurRad="38100" dist="38100" dir="2700000" algn="tl">
                  <a:srgbClr val="000203"/>
                </a:outerShdw>
              </a:effectLst>
              <a:latin typeface="Arial" panose="020B0604020202020204" pitchFamily="34" charset="0"/>
              <a:ea typeface="ＭＳ Ｐゴシック" charset="0"/>
              <a:cs typeface="Arial" panose="020B0604020202020204" pitchFamily="34" charset="0"/>
            </a:endParaRPr>
          </a:p>
        </p:txBody>
      </p:sp>
      <p:pic>
        <p:nvPicPr>
          <p:cNvPr id="11981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p:txBody>
          <a:bodyPr/>
          <a:lstStyle/>
          <a:p>
            <a:pPr eaLnBrk="1" hangingPunct="1">
              <a:defRPr/>
            </a:pPr>
            <a:r>
              <a:rPr lang="en-US">
                <a:latin typeface="Arial" panose="020B0604020202020204" pitchFamily="34" charset="0"/>
                <a:ea typeface="ＭＳ Ｐゴシック" charset="0"/>
                <a:cs typeface="Arial" panose="020B0604020202020204" pitchFamily="34" charset="0"/>
              </a:rPr>
              <a:t>Hoe Ladies</a:t>
            </a:r>
          </a:p>
        </p:txBody>
      </p:sp>
      <p:sp>
        <p:nvSpPr>
          <p:cNvPr id="20483" name="Rectangle 3"/>
          <p:cNvSpPr>
            <a:spLocks noGrp="1" noChangeArrowheads="1"/>
          </p:cNvSpPr>
          <p:nvPr>
            <p:ph type="subTitle" idx="1"/>
          </p:nvPr>
        </p:nvSpPr>
        <p:spPr/>
        <p:txBody>
          <a:bodyPr/>
          <a:lstStyle/>
          <a:p>
            <a:pPr eaLnBrk="1" hangingPunct="1">
              <a:defRPr/>
            </a:pPr>
            <a:endParaRPr lang="en-US">
              <a:latin typeface="Arial" panose="020B0604020202020204" pitchFamily="34" charset="0"/>
              <a:ea typeface="+mn-ea"/>
              <a:cs typeface="Arial" panose="020B0604020202020204" pitchFamily="34" charset="0"/>
            </a:endParaRPr>
          </a:p>
        </p:txBody>
      </p:sp>
      <p:pic>
        <p:nvPicPr>
          <p:cNvPr id="12185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3816" r="4581"/>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1295400" y="381000"/>
            <a:ext cx="2590800" cy="5867400"/>
          </a:xfrm>
        </p:spPr>
        <p:txBody>
          <a:bodyPr/>
          <a:lstStyle/>
          <a:p>
            <a:pPr eaLnBrk="1" hangingPunct="1"/>
            <a:r>
              <a:rPr lang="en-US" sz="2800">
                <a:latin typeface="Arial Black" charset="0"/>
                <a:ea typeface="ＭＳ Ｐゴシック" charset="0"/>
                <a:cs typeface="ＭＳ Ｐゴシック" charset="0"/>
              </a:rPr>
              <a:t>Muslim women suffer </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apartheid</a:t>
            </a:r>
            <a:r>
              <a:rPr lang="fr-FR" altLang="ja-JP" sz="2800">
                <a:latin typeface="Arial Black" charset="0"/>
                <a:ea typeface="ＭＳ Ｐゴシック" charset="0"/>
                <a:cs typeface="ＭＳ Ｐゴシック" charset="0"/>
              </a:rPr>
              <a:t>'</a:t>
            </a:r>
            <a:endParaRPr lang="en-US">
              <a:latin typeface="Arial Black" charset="0"/>
              <a:ea typeface="ＭＳ Ｐゴシック" charset="0"/>
              <a:cs typeface="ＭＳ Ｐゴシック" charset="0"/>
            </a:endParaRPr>
          </a:p>
        </p:txBody>
      </p:sp>
      <p:sp>
        <p:nvSpPr>
          <p:cNvPr id="609282" name="Rectangle 3"/>
          <p:cNvSpPr>
            <a:spLocks noGrp="1" noChangeArrowheads="1"/>
          </p:cNvSpPr>
          <p:nvPr>
            <p:ph type="body" idx="1"/>
          </p:nvPr>
        </p:nvSpPr>
        <p:spPr>
          <a:xfrm>
            <a:off x="5562600" y="457200"/>
            <a:ext cx="3505200" cy="4114800"/>
          </a:xfrm>
        </p:spPr>
        <p:txBody>
          <a:bodyPr/>
          <a:lstStyle/>
          <a:p>
            <a:pPr marL="0" indent="0" algn="ctr" eaLnBrk="1" hangingPunct="1">
              <a:buFontTx/>
              <a:buNone/>
            </a:pPr>
            <a:r>
              <a:rPr lang="ar-JO" sz="2800" b="1" dirty="0">
                <a:latin typeface="Arial" panose="020B0604020202020204" pitchFamily="34" charset="0"/>
                <a:ea typeface="ＭＳ Ｐゴシック" charset="0"/>
                <a:cs typeface="Arial" panose="020B0604020202020204" pitchFamily="34" charset="0"/>
              </a:rPr>
              <a:t>تشكك بعض النساء في الديانات الأخرى في معاملتهن للمرأة</a:t>
            </a:r>
            <a:endParaRPr lang="en-US" sz="2800" b="1" dirty="0">
              <a:latin typeface="Arial" panose="020B0604020202020204" pitchFamily="34" charset="0"/>
              <a:ea typeface="ＭＳ Ｐゴシック" charset="0"/>
              <a:cs typeface="Arial" panose="020B0604020202020204" pitchFamily="34" charset="0"/>
            </a:endParaRPr>
          </a:p>
        </p:txBody>
      </p:sp>
      <p:pic>
        <p:nvPicPr>
          <p:cNvPr id="609283" name="Picture 5" descr="MuslimWom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430838"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4" name="Rectangle 6"/>
          <p:cNvSpPr>
            <a:spLocks noChangeArrowheads="1"/>
          </p:cNvSpPr>
          <p:nvPr/>
        </p:nvSpPr>
        <p:spPr bwMode="auto">
          <a:xfrm>
            <a:off x="5638800" y="5029200"/>
            <a:ext cx="3429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latin typeface="Arial" panose="020B0604020202020204" pitchFamily="34" charset="0"/>
                <a:cs typeface="Arial" panose="020B0604020202020204" pitchFamily="34" charset="0"/>
              </a:rPr>
              <a:t>اليوم</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9 آذار 2006</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صفحة 19</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0" y="4077072"/>
            <a:ext cx="4572000" cy="1656184"/>
          </a:xfrm>
          <a:prstGeom prst="round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3366"/>
              </a:solidFill>
              <a:effectLst/>
              <a:uLnTx/>
              <a:uFillTx/>
              <a:latin typeface="Arial" panose="020B0604020202020204" pitchFamily="34" charset="0"/>
              <a:ea typeface="ＭＳ Ｐゴシック" charset="0"/>
            </a:endParaRPr>
          </a:p>
        </p:txBody>
      </p:sp>
      <p:pic>
        <p:nvPicPr>
          <p:cNvPr id="7"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2158" t="2026" b="8784"/>
          <a:stretch/>
        </p:blipFill>
        <p:spPr bwMode="auto">
          <a:xfrm>
            <a:off x="0" y="-20638"/>
            <a:ext cx="492068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2396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364546" name="Rectangle 3"/>
          <p:cNvSpPr>
            <a:spLocks noGrp="1" noChangeArrowheads="1"/>
          </p:cNvSpPr>
          <p:nvPr>
            <p:ph type="title"/>
          </p:nvPr>
        </p:nvSpPr>
        <p:spPr>
          <a:xfrm>
            <a:off x="275456" y="4293096"/>
            <a:ext cx="4800600" cy="1066800"/>
          </a:xfrm>
        </p:spPr>
        <p:txBody>
          <a:bodyPr/>
          <a:lstStyle/>
          <a:p>
            <a:pPr algn="ctr" eaLnBrk="1" hangingPunct="1"/>
            <a:r>
              <a:rPr lang="ar-JO" sz="4000" dirty="0">
                <a:solidFill>
                  <a:srgbClr val="FFFFFF"/>
                </a:solidFill>
                <a:ea typeface="ＭＳ Ｐゴシック" charset="0"/>
                <a:cs typeface="Arial" panose="020B0604020202020204" pitchFamily="34" charset="0"/>
              </a:rPr>
              <a:t>كيف يجب أن نحارب الهرطقات؟</a:t>
            </a:r>
            <a:endParaRPr lang="en-US" sz="4000" dirty="0">
              <a:solidFill>
                <a:srgbClr val="FFFFFF"/>
              </a:solidFill>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fade">
                                      <p:cBhvr>
                                        <p:cTn id="7" dur="1000"/>
                                        <p:tgtEl>
                                          <p:spTgt spid="239618"/>
                                        </p:tgtEl>
                                      </p:cBhvr>
                                    </p:animEffect>
                                    <p:anim calcmode="lin" valueType="num">
                                      <p:cBhvr>
                                        <p:cTn id="8" dur="1000" fill="hold"/>
                                        <p:tgtEl>
                                          <p:spTgt spid="239618"/>
                                        </p:tgtEl>
                                        <p:attrNameLst>
                                          <p:attrName>ppt_x</p:attrName>
                                        </p:attrNameLst>
                                      </p:cBhvr>
                                      <p:tavLst>
                                        <p:tav tm="0">
                                          <p:val>
                                            <p:strVal val="#ppt_x"/>
                                          </p:val>
                                        </p:tav>
                                        <p:tav tm="100000">
                                          <p:val>
                                            <p:strVal val="#ppt_x"/>
                                          </p:val>
                                        </p:tav>
                                      </p:tavLst>
                                    </p:anim>
                                    <p:anim calcmode="lin" valueType="num">
                                      <p:cBhvr>
                                        <p:cTn id="9" dur="1000" fill="hold"/>
                                        <p:tgtEl>
                                          <p:spTgt spid="23961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5" descr="Granite"/>
          <p:cNvSpPr>
            <a:spLocks noChangeArrowheads="1"/>
          </p:cNvSpPr>
          <p:nvPr/>
        </p:nvSpPr>
        <p:spPr bwMode="auto">
          <a:xfrm>
            <a:off x="5029200" y="0"/>
            <a:ext cx="4114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558" name="Rectangle 6"/>
          <p:cNvSpPr>
            <a:spLocks noChangeArrowheads="1"/>
          </p:cNvSpPr>
          <p:nvPr/>
        </p:nvSpPr>
        <p:spPr bwMode="auto">
          <a:xfrm>
            <a:off x="5024438" y="3175"/>
            <a:ext cx="4114800" cy="6858000"/>
          </a:xfrm>
          <a:prstGeom prst="rect">
            <a:avLst/>
          </a:prstGeom>
          <a:gradFill rotWithShape="0">
            <a:gsLst>
              <a:gs pos="0">
                <a:schemeClr val="bg2">
                  <a:alpha val="64000"/>
                </a:schemeClr>
              </a:gs>
              <a:gs pos="100000">
                <a:schemeClr val="bg2">
                  <a:gamma/>
                  <a:shade val="46275"/>
                  <a:invGamma/>
                  <a:alpha val="45000"/>
                </a:schemeClr>
              </a:gs>
            </a:gsLst>
            <a:lin ang="5400000" scaled="1"/>
          </a:gradFill>
          <a:ln w="9525">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23554" name="Rectangle 2"/>
          <p:cNvSpPr>
            <a:spLocks noGrp="1" noChangeArrowheads="1"/>
          </p:cNvSpPr>
          <p:nvPr>
            <p:ph type="title"/>
          </p:nvPr>
        </p:nvSpPr>
        <p:spPr>
          <a:xfrm>
            <a:off x="5334000" y="277813"/>
            <a:ext cx="3657600" cy="3227387"/>
          </a:xfrm>
        </p:spPr>
        <p:txBody>
          <a:bodyPr/>
          <a:lstStyle/>
          <a:p>
            <a:pPr eaLnBrk="1" hangingPunct="1">
              <a:defRPr/>
            </a:pPr>
            <a:r>
              <a:rPr lang="ar-JO" dirty="0">
                <a:solidFill>
                  <a:schemeClr val="tx1"/>
                </a:solidFill>
                <a:latin typeface="Arial" panose="020B0604020202020204" pitchFamily="34" charset="0"/>
                <a:ea typeface="ＭＳ Ｐゴシック" charset="0"/>
                <a:cs typeface="Arial" panose="020B0604020202020204" pitchFamily="34" charset="0"/>
              </a:rPr>
              <a:t>امرأة           منجم</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3005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b="16000"/>
          <a:stretch>
            <a:fillRect/>
          </a:stretch>
        </p:blipFill>
        <p:spPr bwMode="auto">
          <a:xfrm>
            <a:off x="-476250" y="0"/>
            <a:ext cx="5567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563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3" name="Rectangle 3"/>
          <p:cNvSpPr>
            <a:spLocks noGrp="1" noChangeArrowheads="1"/>
          </p:cNvSpPr>
          <p:nvPr>
            <p:ph type="subTitle" idx="4294967295"/>
          </p:nvPr>
        </p:nvSpPr>
        <p:spPr>
          <a:xfrm>
            <a:off x="0" y="0"/>
            <a:ext cx="2286000" cy="457200"/>
          </a:xfrm>
          <a:effectLst>
            <a:outerShdw blurRad="63500" dist="35921" dir="2700000" algn="ctr" rotWithShape="0">
              <a:schemeClr val="tx1">
                <a:alpha val="74998"/>
              </a:schemeClr>
            </a:outerShdw>
          </a:effectLst>
        </p:spPr>
        <p:txBody>
          <a:bodyPr/>
          <a:lstStyle/>
          <a:p>
            <a:pPr marL="0" indent="0" algn="ctr" eaLnBrk="1" hangingPunct="1">
              <a:buFont typeface="Arial" charset="0"/>
              <a:buNone/>
              <a:defRPr/>
            </a:pPr>
            <a:r>
              <a:rPr lang="ar-JO" b="1" dirty="0">
                <a:solidFill>
                  <a:schemeClr val="bg1"/>
                </a:solidFill>
                <a:effectLst>
                  <a:glow rad="228600">
                    <a:schemeClr val="accent4">
                      <a:satMod val="175000"/>
                      <a:alpha val="82000"/>
                    </a:schemeClr>
                  </a:glow>
                </a:effectLst>
                <a:latin typeface="Arial" panose="020B0604020202020204" pitchFamily="34" charset="0"/>
                <a:cs typeface="Arial" panose="020B0604020202020204" pitchFamily="34" charset="0"/>
              </a:rPr>
              <a:t>عاملة بناء</a:t>
            </a:r>
            <a:endParaRPr lang="en-US" b="1" dirty="0">
              <a:solidFill>
                <a:schemeClr val="bg1"/>
              </a:solidFill>
              <a:effectLst>
                <a:glow rad="228600">
                  <a:schemeClr val="accent4">
                    <a:satMod val="175000"/>
                    <a:alpha val="82000"/>
                  </a:schemeClr>
                </a:glow>
              </a:effectLst>
              <a:latin typeface="Arial" panose="020B0604020202020204" pitchFamily="34" charset="0"/>
              <a:cs typeface="Arial" panose="020B0604020202020204" pitchFamily="34" charset="0"/>
            </a:endParaRPr>
          </a:p>
        </p:txBody>
      </p:sp>
      <p:pic>
        <p:nvPicPr>
          <p:cNvPr id="56324"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5" name="Rectangle 5"/>
          <p:cNvSpPr>
            <a:spLocks noGrp="1" noChangeArrowheads="1"/>
          </p:cNvSpPr>
          <p:nvPr>
            <p:ph type="ctrTitle" idx="4294967295"/>
          </p:nvPr>
        </p:nvSpPr>
        <p:spPr>
          <a:xfrm>
            <a:off x="3200400" y="2286000"/>
            <a:ext cx="2667000" cy="685800"/>
          </a:xfrm>
          <a:effectLst>
            <a:outerShdw blurRad="63500" dist="35921" dir="2700000" algn="ctr" rotWithShape="0">
              <a:schemeClr val="tx1">
                <a:alpha val="74998"/>
              </a:schemeClr>
            </a:outerShdw>
          </a:effectLst>
        </p:spPr>
        <p:txBody>
          <a:bodyPr anchor="b" anchorCtr="1"/>
          <a:lstStyle/>
          <a:p>
            <a:pPr eaLnBrk="1" hangingPunct="1">
              <a:defRPr/>
            </a:pPr>
            <a:r>
              <a:rPr lang="ar-JO" sz="5400" b="1" dirty="0">
                <a:solidFill>
                  <a:schemeClr val="bg1"/>
                </a:solidFill>
                <a:effectLst>
                  <a:glow rad="228600">
                    <a:schemeClr val="accent4">
                      <a:satMod val="175000"/>
                      <a:alpha val="82000"/>
                    </a:schemeClr>
                  </a:glow>
                </a:effectLst>
                <a:latin typeface="Arial" panose="020B0604020202020204" pitchFamily="34" charset="0"/>
                <a:cs typeface="Arial" panose="020B0604020202020204" pitchFamily="34" charset="0"/>
              </a:rPr>
              <a:t>رائع</a:t>
            </a:r>
            <a:endParaRPr lang="en-US" sz="5400" b="1" dirty="0">
              <a:solidFill>
                <a:schemeClr val="bg1"/>
              </a:solidFill>
              <a:effectLst>
                <a:glow rad="228600">
                  <a:schemeClr val="accent4">
                    <a:satMod val="175000"/>
                    <a:alpha val="82000"/>
                  </a:schemeClr>
                </a:glow>
              </a:effectLst>
              <a:latin typeface="Arial" panose="020B0604020202020204" pitchFamily="34" charset="0"/>
              <a:cs typeface="Arial" panose="020B0604020202020204" pitchFamily="34" charset="0"/>
            </a:endParaRPr>
          </a:p>
        </p:txBody>
      </p:sp>
      <p:sp>
        <p:nvSpPr>
          <p:cNvPr id="56326" name="Rectangle 6"/>
          <p:cNvSpPr>
            <a:spLocks noChangeArrowheads="1"/>
          </p:cNvSpPr>
          <p:nvPr/>
        </p:nvSpPr>
        <p:spPr bwMode="black">
          <a:xfrm>
            <a:off x="6629400" y="3352800"/>
            <a:ext cx="22860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2"/>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كهربائية</a:t>
            </a:r>
            <a:endParaRPr kumimoji="0" lang="en-US"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56327"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8" name="Rectangle 8"/>
          <p:cNvSpPr>
            <a:spLocks noChangeArrowheads="1"/>
          </p:cNvSpPr>
          <p:nvPr/>
        </p:nvSpPr>
        <p:spPr bwMode="black">
          <a:xfrm>
            <a:off x="228600" y="3581400"/>
            <a:ext cx="22860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2"/>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نجارة</a:t>
            </a:r>
            <a:endParaRPr kumimoji="0" lang="en-US"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endParaRPr>
          </a:p>
        </p:txBody>
      </p:sp>
      <p:sp>
        <p:nvSpPr>
          <p:cNvPr id="56329" name="Rectangle 9"/>
          <p:cNvSpPr>
            <a:spLocks noChangeArrowheads="1"/>
          </p:cNvSpPr>
          <p:nvPr/>
        </p:nvSpPr>
        <p:spPr bwMode="black">
          <a:xfrm>
            <a:off x="762000" y="2362200"/>
            <a:ext cx="77724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b"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a:t>
            </a:r>
            <a:r>
              <a:rPr kumimoji="0" lang="ar-JO" sz="36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فرص أوسع للنساء</a:t>
            </a:r>
            <a:r>
              <a:rPr kumimoji="0" lang="en-US" sz="36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a:t>
            </a:r>
          </a:p>
        </p:txBody>
      </p:sp>
      <p:pic>
        <p:nvPicPr>
          <p:cNvPr id="5633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31" name="Rectangle 11"/>
          <p:cNvSpPr>
            <a:spLocks noChangeArrowheads="1"/>
          </p:cNvSpPr>
          <p:nvPr/>
        </p:nvSpPr>
        <p:spPr bwMode="black">
          <a:xfrm>
            <a:off x="4495800" y="6172200"/>
            <a:ext cx="19050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FF"/>
              </a:buClr>
              <a:buSzPct val="80000"/>
              <a:buFont typeface="Wingdings" charset="2"/>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rPr>
              <a:t>مدربة</a:t>
            </a:r>
            <a:endParaRPr kumimoji="0" lang="en-US" sz="3200" b="1" i="0" u="none" strike="noStrike" kern="1200" cap="none" spc="0" normalizeH="0" baseline="0" noProof="0" dirty="0">
              <a:ln>
                <a:noFill/>
              </a:ln>
              <a:solidFill>
                <a:srgbClr val="FFFFFF"/>
              </a:solidFill>
              <a:effectLst>
                <a:glow rad="228600">
                  <a:srgbClr val="000000">
                    <a:satMod val="175000"/>
                    <a:alpha val="82000"/>
                  </a:srgbClr>
                </a:glow>
              </a:effectLst>
              <a:uLnTx/>
              <a:uFillTx/>
              <a:latin typeface="Arial" panose="020B0604020202020204" pitchFamily="34" charset="0"/>
              <a:ea typeface="ＭＳ Ｐゴシック" charset="-128"/>
              <a:cs typeface="Arial" panose="020B0604020202020204" pitchFamily="34" charset="0"/>
            </a:endParaRPr>
          </a:p>
        </p:txBody>
      </p:sp>
      <p:pic>
        <p:nvPicPr>
          <p:cNvPr id="56332"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6332"/>
                                        </p:tgtEl>
                                        <p:attrNameLst>
                                          <p:attrName>style.visibility</p:attrName>
                                        </p:attrNameLst>
                                      </p:cBhvr>
                                      <p:to>
                                        <p:strVal val="visible"/>
                                      </p:to>
                                    </p:set>
                                    <p:animEffect transition="in" filter="fade">
                                      <p:cBhvr>
                                        <p:cTn id="7" dur="500"/>
                                        <p:tgtEl>
                                          <p:spTgt spid="5633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6322"/>
                                        </p:tgtEl>
                                        <p:attrNameLst>
                                          <p:attrName>style.visibility</p:attrName>
                                        </p:attrNameLst>
                                      </p:cBhvr>
                                      <p:to>
                                        <p:strVal val="visible"/>
                                      </p:to>
                                    </p:set>
                                    <p:animEffect transition="in" filter="fade">
                                      <p:cBhvr>
                                        <p:cTn id="11" dur="500"/>
                                        <p:tgtEl>
                                          <p:spTgt spid="56322"/>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6323">
                                            <p:txEl>
                                              <p:pRg st="0" end="0"/>
                                            </p:txEl>
                                          </p:spTgt>
                                        </p:tgtEl>
                                        <p:attrNameLst>
                                          <p:attrName>style.visibility</p:attrName>
                                        </p:attrNameLst>
                                      </p:cBhvr>
                                      <p:to>
                                        <p:strVal val="visible"/>
                                      </p:to>
                                    </p:set>
                                    <p:animEffect transition="in" filter="fade">
                                      <p:cBhvr>
                                        <p:cTn id="15" dur="500"/>
                                        <p:tgtEl>
                                          <p:spTgt spid="56323">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56324"/>
                                        </p:tgtEl>
                                        <p:attrNameLst>
                                          <p:attrName>style.visibility</p:attrName>
                                        </p:attrNameLst>
                                      </p:cBhvr>
                                      <p:to>
                                        <p:strVal val="visible"/>
                                      </p:to>
                                    </p:set>
                                    <p:animEffect transition="in" filter="fade">
                                      <p:cBhvr>
                                        <p:cTn id="19" dur="500"/>
                                        <p:tgtEl>
                                          <p:spTgt spid="56324"/>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6326"/>
                                        </p:tgtEl>
                                        <p:attrNameLst>
                                          <p:attrName>style.visibility</p:attrName>
                                        </p:attrNameLst>
                                      </p:cBhvr>
                                      <p:to>
                                        <p:strVal val="visible"/>
                                      </p:to>
                                    </p:set>
                                    <p:animEffect transition="in" filter="fade">
                                      <p:cBhvr>
                                        <p:cTn id="23" dur="500"/>
                                        <p:tgtEl>
                                          <p:spTgt spid="56326"/>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56327"/>
                                        </p:tgtEl>
                                        <p:attrNameLst>
                                          <p:attrName>style.visibility</p:attrName>
                                        </p:attrNameLst>
                                      </p:cBhvr>
                                      <p:to>
                                        <p:strVal val="visible"/>
                                      </p:to>
                                    </p:set>
                                    <p:animEffect transition="in" filter="fade">
                                      <p:cBhvr>
                                        <p:cTn id="27" dur="500"/>
                                        <p:tgtEl>
                                          <p:spTgt spid="56327"/>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6328"/>
                                        </p:tgtEl>
                                        <p:attrNameLst>
                                          <p:attrName>style.visibility</p:attrName>
                                        </p:attrNameLst>
                                      </p:cBhvr>
                                      <p:to>
                                        <p:strVal val="visible"/>
                                      </p:to>
                                    </p:set>
                                    <p:animEffect transition="in" filter="fade">
                                      <p:cBhvr>
                                        <p:cTn id="31" dur="500"/>
                                        <p:tgtEl>
                                          <p:spTgt spid="56328"/>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56330"/>
                                        </p:tgtEl>
                                        <p:attrNameLst>
                                          <p:attrName>style.visibility</p:attrName>
                                        </p:attrNameLst>
                                      </p:cBhvr>
                                      <p:to>
                                        <p:strVal val="visible"/>
                                      </p:to>
                                    </p:set>
                                    <p:animEffect transition="in" filter="fade">
                                      <p:cBhvr>
                                        <p:cTn id="35" dur="500"/>
                                        <p:tgtEl>
                                          <p:spTgt spid="56330"/>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6331"/>
                                        </p:tgtEl>
                                        <p:attrNameLst>
                                          <p:attrName>style.visibility</p:attrName>
                                        </p:attrNameLst>
                                      </p:cBhvr>
                                      <p:to>
                                        <p:strVal val="visible"/>
                                      </p:to>
                                    </p:set>
                                    <p:animEffect transition="in" filter="fade">
                                      <p:cBhvr>
                                        <p:cTn id="39" dur="500"/>
                                        <p:tgtEl>
                                          <p:spTgt spid="56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autoUpdateAnimBg="0" advAuto="0"/>
      <p:bldP spid="56326" grpId="0" autoUpdateAnimBg="0"/>
      <p:bldP spid="56328" grpId="0" autoUpdateAnimBg="0"/>
      <p:bldP spid="56331"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434" name="Rectangle 2"/>
          <p:cNvSpPr>
            <a:spLocks noGrp="1" noChangeArrowheads="1"/>
          </p:cNvSpPr>
          <p:nvPr>
            <p:ph type="title"/>
          </p:nvPr>
        </p:nvSpPr>
        <p:spPr>
          <a:xfrm>
            <a:off x="457200" y="57150"/>
            <a:ext cx="8229600" cy="1355725"/>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تزايد تأثير المرأة في المجتمع</a:t>
            </a:r>
            <a:endParaRPr lang="en-US" dirty="0">
              <a:latin typeface="Arial" panose="020B0604020202020204" pitchFamily="34" charset="0"/>
              <a:ea typeface="ＭＳ Ｐゴシック" charset="0"/>
              <a:cs typeface="Arial" panose="020B0604020202020204" pitchFamily="34" charset="0"/>
            </a:endParaRPr>
          </a:p>
        </p:txBody>
      </p:sp>
      <p:sp>
        <p:nvSpPr>
          <p:cNvPr id="18435" name="Rectangle 3"/>
          <p:cNvSpPr>
            <a:spLocks noGrp="1" noChangeArrowheads="1"/>
          </p:cNvSpPr>
          <p:nvPr>
            <p:ph type="body" idx="1"/>
          </p:nvPr>
        </p:nvSpPr>
        <p:spPr/>
        <p:txBody>
          <a:bodyPr/>
          <a:lstStyle/>
          <a:p>
            <a:pPr eaLnBrk="1" hangingPunct="1">
              <a:buFont typeface="Wingdings" pitchFamily="24" charset="2"/>
              <a:buChar char="Ø"/>
              <a:defRPr/>
            </a:pPr>
            <a:endParaRPr lang="en-US">
              <a:latin typeface="Arial" panose="020B0604020202020204" pitchFamily="34" charset="0"/>
              <a:ea typeface="+mn-ea"/>
              <a:cs typeface="Arial" panose="020B0604020202020204" pitchFamily="34" charset="0"/>
            </a:endParaRPr>
          </a:p>
        </p:txBody>
      </p:sp>
      <p:pic>
        <p:nvPicPr>
          <p:cNvPr id="1341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0975"/>
            <a:ext cx="9144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Text Box 6"/>
          <p:cNvSpPr txBox="1">
            <a:spLocks noChangeArrowheads="1"/>
          </p:cNvSpPr>
          <p:nvPr/>
        </p:nvSpPr>
        <p:spPr bwMode="auto">
          <a:xfrm>
            <a:off x="0" y="5732463"/>
            <a:ext cx="9142413" cy="101600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altLang="zh-CN" sz="6000" b="1" i="0" u="none" strike="noStrike" kern="1200" cap="none" spc="0" normalizeH="0" baseline="0" noProof="0" dirty="0">
                <a:ln>
                  <a:noFill/>
                </a:ln>
                <a:solidFill>
                  <a:srgbClr val="00273B"/>
                </a:solidFill>
                <a:effectLst/>
                <a:uLnTx/>
                <a:uFillTx/>
                <a:latin typeface="Arial" panose="020B0604020202020204" pitchFamily="34" charset="0"/>
                <a:ea typeface="SimSun" charset="0"/>
                <a:cs typeface="Arial" panose="020B0604020202020204" pitchFamily="34" charset="0"/>
              </a:rPr>
              <a:t>تطور السلطة</a:t>
            </a:r>
            <a:endParaRPr kumimoji="0" lang="zh-CN" altLang="en-US" sz="6000" b="1" i="0" u="none" strike="noStrike" kern="1200" cap="none" spc="0" normalizeH="0" baseline="0" noProof="0" dirty="0">
              <a:ln>
                <a:noFill/>
              </a:ln>
              <a:solidFill>
                <a:srgbClr val="00273B"/>
              </a:solidFill>
              <a:effectLst/>
              <a:uLnTx/>
              <a:uFillTx/>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1"/>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12"/>
          <p:cNvSpPr>
            <a:spLocks noChangeArrowheads="1"/>
          </p:cNvSpPr>
          <p:nvPr/>
        </p:nvSpPr>
        <p:spPr bwMode="auto">
          <a:xfrm>
            <a:off x="914400" y="0"/>
            <a:ext cx="82296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38914" name="Rectangle 2"/>
          <p:cNvSpPr>
            <a:spLocks noGrp="1" noChangeArrowheads="1"/>
          </p:cNvSpPr>
          <p:nvPr>
            <p:ph type="title"/>
          </p:nvPr>
        </p:nvSpPr>
        <p:spPr>
          <a:xfrm>
            <a:off x="457200" y="228600"/>
            <a:ext cx="8229600" cy="1139825"/>
          </a:xfrm>
          <a:solidFill>
            <a:schemeClr val="tx1"/>
          </a:solidFill>
          <a:ln w="76200">
            <a:solidFill>
              <a:schemeClr val="bg2"/>
            </a:solidFill>
          </a:ln>
        </p:spPr>
        <p:txBody>
          <a:bodyPr/>
          <a:lstStyle/>
          <a:p>
            <a:pPr eaLnBrk="1" hangingPunct="1">
              <a:defRPr/>
            </a:pPr>
            <a:r>
              <a:rPr lang="ar-JO" dirty="0">
                <a:solidFill>
                  <a:srgbClr val="2828E4"/>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إذن ما هي الأخلاق اليوم؟</a:t>
            </a:r>
            <a:endParaRPr lang="en-US"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6"/>
            <a:ext cx="6858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مريم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24" name="Group 1028"/>
          <p:cNvGrpSpPr>
            <a:grpSpLocks/>
          </p:cNvGrpSpPr>
          <p:nvPr/>
        </p:nvGrpSpPr>
        <p:grpSpPr bwMode="auto">
          <a:xfrm>
            <a:off x="228601" y="682625"/>
            <a:ext cx="5086351" cy="5903913"/>
            <a:chOff x="0" y="336"/>
            <a:chExt cx="3204" cy="3719"/>
          </a:xfrm>
        </p:grpSpPr>
        <p:sp>
          <p:nvSpPr>
            <p:cNvPr id="117825" name="Text Box 1029"/>
            <p:cNvSpPr txBox="1">
              <a:spLocks noChangeArrowheads="1"/>
            </p:cNvSpPr>
            <p:nvPr/>
          </p:nvSpPr>
          <p:spPr bwMode="auto">
            <a:xfrm>
              <a:off x="0" y="336"/>
              <a:ext cx="802"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إبراهيم</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nvGrpSpPr>
            <p:cNvPr id="209987" name="Group 1030"/>
            <p:cNvGrpSpPr>
              <a:grpSpLocks/>
            </p:cNvGrpSpPr>
            <p:nvPr/>
          </p:nvGrpSpPr>
          <p:grpSpPr bwMode="auto">
            <a:xfrm>
              <a:off x="364" y="524"/>
              <a:ext cx="2840" cy="3531"/>
              <a:chOff x="608" y="92"/>
              <a:chExt cx="2500" cy="3531"/>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إسحق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يهوذا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فارص</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حصرون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عميناداب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نحشون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بوعز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عوبيد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داود الملك</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grpSp>
      </p:grpSp>
      <p:sp>
        <p:nvSpPr>
          <p:cNvPr id="117764" name="Text Box 1057"/>
          <p:cNvSpPr txBox="1">
            <a:spLocks noChangeArrowheads="1"/>
          </p:cNvSpPr>
          <p:nvPr/>
        </p:nvSpPr>
        <p:spPr bwMode="auto">
          <a:xfrm>
            <a:off x="2438401" y="8350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سليمان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6" name="AutoShape 1058"/>
          <p:cNvCxnSpPr>
            <a:cxnSpLocks noChangeShapeType="1"/>
          </p:cNvCxnSpPr>
          <p:nvPr/>
        </p:nvCxnSpPr>
        <p:spPr bwMode="auto">
          <a:xfrm>
            <a:off x="3302001"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7"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رحبعام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6"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0" name="AutoShape 1062"/>
          <p:cNvCxnSpPr>
            <a:cxnSpLocks noChangeShapeType="1"/>
          </p:cNvCxnSpPr>
          <p:nvPr/>
        </p:nvCxnSpPr>
        <p:spPr bwMode="auto">
          <a:xfrm rot="16200000" flipH="1">
            <a:off x="4005263"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7"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آسا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2" name="AutoShape 1064"/>
          <p:cNvCxnSpPr>
            <a:cxnSpLocks noChangeShapeType="1"/>
          </p:cNvCxnSpPr>
          <p:nvPr/>
        </p:nvCxnSpPr>
        <p:spPr bwMode="auto">
          <a:xfrm rot="16200000" flipH="1">
            <a:off x="4189413"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6"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يهوشافاط</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4" name="AutoShape 1066"/>
          <p:cNvCxnSpPr>
            <a:cxnSpLocks noChangeShapeType="1"/>
          </p:cNvCxnSpPr>
          <p:nvPr/>
        </p:nvCxnSpPr>
        <p:spPr bwMode="auto">
          <a:xfrm rot="16200000" flipH="1">
            <a:off x="4398963"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6"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يهورام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6" name="AutoShape 1068"/>
          <p:cNvCxnSpPr>
            <a:cxnSpLocks noChangeShapeType="1"/>
          </p:cNvCxnSpPr>
          <p:nvPr/>
        </p:nvCxnSpPr>
        <p:spPr bwMode="auto">
          <a:xfrm rot="16200000" flipH="1">
            <a:off x="4608513"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6"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عزيا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يوثام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0" name="AutoShape 1072"/>
          <p:cNvCxnSpPr>
            <a:cxnSpLocks noChangeShapeType="1"/>
          </p:cNvCxnSpPr>
          <p:nvPr/>
        </p:nvCxnSpPr>
        <p:spPr bwMode="auto">
          <a:xfrm rot="16200000" flipH="1">
            <a:off x="5046663"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آحاز</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2" name="AutoShape 1074"/>
          <p:cNvCxnSpPr>
            <a:cxnSpLocks noChangeShapeType="1"/>
          </p:cNvCxnSpPr>
          <p:nvPr/>
        </p:nvCxnSpPr>
        <p:spPr bwMode="auto">
          <a:xfrm rot="16200000" flipH="1">
            <a:off x="5237163"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حزقيا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منسى</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6" name="AutoShape 1078"/>
          <p:cNvCxnSpPr>
            <a:cxnSpLocks noChangeShapeType="1"/>
          </p:cNvCxnSpPr>
          <p:nvPr/>
        </p:nvCxnSpPr>
        <p:spPr bwMode="auto">
          <a:xfrm rot="16200000" flipH="1">
            <a:off x="5637213"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6" y="545782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آمون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1" y="58959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يوشيا</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0" name="AutoShape 1082"/>
          <p:cNvCxnSpPr>
            <a:cxnSpLocks noChangeShapeType="1"/>
          </p:cNvCxnSpPr>
          <p:nvPr/>
        </p:nvCxnSpPr>
        <p:spPr bwMode="auto">
          <a:xfrm rot="16200000" flipH="1">
            <a:off x="6027738"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يكنيا (السبي)</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791" name="Text Box 1084"/>
          <p:cNvSpPr txBox="1">
            <a:spLocks noChangeArrowheads="1"/>
          </p:cNvSpPr>
          <p:nvPr/>
        </p:nvSpPr>
        <p:spPr bwMode="auto">
          <a:xfrm>
            <a:off x="4816476" y="911226"/>
            <a:ext cx="12604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شألتئيل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3" name="AutoShape 1085"/>
          <p:cNvCxnSpPr>
            <a:cxnSpLocks noChangeShapeType="1"/>
          </p:cNvCxnSpPr>
          <p:nvPr/>
        </p:nvCxnSpPr>
        <p:spPr bwMode="auto">
          <a:xfrm>
            <a:off x="5616575" y="1057275"/>
            <a:ext cx="361951"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1" y="1104900"/>
            <a:ext cx="12557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زربابل</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1" y="1543050"/>
            <a:ext cx="129222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ابيهود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7" name="AutoShape 1089"/>
          <p:cNvCxnSpPr>
            <a:cxnSpLocks noChangeShapeType="1"/>
          </p:cNvCxnSpPr>
          <p:nvPr/>
        </p:nvCxnSpPr>
        <p:spPr bwMode="auto">
          <a:xfrm rot="16200000" flipH="1">
            <a:off x="6319838"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1" y="1981200"/>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ألياقيم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عازور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1" name="AutoShape 1093"/>
          <p:cNvCxnSpPr>
            <a:cxnSpLocks noChangeShapeType="1"/>
          </p:cNvCxnSpPr>
          <p:nvPr/>
        </p:nvCxnSpPr>
        <p:spPr bwMode="auto">
          <a:xfrm rot="16200000" flipH="1">
            <a:off x="6729413"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1" y="2867025"/>
            <a:ext cx="13620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صادوق</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2" y="3305175"/>
            <a:ext cx="9683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أخيم</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5" name="AutoShape 1097"/>
          <p:cNvCxnSpPr>
            <a:cxnSpLocks noChangeShapeType="1"/>
          </p:cNvCxnSpPr>
          <p:nvPr/>
        </p:nvCxnSpPr>
        <p:spPr bwMode="auto">
          <a:xfrm rot="16200000" flipH="1">
            <a:off x="7132638"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1" y="37338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أليود</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7" name="AutoShape 1099"/>
          <p:cNvCxnSpPr>
            <a:cxnSpLocks noChangeShapeType="1"/>
          </p:cNvCxnSpPr>
          <p:nvPr/>
        </p:nvCxnSpPr>
        <p:spPr bwMode="auto">
          <a:xfrm rot="16200000" flipH="1">
            <a:off x="7361238"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1" y="417195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اليعازر</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69" name="AutoShape 1101"/>
          <p:cNvCxnSpPr>
            <a:cxnSpLocks noChangeShapeType="1"/>
          </p:cNvCxnSpPr>
          <p:nvPr/>
        </p:nvCxnSpPr>
        <p:spPr bwMode="auto">
          <a:xfrm rot="16200000" flipH="1">
            <a:off x="7551738"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1" y="4600575"/>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متان</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1" name="AutoShape 1103"/>
          <p:cNvCxnSpPr>
            <a:cxnSpLocks noChangeShapeType="1"/>
          </p:cNvCxnSpPr>
          <p:nvPr/>
        </p:nvCxnSpPr>
        <p:spPr bwMode="auto">
          <a:xfrm rot="16200000" flipH="1">
            <a:off x="7742238"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1" y="5029200"/>
            <a:ext cx="13589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يعقوب</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1" y="5483226"/>
            <a:ext cx="94615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يوسف </a:t>
            </a:r>
            <a:endParaRPr kumimoji="0" lang="en-GB" sz="1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يسوع المسيح</a:t>
            </a:r>
            <a:endParaRPr kumimoji="0" lang="en-GB" sz="16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cxnSp>
        <p:nvCxnSpPr>
          <p:cNvPr id="209976" name="AutoShape 1108"/>
          <p:cNvCxnSpPr>
            <a:cxnSpLocks noChangeShapeType="1"/>
          </p:cNvCxnSpPr>
          <p:nvPr/>
        </p:nvCxnSpPr>
        <p:spPr bwMode="auto">
          <a:xfrm rot="16200000" flipH="1">
            <a:off x="8168483" y="5925344"/>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6"/>
            <a:ext cx="2514600"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rPr>
              <a:t>الأبدية</a:t>
            </a:r>
            <a:endParaRPr kumimoji="0" lang="en-US" sz="24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0" name="Oval 1114"/>
          <p:cNvSpPr>
            <a:spLocks noChangeArrowheads="1"/>
          </p:cNvSpPr>
          <p:nvPr/>
        </p:nvSpPr>
        <p:spPr bwMode="auto">
          <a:xfrm rot="-2026311">
            <a:off x="1781176" y="106364"/>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1" name="Oval 1115"/>
          <p:cNvSpPr>
            <a:spLocks noChangeArrowheads="1"/>
          </p:cNvSpPr>
          <p:nvPr/>
        </p:nvSpPr>
        <p:spPr bwMode="auto">
          <a:xfrm rot="-2026311">
            <a:off x="41148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52" name="Oval 1116"/>
          <p:cNvSpPr>
            <a:spLocks noChangeArrowheads="1"/>
          </p:cNvSpPr>
          <p:nvPr/>
        </p:nvSpPr>
        <p:spPr bwMode="auto">
          <a:xfrm rot="-2026311">
            <a:off x="6172200" y="225426"/>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glow rad="228600">
                  <a:srgbClr val="000000">
                    <a:lumMod val="95000"/>
                    <a:lumOff val="5000"/>
                  </a:srgbClr>
                </a:glow>
              </a:effectLst>
              <a:uLnTx/>
              <a:uFillTx/>
              <a:latin typeface="Arial" panose="020B0604020202020204" pitchFamily="34" charset="0"/>
              <a:cs typeface="Arial" panose="020B0604020202020204" pitchFamily="34" charset="0"/>
            </a:endParaRPr>
          </a:p>
        </p:txBody>
      </p:sp>
      <p:sp>
        <p:nvSpPr>
          <p:cNvPr id="117824" name="Rectangle 1117"/>
          <p:cNvSpPr>
            <a:spLocks noGrp="1" noChangeArrowheads="1"/>
          </p:cNvSpPr>
          <p:nvPr>
            <p:ph type="title" idx="4294967295"/>
          </p:nvPr>
        </p:nvSpPr>
        <p:spPr>
          <a:xfrm>
            <a:off x="17020" y="-237479"/>
            <a:ext cx="5257800" cy="457200"/>
          </a:xfrm>
        </p:spPr>
        <p:txBody>
          <a:bodyPr/>
          <a:lstStyle/>
          <a:p>
            <a:pPr eaLnBrk="1" hangingPunct="1">
              <a:defRPr/>
            </a:pPr>
            <a:r>
              <a:rPr lang="ar-JO"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rPr>
              <a:t>الملكوت في متى 1</a:t>
            </a:r>
            <a:endParaRPr lang="en-US" sz="2400" b="1" dirty="0">
              <a:solidFill>
                <a:srgbClr val="FFFFFF"/>
              </a:solidFill>
              <a:effectLst>
                <a:glow rad="228600">
                  <a:schemeClr val="bg1">
                    <a:lumMod val="95000"/>
                    <a:lumOff val="5000"/>
                  </a:schemeClr>
                </a:glow>
              </a:effectLst>
              <a:latin typeface="Arial" panose="020B0604020202020204" pitchFamily="34" charset="0"/>
              <a:ea typeface="ＭＳ Ｐゴシック" charset="0"/>
              <a:cs typeface="Arial" panose="020B0604020202020204" pitchFamily="34" charset="0"/>
            </a:endParaRPr>
          </a:p>
        </p:txBody>
      </p:sp>
      <p:sp>
        <p:nvSpPr>
          <p:cNvPr id="96" name="Text Box 6"/>
          <p:cNvSpPr txBox="1">
            <a:spLocks noChangeArrowheads="1"/>
          </p:cNvSpPr>
          <p:nvPr/>
        </p:nvSpPr>
        <p:spPr bwMode="auto">
          <a:xfrm>
            <a:off x="8221665" y="47626"/>
            <a:ext cx="904415" cy="461665"/>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218ب</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93">
            <a:extLst>
              <a:ext uri="{FF2B5EF4-FFF2-40B4-BE49-F238E27FC236}">
                <a16:creationId xmlns:a16="http://schemas.microsoft.com/office/drawing/2014/main" id="{2F7F7087-6FDD-814C-8208-1E3417A9E80F}"/>
              </a:ext>
            </a:extLst>
          </p:cNvPr>
          <p:cNvSpPr txBox="1">
            <a:spLocks noChangeArrowheads="1"/>
          </p:cNvSpPr>
          <p:nvPr/>
        </p:nvSpPr>
        <p:spPr bwMode="auto">
          <a:xfrm>
            <a:off x="0" y="116631"/>
            <a:ext cx="6629400" cy="743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a:lstStyle>
          <a:p>
            <a:pPr eaLnBrk="1" hangingPunct="1"/>
            <a:r>
              <a:rPr lang="ar-JO" sz="2400" kern="0" dirty="0">
                <a:latin typeface="Arial" panose="020B0604020202020204" pitchFamily="34" charset="0"/>
                <a:ea typeface="ＭＳ Ｐゴシック" charset="0"/>
                <a:cs typeface="Arial" panose="020B0604020202020204" pitchFamily="34" charset="0"/>
              </a:rPr>
              <a:t>يمجد الكتاب المقدس النساء في متى 1</a:t>
            </a:r>
            <a:endParaRPr lang="en-US" sz="2400" kern="0" dirty="0">
              <a:latin typeface="Arial" panose="020B0604020202020204" pitchFamily="34" charset="0"/>
              <a:ea typeface="ＭＳ Ｐゴシック" charset="0"/>
              <a:cs typeface="Arial" panose="020B0604020202020204" pitchFamily="34" charset="0"/>
            </a:endParaRPr>
          </a:p>
        </p:txBody>
      </p:sp>
      <p:grpSp>
        <p:nvGrpSpPr>
          <p:cNvPr id="4" name="Group 124">
            <a:extLst>
              <a:ext uri="{FF2B5EF4-FFF2-40B4-BE49-F238E27FC236}">
                <a16:creationId xmlns:a16="http://schemas.microsoft.com/office/drawing/2014/main" id="{BB8A414D-4EFA-319B-B848-6A09F41AB4CA}"/>
              </a:ext>
            </a:extLst>
          </p:cNvPr>
          <p:cNvGrpSpPr>
            <a:grpSpLocks/>
          </p:cNvGrpSpPr>
          <p:nvPr/>
        </p:nvGrpSpPr>
        <p:grpSpPr bwMode="auto">
          <a:xfrm>
            <a:off x="0" y="1696195"/>
            <a:ext cx="2519363" cy="1074737"/>
            <a:chOff x="0" y="995"/>
            <a:chExt cx="1587" cy="677"/>
          </a:xfrm>
        </p:grpSpPr>
        <p:sp>
          <p:nvSpPr>
            <p:cNvPr id="6" name="Oval 90">
              <a:extLst>
                <a:ext uri="{FF2B5EF4-FFF2-40B4-BE49-F238E27FC236}">
                  <a16:creationId xmlns:a16="http://schemas.microsoft.com/office/drawing/2014/main" id="{92E32C4E-B081-C74D-2A69-09A5BC3C22DA}"/>
                </a:ext>
              </a:extLst>
            </p:cNvPr>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8" name="Text Box 123">
              <a:extLst>
                <a:ext uri="{FF2B5EF4-FFF2-40B4-BE49-F238E27FC236}">
                  <a16:creationId xmlns:a16="http://schemas.microsoft.com/office/drawing/2014/main" id="{9533608A-43C3-A5C6-43E2-CF54BB45C04F}"/>
                </a:ext>
              </a:extLst>
            </p:cNvPr>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ثامار</a:t>
              </a:r>
              <a:endParaRPr lang="en-GB" sz="1800" dirty="0">
                <a:latin typeface="Arial" panose="020B0604020202020204" pitchFamily="34" charset="0"/>
                <a:cs typeface="Arial" panose="020B0604020202020204" pitchFamily="34" charset="0"/>
              </a:endParaRPr>
            </a:p>
          </p:txBody>
        </p:sp>
      </p:grpSp>
      <p:grpSp>
        <p:nvGrpSpPr>
          <p:cNvPr id="9" name="Group 125">
            <a:extLst>
              <a:ext uri="{FF2B5EF4-FFF2-40B4-BE49-F238E27FC236}">
                <a16:creationId xmlns:a16="http://schemas.microsoft.com/office/drawing/2014/main" id="{D2363AB7-66C2-C22A-20E8-46292250D71E}"/>
              </a:ext>
            </a:extLst>
          </p:cNvPr>
          <p:cNvGrpSpPr>
            <a:grpSpLocks/>
          </p:cNvGrpSpPr>
          <p:nvPr/>
        </p:nvGrpSpPr>
        <p:grpSpPr bwMode="auto">
          <a:xfrm>
            <a:off x="1447800" y="4917232"/>
            <a:ext cx="2519363" cy="1074738"/>
            <a:chOff x="0" y="995"/>
            <a:chExt cx="1587" cy="677"/>
          </a:xfrm>
        </p:grpSpPr>
        <p:sp>
          <p:nvSpPr>
            <p:cNvPr id="10" name="Oval 126">
              <a:extLst>
                <a:ext uri="{FF2B5EF4-FFF2-40B4-BE49-F238E27FC236}">
                  <a16:creationId xmlns:a16="http://schemas.microsoft.com/office/drawing/2014/main" id="{4789F082-8444-865E-7E46-F0B5C9B4388F}"/>
                </a:ext>
              </a:extLst>
            </p:cNvPr>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1" name="Text Box 127">
              <a:extLst>
                <a:ext uri="{FF2B5EF4-FFF2-40B4-BE49-F238E27FC236}">
                  <a16:creationId xmlns:a16="http://schemas.microsoft.com/office/drawing/2014/main" id="{E571E918-20CD-1D3B-DF3C-7E40FEA09B50}"/>
                </a:ext>
              </a:extLst>
            </p:cNvPr>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راعوث</a:t>
              </a:r>
              <a:endParaRPr lang="en-GB" sz="1800" dirty="0">
                <a:latin typeface="Arial" panose="020B0604020202020204" pitchFamily="34" charset="0"/>
                <a:cs typeface="Arial" panose="020B0604020202020204" pitchFamily="34" charset="0"/>
              </a:endParaRPr>
            </a:p>
          </p:txBody>
        </p:sp>
      </p:grpSp>
      <p:grpSp>
        <p:nvGrpSpPr>
          <p:cNvPr id="12" name="Group 128">
            <a:extLst>
              <a:ext uri="{FF2B5EF4-FFF2-40B4-BE49-F238E27FC236}">
                <a16:creationId xmlns:a16="http://schemas.microsoft.com/office/drawing/2014/main" id="{F2F51425-596A-F111-658A-B745877C6D6E}"/>
              </a:ext>
            </a:extLst>
          </p:cNvPr>
          <p:cNvGrpSpPr>
            <a:grpSpLocks/>
          </p:cNvGrpSpPr>
          <p:nvPr/>
        </p:nvGrpSpPr>
        <p:grpSpPr bwMode="auto">
          <a:xfrm>
            <a:off x="914400" y="3774232"/>
            <a:ext cx="2519363" cy="1074738"/>
            <a:chOff x="0" y="995"/>
            <a:chExt cx="1587" cy="677"/>
          </a:xfrm>
        </p:grpSpPr>
        <p:sp>
          <p:nvSpPr>
            <p:cNvPr id="13" name="Oval 129">
              <a:extLst>
                <a:ext uri="{FF2B5EF4-FFF2-40B4-BE49-F238E27FC236}">
                  <a16:creationId xmlns:a16="http://schemas.microsoft.com/office/drawing/2014/main" id="{2F6BB05C-F072-7AB1-8B67-EA89E096D60A}"/>
                </a:ext>
              </a:extLst>
            </p:cNvPr>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4" name="Text Box 130">
              <a:extLst>
                <a:ext uri="{FF2B5EF4-FFF2-40B4-BE49-F238E27FC236}">
                  <a16:creationId xmlns:a16="http://schemas.microsoft.com/office/drawing/2014/main" id="{F5E13237-D49F-ABC7-5932-599AF79E69A0}"/>
                </a:ext>
              </a:extLst>
            </p:cNvPr>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راحاب</a:t>
              </a:r>
              <a:endParaRPr lang="en-GB" sz="1800" dirty="0">
                <a:latin typeface="Arial" panose="020B0604020202020204" pitchFamily="34" charset="0"/>
                <a:cs typeface="Arial" panose="020B0604020202020204" pitchFamily="34" charset="0"/>
              </a:endParaRPr>
            </a:p>
          </p:txBody>
        </p:sp>
      </p:grpSp>
      <p:grpSp>
        <p:nvGrpSpPr>
          <p:cNvPr id="15" name="Group 134">
            <a:extLst>
              <a:ext uri="{FF2B5EF4-FFF2-40B4-BE49-F238E27FC236}">
                <a16:creationId xmlns:a16="http://schemas.microsoft.com/office/drawing/2014/main" id="{B0E5EE6D-2D6B-1A2E-3EB7-7D52BCF87043}"/>
              </a:ext>
            </a:extLst>
          </p:cNvPr>
          <p:cNvGrpSpPr>
            <a:grpSpLocks/>
          </p:cNvGrpSpPr>
          <p:nvPr/>
        </p:nvGrpSpPr>
        <p:grpSpPr bwMode="auto">
          <a:xfrm>
            <a:off x="2057400" y="5831632"/>
            <a:ext cx="2125663" cy="1074738"/>
            <a:chOff x="1296" y="3643"/>
            <a:chExt cx="1339" cy="677"/>
          </a:xfrm>
        </p:grpSpPr>
        <p:sp>
          <p:nvSpPr>
            <p:cNvPr id="16" name="Oval 132">
              <a:extLst>
                <a:ext uri="{FF2B5EF4-FFF2-40B4-BE49-F238E27FC236}">
                  <a16:creationId xmlns:a16="http://schemas.microsoft.com/office/drawing/2014/main" id="{2FD0AA1C-97C7-241D-16AC-89EDF80FB54F}"/>
                </a:ext>
              </a:extLst>
            </p:cNvPr>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17" name="Text Box 133">
              <a:extLst>
                <a:ext uri="{FF2B5EF4-FFF2-40B4-BE49-F238E27FC236}">
                  <a16:creationId xmlns:a16="http://schemas.microsoft.com/office/drawing/2014/main" id="{462E428B-EF50-C417-BFBC-CDEF89762E15}"/>
                </a:ext>
              </a:extLst>
            </p:cNvPr>
            <p:cNvSpPr txBox="1">
              <a:spLocks noChangeArrowheads="1"/>
            </p:cNvSpPr>
            <p:nvPr/>
          </p:nvSpPr>
          <p:spPr bwMode="auto">
            <a:xfrm>
              <a:off x="1296" y="379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بعشبع</a:t>
              </a:r>
              <a:endParaRPr lang="en-GB" sz="1800" dirty="0">
                <a:latin typeface="Arial" panose="020B0604020202020204" pitchFamily="34" charset="0"/>
                <a:cs typeface="Arial" panose="020B0604020202020204" pitchFamily="34" charset="0"/>
              </a:endParaRPr>
            </a:p>
          </p:txBody>
        </p:sp>
      </p:grpSp>
      <p:grpSp>
        <p:nvGrpSpPr>
          <p:cNvPr id="18" name="Group 135">
            <a:extLst>
              <a:ext uri="{FF2B5EF4-FFF2-40B4-BE49-F238E27FC236}">
                <a16:creationId xmlns:a16="http://schemas.microsoft.com/office/drawing/2014/main" id="{B82DA61F-DB75-EA22-123A-7E325394B8A8}"/>
              </a:ext>
            </a:extLst>
          </p:cNvPr>
          <p:cNvGrpSpPr>
            <a:grpSpLocks/>
          </p:cNvGrpSpPr>
          <p:nvPr/>
        </p:nvGrpSpPr>
        <p:grpSpPr bwMode="auto">
          <a:xfrm>
            <a:off x="6629400" y="5526832"/>
            <a:ext cx="2125663" cy="1074738"/>
            <a:chOff x="1296" y="3643"/>
            <a:chExt cx="1339" cy="677"/>
          </a:xfrm>
        </p:grpSpPr>
        <p:sp>
          <p:nvSpPr>
            <p:cNvPr id="19" name="Oval 136">
              <a:extLst>
                <a:ext uri="{FF2B5EF4-FFF2-40B4-BE49-F238E27FC236}">
                  <a16:creationId xmlns:a16="http://schemas.microsoft.com/office/drawing/2014/main" id="{4BD2CE62-20F8-4A54-EB0D-04B7E0EE46B5}"/>
                </a:ext>
              </a:extLst>
            </p:cNvPr>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20" name="Text Box 137">
              <a:extLst>
                <a:ext uri="{FF2B5EF4-FFF2-40B4-BE49-F238E27FC236}">
                  <a16:creationId xmlns:a16="http://schemas.microsoft.com/office/drawing/2014/main" id="{660B97E9-066A-9D6B-56ED-8057B861DE70}"/>
                </a:ext>
              </a:extLst>
            </p:cNvPr>
            <p:cNvSpPr txBox="1">
              <a:spLocks noChangeArrowheads="1"/>
            </p:cNvSpPr>
            <p:nvPr/>
          </p:nvSpPr>
          <p:spPr bwMode="auto">
            <a:xfrm>
              <a:off x="1296" y="379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ar-JO" b="1" dirty="0">
                  <a:latin typeface="Arial" panose="020B0604020202020204" pitchFamily="34" charset="0"/>
                  <a:cs typeface="Arial" panose="020B0604020202020204" pitchFamily="34" charset="0"/>
                </a:rPr>
                <a:t>مريم</a:t>
              </a:r>
              <a:endParaRPr lang="en-GB" sz="1800" dirty="0">
                <a:latin typeface="Arial" panose="020B0604020202020204" pitchFamily="34" charset="0"/>
                <a:cs typeface="Arial" panose="020B0604020202020204" pitchFamily="34"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117851"/>
                                        </p:tgtEl>
                                        <p:attrNameLst>
                                          <p:attrName>style.visibility</p:attrName>
                                        </p:attrNameLst>
                                      </p:cBhvr>
                                      <p:to>
                                        <p:strVal val="visible"/>
                                      </p:to>
                                    </p:set>
                                    <p:animEffect transition="in" filter="fade">
                                      <p:cBhvr>
                                        <p:cTn id="12" dur="800" decel="100000"/>
                                        <p:tgtEl>
                                          <p:spTgt spid="117851"/>
                                        </p:tgtEl>
                                      </p:cBhvr>
                                    </p:animEffect>
                                    <p:anim calcmode="lin" valueType="num">
                                      <p:cBhvr>
                                        <p:cTn id="13" dur="800" decel="100000" fill="hold"/>
                                        <p:tgtEl>
                                          <p:spTgt spid="117851"/>
                                        </p:tgtEl>
                                        <p:attrNameLst>
                                          <p:attrName>style.rotation</p:attrName>
                                        </p:attrNameLst>
                                      </p:cBhvr>
                                      <p:tavLst>
                                        <p:tav tm="0">
                                          <p:val>
                                            <p:fltVal val="-90"/>
                                          </p:val>
                                        </p:tav>
                                        <p:tav tm="100000">
                                          <p:val>
                                            <p:fltVal val="0"/>
                                          </p:val>
                                        </p:tav>
                                      </p:tavLst>
                                    </p:anim>
                                    <p:anim calcmode="lin" valueType="num">
                                      <p:cBhvr>
                                        <p:cTn id="14" dur="800" decel="100000" fill="hold"/>
                                        <p:tgtEl>
                                          <p:spTgt spid="117851"/>
                                        </p:tgtEl>
                                        <p:attrNameLst>
                                          <p:attrName>ppt_x</p:attrName>
                                        </p:attrNameLst>
                                      </p:cBhvr>
                                      <p:tavLst>
                                        <p:tav tm="0">
                                          <p:val>
                                            <p:strVal val="#ppt_x+0.4"/>
                                          </p:val>
                                        </p:tav>
                                        <p:tav tm="100000">
                                          <p:val>
                                            <p:strVal val="#ppt_x-0.05"/>
                                          </p:val>
                                        </p:tav>
                                      </p:tavLst>
                                    </p:anim>
                                    <p:anim calcmode="lin" valueType="num">
                                      <p:cBhvr>
                                        <p:cTn id="15" dur="800" decel="100000" fill="hold"/>
                                        <p:tgtEl>
                                          <p:spTgt spid="117851"/>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17852"/>
                                        </p:tgtEl>
                                        <p:attrNameLst>
                                          <p:attrName>style.visibility</p:attrName>
                                        </p:attrNameLst>
                                      </p:cBhvr>
                                      <p:to>
                                        <p:strVal val="visible"/>
                                      </p:to>
                                    </p:set>
                                    <p:animEffect transition="in" filter="fade">
                                      <p:cBhvr>
                                        <p:cTn id="22" dur="800" decel="100000"/>
                                        <p:tgtEl>
                                          <p:spTgt spid="117852"/>
                                        </p:tgtEl>
                                      </p:cBhvr>
                                    </p:animEffect>
                                    <p:anim calcmode="lin" valueType="num">
                                      <p:cBhvr>
                                        <p:cTn id="23" dur="800" decel="100000" fill="hold"/>
                                        <p:tgtEl>
                                          <p:spTgt spid="117852"/>
                                        </p:tgtEl>
                                        <p:attrNameLst>
                                          <p:attrName>style.rotation</p:attrName>
                                        </p:attrNameLst>
                                      </p:cBhvr>
                                      <p:tavLst>
                                        <p:tav tm="0">
                                          <p:val>
                                            <p:fltVal val="-90"/>
                                          </p:val>
                                        </p:tav>
                                        <p:tav tm="100000">
                                          <p:val>
                                            <p:fltVal val="0"/>
                                          </p:val>
                                        </p:tav>
                                      </p:tavLst>
                                    </p:anim>
                                    <p:anim calcmode="lin" valueType="num">
                                      <p:cBhvr>
                                        <p:cTn id="24" dur="800" decel="100000" fill="hold"/>
                                        <p:tgtEl>
                                          <p:spTgt spid="117852"/>
                                        </p:tgtEl>
                                        <p:attrNameLst>
                                          <p:attrName>ppt_x</p:attrName>
                                        </p:attrNameLst>
                                      </p:cBhvr>
                                      <p:tavLst>
                                        <p:tav tm="0">
                                          <p:val>
                                            <p:strVal val="#ppt_x+0.4"/>
                                          </p:val>
                                        </p:tav>
                                        <p:tav tm="100000">
                                          <p:val>
                                            <p:strVal val="#ppt_x-0.05"/>
                                          </p:val>
                                        </p:tav>
                                      </p:tavLst>
                                    </p:anim>
                                    <p:anim calcmode="lin" valueType="num">
                                      <p:cBhvr>
                                        <p:cTn id="25" dur="800" decel="100000" fill="hold"/>
                                        <p:tgtEl>
                                          <p:spTgt spid="117852"/>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28" fill="hold" nodeType="afterGroup">
                            <p:stCondLst>
                              <p:cond delay="1000"/>
                            </p:stCondLst>
                            <p:childTnLst>
                              <p:par>
                                <p:cTn id="29" presetID="1" presetClass="entr" presetSubtype="0" fill="hold" nodeType="afterEffect">
                                  <p:stCondLst>
                                    <p:cond delay="0"/>
                                  </p:stCondLst>
                                  <p:childTnLst>
                                    <p:set>
                                      <p:cBhvr>
                                        <p:cTn id="30" dur="1" fill="hold">
                                          <p:stCondLst>
                                            <p:cond delay="0"/>
                                          </p:stCondLst>
                                        </p:cTn>
                                        <p:tgtEl>
                                          <p:spTgt spid="117845"/>
                                        </p:tgtEl>
                                        <p:attrNameLst>
                                          <p:attrName>style.visibility</p:attrName>
                                        </p:attrNameLst>
                                      </p:cBhvr>
                                      <p:to>
                                        <p:strVal val="visible"/>
                                      </p:to>
                                    </p:set>
                                  </p:childTnLst>
                                </p:cTn>
                              </p:par>
                            </p:childTnLst>
                          </p:cTn>
                        </p:par>
                        <p:par>
                          <p:cTn id="31" fill="hold">
                            <p:stCondLst>
                              <p:cond delay="1000"/>
                            </p:stCondLst>
                            <p:childTnLst>
                              <p:par>
                                <p:cTn id="32" presetID="6" presetClass="entr" presetSubtype="1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circle(in)">
                                      <p:cBhvr>
                                        <p:cTn id="34" dur="2000"/>
                                        <p:tgtEl>
                                          <p:spTgt spid="4"/>
                                        </p:tgtEl>
                                      </p:cBhvr>
                                    </p:animEffect>
                                  </p:childTnLst>
                                </p:cTn>
                              </p:par>
                            </p:childTnLst>
                          </p:cTn>
                        </p:par>
                        <p:par>
                          <p:cTn id="35" fill="hold">
                            <p:stCondLst>
                              <p:cond delay="3000"/>
                            </p:stCondLst>
                            <p:childTnLst>
                              <p:par>
                                <p:cTn id="36" presetID="6" presetClass="entr" presetSubtype="16"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circle(in)">
                                      <p:cBhvr>
                                        <p:cTn id="38" dur="2000"/>
                                        <p:tgtEl>
                                          <p:spTgt spid="12"/>
                                        </p:tgtEl>
                                      </p:cBhvr>
                                    </p:animEffect>
                                  </p:childTnLst>
                                </p:cTn>
                              </p:par>
                            </p:childTnLst>
                          </p:cTn>
                        </p:par>
                        <p:par>
                          <p:cTn id="39" fill="hold">
                            <p:stCondLst>
                              <p:cond delay="5000"/>
                            </p:stCondLst>
                            <p:childTnLst>
                              <p:par>
                                <p:cTn id="40" presetID="6" presetClass="entr" presetSubtype="16"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circle(in)">
                                      <p:cBhvr>
                                        <p:cTn id="42" dur="2000"/>
                                        <p:tgtEl>
                                          <p:spTgt spid="9"/>
                                        </p:tgtEl>
                                      </p:cBhvr>
                                    </p:animEffect>
                                  </p:childTnLst>
                                </p:cTn>
                              </p:par>
                            </p:childTnLst>
                          </p:cTn>
                        </p:par>
                        <p:par>
                          <p:cTn id="43" fill="hold">
                            <p:stCondLst>
                              <p:cond delay="7000"/>
                            </p:stCondLst>
                            <p:childTnLst>
                              <p:par>
                                <p:cTn id="44" presetID="6" presetClass="entr" presetSubtype="16"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circle(in)">
                                      <p:cBhvr>
                                        <p:cTn id="46" dur="2000"/>
                                        <p:tgtEl>
                                          <p:spTgt spid="15"/>
                                        </p:tgtEl>
                                      </p:cBhvr>
                                    </p:animEffect>
                                  </p:childTnLst>
                                </p:cTn>
                              </p:par>
                            </p:childTnLst>
                          </p:cTn>
                        </p:par>
                        <p:par>
                          <p:cTn id="47" fill="hold">
                            <p:stCondLst>
                              <p:cond delay="9000"/>
                            </p:stCondLst>
                            <p:childTnLst>
                              <p:par>
                                <p:cTn id="48" presetID="6" presetClass="entr" presetSubtype="16"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in)">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6"/>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59746"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533400"/>
            <a:ext cx="79248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4" name="Rectangle 2"/>
          <p:cNvSpPr>
            <a:spLocks noGrp="1" noChangeArrowheads="1"/>
          </p:cNvSpPr>
          <p:nvPr>
            <p:ph type="ctrTitle"/>
          </p:nvPr>
        </p:nvSpPr>
        <p:spPr>
          <a:xfrm>
            <a:off x="1905000" y="5257800"/>
            <a:ext cx="7010400" cy="1371600"/>
          </a:xfrm>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قتل ساتي (حارق الأرامل) في الهند الآلاف حتى وصل وليم كاري إلى إلغائه في عام 1829</a:t>
            </a:r>
            <a:endParaRPr lang="en-US" dirty="0">
              <a:latin typeface="Arial" panose="020B0604020202020204" pitchFamily="34" charset="0"/>
              <a:ea typeface="ＭＳ Ｐゴシック" charset="0"/>
              <a:cs typeface="Arial" panose="020B0604020202020204" pitchFamily="34" charset="0"/>
            </a:endParaRPr>
          </a:p>
        </p:txBody>
      </p:sp>
      <p:pic>
        <p:nvPicPr>
          <p:cNvPr id="15974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9749" name="Picture 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67280A7-B3BC-9040-BF7C-A8EC8F0C79B5}"/>
              </a:ext>
            </a:extLst>
          </p:cNvPr>
          <p:cNvSpPr/>
          <p:nvPr/>
        </p:nvSpPr>
        <p:spPr bwMode="auto">
          <a:xfrm>
            <a:off x="381000" y="533400"/>
            <a:ext cx="3735660" cy="1597922"/>
          </a:xfrm>
          <a:prstGeom prst="rect">
            <a:avLst/>
          </a:prstGeom>
          <a:solidFill>
            <a:schemeClr val="bg2"/>
          </a:solidFill>
          <a:ln w="9525" cap="flat" cmpd="sng" algn="ctr">
            <a:noFill/>
            <a:prstDash val="solid"/>
            <a:round/>
            <a:headEnd type="none" w="med" len="med"/>
            <a:tailEnd type="none" w="med" len="med"/>
          </a:ln>
          <a:effectLst/>
          <a:scene3d>
            <a:camera prst="orthographicFront">
              <a:rot lat="0" lon="0" rev="0"/>
            </a:camera>
            <a:lightRig rig="threePt" dir="t"/>
          </a:scene3d>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0" b="1" i="0" u="none" strike="noStrike" kern="1200" cap="none" spc="0" normalizeH="0" baseline="0" noProof="0" dirty="0">
                <a:ln>
                  <a:noFill/>
                </a:ln>
                <a:solidFill>
                  <a:srgbClr val="FFFFFF">
                    <a:lumMod val="95000"/>
                  </a:srgbClr>
                </a:solidFill>
                <a:effectLst>
                  <a:glow rad="228600">
                    <a:srgbClr val="000203">
                      <a:alpha val="40000"/>
                    </a:srgbClr>
                  </a:glow>
                  <a:outerShdw blurRad="50800" dist="38100" dir="5400000" algn="t" rotWithShape="0">
                    <a:prstClr val="black">
                      <a:alpha val="40000"/>
                    </a:prstClr>
                  </a:outerShdw>
                </a:effectLst>
                <a:uLnTx/>
                <a:uFillTx/>
                <a:latin typeface="Arial" panose="020B0604020202020204" pitchFamily="34" charset="0"/>
                <a:ea typeface="Yu Gothic UI Semibold" panose="020B0700000000000000" pitchFamily="34" charset="-128"/>
                <a:cs typeface="Arial" panose="020B0604020202020204" pitchFamily="34" charset="0"/>
              </a:rPr>
              <a:t>أرملة</a:t>
            </a:r>
            <a:endParaRPr kumimoji="0" lang="en-US" sz="8000" b="1" i="0" u="none" strike="noStrike" kern="1200" cap="none" spc="0" normalizeH="0" baseline="0" noProof="0" dirty="0">
              <a:ln>
                <a:noFill/>
              </a:ln>
              <a:solidFill>
                <a:srgbClr val="FFFFFF">
                  <a:lumMod val="95000"/>
                </a:srgbClr>
              </a:solidFill>
              <a:effectLst>
                <a:glow rad="228600">
                  <a:srgbClr val="000203">
                    <a:alpha val="40000"/>
                  </a:srgbClr>
                </a:glow>
                <a:outerShdw blurRad="50800" dist="38100" dir="5400000" algn="t" rotWithShape="0">
                  <a:prstClr val="black">
                    <a:alpha val="40000"/>
                  </a:prstClr>
                </a:outerShdw>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l="5185" r="5925"/>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228600" y="5715000"/>
            <a:ext cx="3200400" cy="914400"/>
          </a:xfrm>
        </p:spPr>
        <p:txBody>
          <a:bodyPr/>
          <a:lstStyle/>
          <a:p>
            <a:pPr eaLnBrk="1" hangingPunct="1">
              <a:defRPr/>
            </a:pPr>
            <a:r>
              <a:rPr lang="ar-JO" sz="3600" dirty="0">
                <a:latin typeface="Arial" panose="020B0604020202020204" pitchFamily="34" charset="0"/>
                <a:ea typeface="ＭＳ Ｐゴシック" charset="0"/>
                <a:cs typeface="Arial" panose="020B0604020202020204" pitchFamily="34" charset="0"/>
              </a:rPr>
              <a:t>الهند             نساء موظفات</a:t>
            </a:r>
            <a:endParaRPr lang="en-US" sz="36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76200" y="277813"/>
            <a:ext cx="3810000" cy="5513387"/>
          </a:xfrm>
        </p:spPr>
        <p:txBody>
          <a:bodyPr/>
          <a:lstStyle/>
          <a:p>
            <a:pPr eaLnBrk="1" hangingPunct="1">
              <a:defRPr/>
            </a:pPr>
            <a:r>
              <a:rPr lang="ar-JO" dirty="0">
                <a:effectLst/>
                <a:latin typeface="Arial" panose="020B0604020202020204" pitchFamily="34" charset="0"/>
                <a:ea typeface="ＭＳ Ｐゴシック" charset="0"/>
                <a:cs typeface="Arial" panose="020B0604020202020204" pitchFamily="34" charset="0"/>
              </a:rPr>
              <a:t>تطمس رؤية براون للموناليزا ويوحنا في العشاء الأخير الجنسين </a:t>
            </a:r>
            <a:endParaRPr lang="en-US" dirty="0">
              <a:effectLst/>
              <a:latin typeface="Arial" panose="020B0604020202020204" pitchFamily="34" charset="0"/>
              <a:ea typeface="ＭＳ Ｐゴシック" charset="0"/>
              <a:cs typeface="Arial" panose="020B0604020202020204" pitchFamily="34" charset="0"/>
            </a:endParaRPr>
          </a:p>
        </p:txBody>
      </p:sp>
      <p:sp>
        <p:nvSpPr>
          <p:cNvPr id="1159171" name="Rectangle 3"/>
          <p:cNvSpPr>
            <a:spLocks noGrp="1" noChangeArrowheads="1"/>
          </p:cNvSpPr>
          <p:nvPr>
            <p:ph type="body" sz="half" idx="1"/>
          </p:nvPr>
        </p:nvSpPr>
        <p:spPr>
          <a:xfrm>
            <a:off x="457200" y="5943600"/>
            <a:ext cx="3633788" cy="609600"/>
          </a:xfrm>
        </p:spPr>
        <p:txBody>
          <a:bodyPr/>
          <a:lstStyle/>
          <a:p>
            <a:pPr algn="r" rtl="1" eaLnBrk="1" hangingPunct="1">
              <a:defRPr/>
            </a:pPr>
            <a:r>
              <a:rPr lang="ar-JO" sz="2800" dirty="0">
                <a:latin typeface="Arial" panose="020B0604020202020204" pitchFamily="34" charset="0"/>
                <a:ea typeface="ＭＳ Ｐゴシック" charset="0"/>
                <a:cs typeface="Arial" panose="020B0604020202020204" pitchFamily="34" charset="0"/>
              </a:rPr>
              <a:t>ذكر أم أنثى؟</a:t>
            </a:r>
            <a:endParaRPr lang="en-US" sz="2800" dirty="0">
              <a:latin typeface="Arial" panose="020B0604020202020204" pitchFamily="34" charset="0"/>
              <a:ea typeface="ＭＳ Ｐゴシック" charset="0"/>
              <a:cs typeface="Arial" panose="020B0604020202020204" pitchFamily="34" charset="0"/>
            </a:endParaRPr>
          </a:p>
        </p:txBody>
      </p:sp>
      <p:pic>
        <p:nvPicPr>
          <p:cNvPr id="625667"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84713" y="0"/>
            <a:ext cx="4459287" cy="6858000"/>
          </a:xfrm>
        </p:spPr>
      </p:pic>
      <p:pic>
        <p:nvPicPr>
          <p:cNvPr id="1159173" name="Picture 5" descr="Brown_as_Mo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9174" name="Rectangle 6"/>
          <p:cNvSpPr>
            <a:spLocks noChangeArrowheads="1"/>
          </p:cNvSpPr>
          <p:nvPr/>
        </p:nvSpPr>
        <p:spPr bwMode="black">
          <a:xfrm>
            <a:off x="4495800" y="5791200"/>
            <a:ext cx="4038600" cy="5334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80000"/>
              <a:buFont typeface="Wingdings" charset="0"/>
              <a:buNone/>
              <a:defRPr/>
            </a:pPr>
            <a:r>
              <a:rPr lang="ar-JO" sz="2800" b="1" dirty="0">
                <a:latin typeface="Arial" panose="020B0604020202020204" pitchFamily="34" charset="0"/>
                <a:cs typeface="Arial" panose="020B0604020202020204" pitchFamily="34" charset="0"/>
              </a:rPr>
              <a:t>البراونيليزا</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1159173"/>
                                        </p:tgtEl>
                                        <p:attrNameLst>
                                          <p:attrName>style.visibility</p:attrName>
                                        </p:attrNameLst>
                                      </p:cBhvr>
                                      <p:to>
                                        <p:strVal val="visible"/>
                                      </p:to>
                                    </p:set>
                                    <p:animEffect transition="in" filter="plus(in)">
                                      <p:cBhvr>
                                        <p:cTn id="7" dur="2000"/>
                                        <p:tgtEl>
                                          <p:spTgt spid="115917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59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3"/>
          <p:cNvSpPr>
            <a:spLocks noGrp="1" noChangeArrowheads="1"/>
          </p:cNvSpPr>
          <p:nvPr>
            <p:ph type="subTitle" idx="1"/>
          </p:nvPr>
        </p:nvSpPr>
        <p:spPr>
          <a:xfrm>
            <a:off x="4305300" y="1600200"/>
            <a:ext cx="4838700" cy="5257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اعترف جيمس فراي، مؤلف كتاب (مليون قطعة صغيرة) الذي حقق أعلى المبيعات في عام 2005، في كانون الثاني بأنه لم يكن مجرماً حقاً، ولم يذهب إلى السجن، وما إلى ذلك.</a:t>
            </a:r>
            <a:endParaRPr lang="en-US" b="1" dirty="0">
              <a:latin typeface="Arial" panose="020B0604020202020204" pitchFamily="34" charset="0"/>
              <a:ea typeface="ＭＳ Ｐゴシック" charset="0"/>
              <a:cs typeface="Arial" panose="020B0604020202020204" pitchFamily="34" charset="0"/>
            </a:endParaRPr>
          </a:p>
        </p:txBody>
      </p:sp>
      <p:pic>
        <p:nvPicPr>
          <p:cNvPr id="627714" name="Picture 5"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Rectangle 2"/>
          <p:cNvSpPr>
            <a:spLocks noGrp="1" noChangeArrowheads="1"/>
          </p:cNvSpPr>
          <p:nvPr>
            <p:ph type="ctrTitle"/>
          </p:nvPr>
        </p:nvSpPr>
        <p:spPr>
          <a:xfrm>
            <a:off x="3039940" y="457200"/>
            <a:ext cx="6027860" cy="838200"/>
          </a:xfrm>
          <a:solidFill>
            <a:schemeClr val="bg1"/>
          </a:solidFill>
        </p:spPr>
        <p:txBody>
          <a:bodyPr/>
          <a:lstStyle/>
          <a:p>
            <a:pPr eaLnBrk="1" hangingPunct="1"/>
            <a:r>
              <a:rPr lang="ar-JO" dirty="0">
                <a:latin typeface="Arial" panose="020B0604020202020204" pitchFamily="34" charset="0"/>
                <a:ea typeface="ＭＳ Ｐゴシック" charset="0"/>
                <a:cs typeface="Arial" panose="020B0604020202020204" pitchFamily="34" charset="0"/>
              </a:rPr>
              <a:t>افتراءات فراي</a:t>
            </a:r>
            <a:endParaRPr lang="en-US" dirty="0">
              <a:latin typeface="Arial" panose="020B0604020202020204" pitchFamily="34" charset="0"/>
              <a:ea typeface="ＭＳ Ｐゴシック" charset="0"/>
              <a:cs typeface="Arial" panose="020B0604020202020204" pitchFamily="34" charset="0"/>
            </a:endParaRPr>
          </a:p>
        </p:txBody>
      </p:sp>
      <p:pic>
        <p:nvPicPr>
          <p:cNvPr id="595974" name="Picture 6"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5" name="Text Box 7"/>
          <p:cNvSpPr txBox="1">
            <a:spLocks noChangeArrowheads="1"/>
          </p:cNvSpPr>
          <p:nvPr/>
        </p:nvSpPr>
        <p:spPr bwMode="auto">
          <a:xfrm rot="-1321760">
            <a:off x="896267" y="3525547"/>
            <a:ext cx="4403486" cy="2000548"/>
          </a:xfrm>
          <a:prstGeom prst="rect">
            <a:avLst/>
          </a:prstGeom>
          <a:gradFill rotWithShape="0">
            <a:gsLst>
              <a:gs pos="0">
                <a:srgbClr val="515151"/>
              </a:gs>
              <a:gs pos="100000">
                <a:srgbClr val="515151">
                  <a:gamma/>
                  <a:shade val="46275"/>
                  <a:invGamma/>
                </a:srgbClr>
              </a:gs>
            </a:gsLst>
            <a:lin ang="5400000" scaled="1"/>
          </a:gradFill>
          <a:ln w="9525">
            <a:noFill/>
            <a:miter lim="800000"/>
            <a:headEnd/>
            <a:tailEnd/>
          </a:ln>
          <a:effectLst>
            <a:outerShdw blurRad="63500" dist="107763" dir="13500000" sx="125000" sy="125000" algn="br" rotWithShape="0">
              <a:schemeClr val="bg2">
                <a:alpha val="74998"/>
              </a:schemeClr>
            </a:outerShdw>
          </a:effectLst>
        </p:spPr>
        <p:txBody>
          <a:bodyPr wrap="squar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إجاباته:</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1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a:defRPr/>
            </a:pPr>
            <a:r>
              <a:rPr lang="ar-JO" altLang="ja-JP" sz="3600" b="1" dirty="0">
                <a:effectLst>
                  <a:outerShdw blurRad="38100" dist="38100" dir="2700000" algn="tl">
                    <a:srgbClr val="000000"/>
                  </a:outerShdw>
                </a:effectLst>
                <a:latin typeface="Arial" panose="020B0604020202020204" pitchFamily="34" charset="0"/>
                <a:cs typeface="Arial" panose="020B0604020202020204" pitchFamily="34" charset="0"/>
              </a:rPr>
              <a:t>يقوم كاتب المذكرات بسرد قصة ذاتية</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95975"/>
                                        </p:tgtEl>
                                        <p:attrNameLst>
                                          <p:attrName>style.visibility</p:attrName>
                                        </p:attrNameLst>
                                      </p:cBhvr>
                                      <p:to>
                                        <p:strVal val="visible"/>
                                      </p:to>
                                    </p:set>
                                    <p:anim calcmode="lin" valueType="num">
                                      <p:cBhvr>
                                        <p:cTn id="7" dur="500" fill="hold"/>
                                        <p:tgtEl>
                                          <p:spTgt spid="595975"/>
                                        </p:tgtEl>
                                        <p:attrNameLst>
                                          <p:attrName>ppt_w</p:attrName>
                                        </p:attrNameLst>
                                      </p:cBhvr>
                                      <p:tavLst>
                                        <p:tav tm="0">
                                          <p:val>
                                            <p:fltVal val="0"/>
                                          </p:val>
                                        </p:tav>
                                        <p:tav tm="100000">
                                          <p:val>
                                            <p:strVal val="#ppt_w"/>
                                          </p:val>
                                        </p:tav>
                                      </p:tavLst>
                                    </p:anim>
                                    <p:anim calcmode="lin" valueType="num">
                                      <p:cBhvr>
                                        <p:cTn id="8" dur="500" fill="hold"/>
                                        <p:tgtEl>
                                          <p:spTgt spid="595975"/>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595974"/>
                                        </p:tgtEl>
                                        <p:attrNameLst>
                                          <p:attrName>style.visibility</p:attrName>
                                        </p:attrNameLst>
                                      </p:cBhvr>
                                      <p:to>
                                        <p:strVal val="visible"/>
                                      </p:to>
                                    </p:set>
                                    <p:anim calcmode="lin" valueType="num">
                                      <p:cBhvr>
                                        <p:cTn id="11" dur="1000" fill="hold"/>
                                        <p:tgtEl>
                                          <p:spTgt spid="595974"/>
                                        </p:tgtEl>
                                        <p:attrNameLst>
                                          <p:attrName>ppt_w</p:attrName>
                                        </p:attrNameLst>
                                      </p:cBhvr>
                                      <p:tavLst>
                                        <p:tav tm="0">
                                          <p:val>
                                            <p:fltVal val="0"/>
                                          </p:val>
                                        </p:tav>
                                        <p:tav tm="100000">
                                          <p:val>
                                            <p:strVal val="#ppt_w"/>
                                          </p:val>
                                        </p:tav>
                                      </p:tavLst>
                                    </p:anim>
                                    <p:anim calcmode="lin" valueType="num">
                                      <p:cBhvr>
                                        <p:cTn id="12" dur="1000" fill="hold"/>
                                        <p:tgtEl>
                                          <p:spTgt spid="595974"/>
                                        </p:tgtEl>
                                        <p:attrNameLst>
                                          <p:attrName>ppt_h</p:attrName>
                                        </p:attrNameLst>
                                      </p:cBhvr>
                                      <p:tavLst>
                                        <p:tav tm="0">
                                          <p:val>
                                            <p:fltVal val="0"/>
                                          </p:val>
                                        </p:tav>
                                        <p:tav tm="100000">
                                          <p:val>
                                            <p:strVal val="#ppt_h"/>
                                          </p:val>
                                        </p:tav>
                                      </p:tavLst>
                                    </p:anim>
                                    <p:anim calcmode="lin" valueType="num">
                                      <p:cBhvr>
                                        <p:cTn id="13" dur="1000" fill="hold"/>
                                        <p:tgtEl>
                                          <p:spTgt spid="595974"/>
                                        </p:tgtEl>
                                        <p:attrNameLst>
                                          <p:attrName>style.rotation</p:attrName>
                                        </p:attrNameLst>
                                      </p:cBhvr>
                                      <p:tavLst>
                                        <p:tav tm="0">
                                          <p:val>
                                            <p:fltVal val="90"/>
                                          </p:val>
                                        </p:tav>
                                        <p:tav tm="100000">
                                          <p:val>
                                            <p:fltVal val="0"/>
                                          </p:val>
                                        </p:tav>
                                      </p:tavLst>
                                    </p:anim>
                                    <p:animEffect transition="in" filter="fade">
                                      <p:cBhvr>
                                        <p:cTn id="14" dur="10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title"/>
          </p:nvPr>
        </p:nvSpPr>
        <p:spPr>
          <a:xfrm>
            <a:off x="0" y="533400"/>
            <a:ext cx="9144000" cy="1371600"/>
          </a:xfrm>
        </p:spPr>
        <p:txBody>
          <a:bodyPr/>
          <a:lstStyle/>
          <a:p>
            <a:pPr eaLnBrk="1" hangingPunct="1"/>
            <a:r>
              <a:rPr lang="ar-JO" altLang="ja-JP" sz="4800" b="1" dirty="0">
                <a:latin typeface="Arial" panose="020B0604020202020204" pitchFamily="34" charset="0"/>
                <a:ea typeface="ＭＳ Ｐゴシック" charset="0"/>
                <a:cs typeface="Arial" panose="020B0604020202020204" pitchFamily="34" charset="0"/>
              </a:rPr>
              <a:t>الكثير من اللغط حول لا شيء</a:t>
            </a:r>
            <a:endParaRPr lang="en-US" sz="4000" b="1" dirty="0">
              <a:latin typeface="Arial" panose="020B0604020202020204" pitchFamily="34" charset="0"/>
              <a:ea typeface="ＭＳ Ｐゴシック" charset="0"/>
              <a:cs typeface="Arial" panose="020B0604020202020204" pitchFamily="34" charset="0"/>
            </a:endParaRPr>
          </a:p>
        </p:txBody>
      </p:sp>
      <p:sp>
        <p:nvSpPr>
          <p:cNvPr id="598019" name="Rectangle 3"/>
          <p:cNvSpPr>
            <a:spLocks noGrp="1" noChangeArrowheads="1"/>
          </p:cNvSpPr>
          <p:nvPr>
            <p:ph type="body" idx="1"/>
          </p:nvPr>
        </p:nvSpPr>
        <p:spPr>
          <a:xfrm>
            <a:off x="3048000" y="2362200"/>
            <a:ext cx="6096000" cy="4343400"/>
          </a:xfrm>
        </p:spPr>
        <p:txBody>
          <a:bodyPr/>
          <a:lstStyle/>
          <a:p>
            <a:pPr algn="r" rtl="1" eaLnBrk="1" hangingPunct="1">
              <a:lnSpc>
                <a:spcPct val="90000"/>
              </a:lnSpc>
            </a:pPr>
            <a:r>
              <a:rPr lang="ar-JO" altLang="ja-JP" sz="2800" b="1" dirty="0">
                <a:latin typeface="Arial" panose="020B0604020202020204" pitchFamily="34" charset="0"/>
                <a:ea typeface="ＭＳ Ｐゴシック" charset="0"/>
                <a:cs typeface="Arial" panose="020B0604020202020204" pitchFamily="34" charset="0"/>
              </a:rPr>
              <a:t>أول رد فعل من قبل أوبرا وينفري عندما تبين لها أن فراي قام بتأليف أجزاء من مذكراته (12 كانون ثاني 2006)</a:t>
            </a:r>
            <a:endParaRPr lang="en-US" altLang="ja-JP" sz="2800" b="1" dirty="0">
              <a:latin typeface="Arial" panose="020B0604020202020204" pitchFamily="34" charset="0"/>
              <a:ea typeface="ＭＳ Ｐゴシック" charset="0"/>
              <a:cs typeface="Arial" panose="020B0604020202020204" pitchFamily="34" charset="0"/>
            </a:endParaRPr>
          </a:p>
          <a:p>
            <a:pPr eaLnBrk="1" hangingPunct="1">
              <a:lnSpc>
                <a:spcPct val="90000"/>
              </a:lnSpc>
            </a:pP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بعد أسبوعين غيرت وجهة نظرها وعبرت عن خيبة أملها بشأن كذب فراي (26 كانون ثاني 2006)</a:t>
            </a:r>
            <a:endParaRPr lang="en-US" sz="2800" b="1" dirty="0">
              <a:latin typeface="Arial" panose="020B0604020202020204" pitchFamily="34" charset="0"/>
              <a:ea typeface="ＭＳ Ｐゴシック" charset="0"/>
              <a:cs typeface="Arial" panose="020B0604020202020204" pitchFamily="34" charset="0"/>
            </a:endParaRPr>
          </a:p>
        </p:txBody>
      </p:sp>
      <p:pic>
        <p:nvPicPr>
          <p:cNvPr id="629763" name="Picture 5"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2967038"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3586" name="Picture 5"/>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التأثير</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4038600" y="228600"/>
            <a:ext cx="5105400" cy="1524000"/>
          </a:xfrm>
          <a:effectLst>
            <a:outerShdw blurRad="25400" algn="ctr" rotWithShape="0">
              <a:srgbClr val="FFFFFF">
                <a:alpha val="75000"/>
              </a:srgbClr>
            </a:outerShdw>
          </a:effectLst>
        </p:spPr>
        <p:txBody>
          <a:bodyPr/>
          <a:lstStyle/>
          <a:p>
            <a:pPr eaLnBrk="1" hangingPunct="1">
              <a:defRPr/>
            </a:pPr>
            <a:r>
              <a:rPr lang="ar-JO" sz="4000" b="1" dirty="0">
                <a:solidFill>
                  <a:srgbClr val="020009"/>
                </a:solidFill>
                <a:latin typeface="Arial" panose="020B0604020202020204" pitchFamily="34" charset="0"/>
                <a:ea typeface="MS Pゴシック" charset="0"/>
                <a:cs typeface="Arial" panose="020B0604020202020204" pitchFamily="34" charset="0"/>
              </a:rPr>
              <a:t>الترفيه أفضل من الحقيقة</a:t>
            </a:r>
            <a:endParaRPr lang="en-US" sz="4800" b="1" dirty="0">
              <a:solidFill>
                <a:srgbClr val="FA0020"/>
              </a:solidFill>
              <a:latin typeface="Arial" panose="020B0604020202020204" pitchFamily="34" charset="0"/>
              <a:ea typeface="MS Pゴシック" charset="0"/>
              <a:cs typeface="Arial" panose="020B0604020202020204" pitchFamily="34" charset="0"/>
            </a:endParaRPr>
          </a:p>
        </p:txBody>
      </p:sp>
      <p:sp>
        <p:nvSpPr>
          <p:cNvPr id="592899" name="Rectangle 3"/>
          <p:cNvSpPr>
            <a:spLocks noGrp="1" noChangeArrowheads="1"/>
          </p:cNvSpPr>
          <p:nvPr>
            <p:ph type="subTitle" idx="1"/>
          </p:nvPr>
        </p:nvSpPr>
        <p:spPr>
          <a:xfrm>
            <a:off x="3962400" y="1981200"/>
            <a:ext cx="4953000" cy="3505200"/>
          </a:xfrm>
          <a:effectLst>
            <a:outerShdw blurRad="25400" algn="ctr" rotWithShape="0">
              <a:srgbClr val="FFFFFF">
                <a:alpha val="75000"/>
              </a:srgbClr>
            </a:outerShdw>
          </a:effectLst>
        </p:spPr>
        <p:txBody>
          <a:bodyPr/>
          <a:lstStyle/>
          <a:p>
            <a:pPr algn="r" eaLnBrk="1" hangingPunct="1">
              <a:buFont typeface="Tahoma" charset="0"/>
              <a:buNone/>
              <a:defRPr/>
            </a:pPr>
            <a:r>
              <a:rPr lang="ar-JO" b="1" dirty="0">
                <a:solidFill>
                  <a:srgbClr val="FA0020"/>
                </a:solidFill>
                <a:latin typeface="Arial" panose="020B0604020202020204" pitchFamily="34" charset="0"/>
                <a:ea typeface="MS Pゴシック" charset="0"/>
                <a:cs typeface="Arial" panose="020B0604020202020204" pitchFamily="34" charset="0"/>
              </a:rPr>
              <a:t>يعفيني موت الموضوعية من واجب أن أكون على حق، يتطلب الأمر فقط أن أكون مثيراً للإهتمام.</a:t>
            </a:r>
            <a:endParaRPr lang="en-US" b="1" dirty="0">
              <a:solidFill>
                <a:srgbClr val="FA0020"/>
              </a:solidFill>
              <a:latin typeface="Arial" panose="020B0604020202020204" pitchFamily="34" charset="0"/>
              <a:ea typeface="MS Pゴシック" charset="0"/>
              <a:cs typeface="Arial" panose="020B0604020202020204" pitchFamily="34" charset="0"/>
            </a:endParaRPr>
          </a:p>
        </p:txBody>
      </p:sp>
      <p:sp>
        <p:nvSpPr>
          <p:cNvPr id="592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 typeface="Tahoma" charset="0"/>
              <a:buNone/>
            </a:pPr>
            <a:r>
              <a:rPr lang="ar-JO" sz="2800" b="1" dirty="0">
                <a:solidFill>
                  <a:srgbClr val="FA0020"/>
                </a:solidFill>
                <a:latin typeface="Arial" panose="020B0604020202020204" pitchFamily="34" charset="0"/>
                <a:ea typeface="MS Pゴシック" charset="0"/>
                <a:cs typeface="Arial" panose="020B0604020202020204" pitchFamily="34" charset="0"/>
              </a:rPr>
              <a:t>المنظِّر الأدبي</a:t>
            </a:r>
            <a:br>
              <a:rPr lang="en-US" sz="2800" b="1" dirty="0">
                <a:solidFill>
                  <a:srgbClr val="FA0020"/>
                </a:solidFill>
                <a:latin typeface="Arial" panose="020B0604020202020204" pitchFamily="34" charset="0"/>
                <a:ea typeface="MS Pゴシック" charset="0"/>
                <a:cs typeface="Arial" panose="020B0604020202020204" pitchFamily="34" charset="0"/>
              </a:rPr>
            </a:br>
            <a:r>
              <a:rPr lang="ar-JO" sz="2800" b="1" dirty="0">
                <a:solidFill>
                  <a:srgbClr val="FA0020"/>
                </a:solidFill>
                <a:latin typeface="Arial" panose="020B0604020202020204" pitchFamily="34" charset="0"/>
                <a:ea typeface="MS Pゴシック" charset="0"/>
                <a:cs typeface="Arial" panose="020B0604020202020204" pitchFamily="34" charset="0"/>
              </a:rPr>
              <a:t>ستانلي فيش</a:t>
            </a:r>
            <a:endParaRPr lang="en-US" sz="2800" b="1" dirty="0">
              <a:solidFill>
                <a:srgbClr val="FA0020"/>
              </a:solidFill>
              <a:latin typeface="Arial" panose="020B0604020202020204" pitchFamily="34" charset="0"/>
              <a:ea typeface="MS Pゴシック" charset="0"/>
              <a:cs typeface="Arial" panose="020B0604020202020204" pitchFamily="34" charset="0"/>
            </a:endParaRPr>
          </a:p>
        </p:txBody>
      </p:sp>
      <p:pic>
        <p:nvPicPr>
          <p:cNvPr id="592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92901"/>
                                        </p:tgtEl>
                                        <p:attrNameLst>
                                          <p:attrName>style.visibility</p:attrName>
                                        </p:attrNameLst>
                                      </p:cBhvr>
                                      <p:to>
                                        <p:strVal val="visible"/>
                                      </p:to>
                                    </p:set>
                                    <p:animEffect transition="in" filter="fade">
                                      <p:cBhvr>
                                        <p:cTn id="7" dur="1000"/>
                                        <p:tgtEl>
                                          <p:spTgt spid="592901"/>
                                        </p:tgtEl>
                                      </p:cBhvr>
                                    </p:animEffect>
                                    <p:anim calcmode="lin" valueType="num">
                                      <p:cBhvr>
                                        <p:cTn id="8" dur="1000" fill="hold"/>
                                        <p:tgtEl>
                                          <p:spTgt spid="592901"/>
                                        </p:tgtEl>
                                        <p:attrNameLst>
                                          <p:attrName>ppt_x</p:attrName>
                                        </p:attrNameLst>
                                      </p:cBhvr>
                                      <p:tavLst>
                                        <p:tav tm="0">
                                          <p:val>
                                            <p:strVal val="#ppt_x"/>
                                          </p:val>
                                        </p:tav>
                                        <p:tav tm="100000">
                                          <p:val>
                                            <p:strVal val="#ppt_x"/>
                                          </p:val>
                                        </p:tav>
                                      </p:tavLst>
                                    </p:anim>
                                    <p:anim calcmode="lin" valueType="num">
                                      <p:cBhvr>
                                        <p:cTn id="9" dur="1000" fill="hold"/>
                                        <p:tgtEl>
                                          <p:spTgt spid="59290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2900"/>
                                        </p:tgtEl>
                                        <p:attrNameLst>
                                          <p:attrName>style.visibility</p:attrName>
                                        </p:attrNameLst>
                                      </p:cBhvr>
                                      <p:to>
                                        <p:strVal val="visible"/>
                                      </p:to>
                                    </p:set>
                                    <p:animEffect transition="in" filter="fade">
                                      <p:cBhvr>
                                        <p:cTn id="12" dur="1000"/>
                                        <p:tgtEl>
                                          <p:spTgt spid="592900"/>
                                        </p:tgtEl>
                                      </p:cBhvr>
                                    </p:animEffect>
                                    <p:anim calcmode="lin" valueType="num">
                                      <p:cBhvr>
                                        <p:cTn id="13" dur="1000" fill="hold"/>
                                        <p:tgtEl>
                                          <p:spTgt spid="592900"/>
                                        </p:tgtEl>
                                        <p:attrNameLst>
                                          <p:attrName>ppt_x</p:attrName>
                                        </p:attrNameLst>
                                      </p:cBhvr>
                                      <p:tavLst>
                                        <p:tav tm="0">
                                          <p:val>
                                            <p:strVal val="#ppt_x"/>
                                          </p:val>
                                        </p:tav>
                                        <p:tav tm="100000">
                                          <p:val>
                                            <p:strVal val="#ppt_x"/>
                                          </p:val>
                                        </p:tav>
                                      </p:tavLst>
                                    </p:anim>
                                    <p:anim calcmode="lin" valueType="num">
                                      <p:cBhvr>
                                        <p:cTn id="14" dur="1000" fill="hold"/>
                                        <p:tgtEl>
                                          <p:spTgt spid="59290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92899">
                                            <p:txEl>
                                              <p:pRg st="0" end="0"/>
                                            </p:txEl>
                                          </p:spTgt>
                                        </p:tgtEl>
                                        <p:attrNameLst>
                                          <p:attrName>style.visibility</p:attrName>
                                        </p:attrNameLst>
                                      </p:cBhvr>
                                      <p:to>
                                        <p:strVal val="visible"/>
                                      </p:to>
                                    </p:set>
                                    <p:animEffect transition="in" filter="fade">
                                      <p:cBhvr>
                                        <p:cTn id="19" dur="1000"/>
                                        <p:tgtEl>
                                          <p:spTgt spid="592899">
                                            <p:txEl>
                                              <p:pRg st="0" end="0"/>
                                            </p:txEl>
                                          </p:spTgt>
                                        </p:tgtEl>
                                      </p:cBhvr>
                                    </p:animEffect>
                                    <p:anim calcmode="lin" valueType="num">
                                      <p:cBhvr>
                                        <p:cTn id="20" dur="1000" fill="hold"/>
                                        <p:tgtEl>
                                          <p:spTgt spid="59289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92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92898"/>
                                        </p:tgtEl>
                                        <p:attrNameLst>
                                          <p:attrName>style.visibility</p:attrName>
                                        </p:attrNameLst>
                                      </p:cBhvr>
                                      <p:to>
                                        <p:strVal val="visible"/>
                                      </p:to>
                                    </p:set>
                                    <p:animEffect transition="in" filter="fade">
                                      <p:cBhvr>
                                        <p:cTn id="26" dur="1000"/>
                                        <p:tgtEl>
                                          <p:spTgt spid="592898"/>
                                        </p:tgtEl>
                                      </p:cBhvr>
                                    </p:animEffect>
                                    <p:anim calcmode="lin" valueType="num">
                                      <p:cBhvr>
                                        <p:cTn id="27" dur="1000" fill="hold"/>
                                        <p:tgtEl>
                                          <p:spTgt spid="592898"/>
                                        </p:tgtEl>
                                        <p:attrNameLst>
                                          <p:attrName>ppt_x</p:attrName>
                                        </p:attrNameLst>
                                      </p:cBhvr>
                                      <p:tavLst>
                                        <p:tav tm="0">
                                          <p:val>
                                            <p:strVal val="#ppt_x"/>
                                          </p:val>
                                        </p:tav>
                                        <p:tav tm="100000">
                                          <p:val>
                                            <p:strVal val="#ppt_x"/>
                                          </p:val>
                                        </p:tav>
                                      </p:tavLst>
                                    </p:anim>
                                    <p:anim calcmode="lin" valueType="num">
                                      <p:cBhvr>
                                        <p:cTn id="28" dur="1000" fill="hold"/>
                                        <p:tgtEl>
                                          <p:spTgt spid="592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p:bldP spid="592899" grpId="0" build="p"/>
      <p:bldP spid="592900"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ar-JO" altLang="ja-JP" b="1" dirty="0">
                <a:solidFill>
                  <a:srgbClr val="020009"/>
                </a:solidFill>
                <a:latin typeface="Arial" panose="020B0604020202020204" pitchFamily="34" charset="0"/>
                <a:ea typeface="ＭＳ Ｐゴシック" charset="0"/>
                <a:cs typeface="Arial" panose="020B0604020202020204" pitchFamily="34" charset="0"/>
              </a:rPr>
              <a:t>تكريس الذاتية</a:t>
            </a:r>
            <a:endParaRPr lang="en-US" b="1" dirty="0">
              <a:latin typeface="Arial" panose="020B0604020202020204" pitchFamily="34" charset="0"/>
              <a:ea typeface="ＭＳ Ｐゴシック" charset="0"/>
              <a:cs typeface="Arial" panose="020B0604020202020204" pitchFamily="34" charset="0"/>
            </a:endParaRPr>
          </a:p>
        </p:txBody>
      </p:sp>
      <p:sp>
        <p:nvSpPr>
          <p:cNvPr id="633858" name="Rectangle 3"/>
          <p:cNvSpPr>
            <a:spLocks noGrp="1" noChangeArrowheads="1"/>
          </p:cNvSpPr>
          <p:nvPr>
            <p:ph type="body" idx="1"/>
          </p:nvPr>
        </p:nvSpPr>
        <p:spPr>
          <a:xfrm>
            <a:off x="609600" y="2286000"/>
            <a:ext cx="7924800" cy="4572000"/>
          </a:xfrm>
        </p:spPr>
        <p:txBody>
          <a:bodyPr/>
          <a:lstStyle/>
          <a:p>
            <a:pPr rtl="1" eaLnBrk="1" hangingPunct="1"/>
            <a:r>
              <a:rPr lang="ar-JO" b="1" dirty="0">
                <a:latin typeface="Arial" panose="020B0604020202020204" pitchFamily="34" charset="0"/>
                <a:ea typeface="ＭＳ Ｐゴシック" charset="0"/>
                <a:cs typeface="Arial" panose="020B0604020202020204" pitchFamily="34" charset="0"/>
              </a:rPr>
              <a:t>الأفلام</a:t>
            </a:r>
            <a:endParaRPr lang="en-US" b="1" dirty="0">
              <a:latin typeface="Arial" panose="020B0604020202020204" pitchFamily="34" charset="0"/>
              <a:ea typeface="ＭＳ Ｐゴシック" charset="0"/>
              <a:cs typeface="Arial" panose="020B0604020202020204" pitchFamily="34" charset="0"/>
            </a:endParaRPr>
          </a:p>
        </p:txBody>
      </p:sp>
      <p:pic>
        <p:nvPicPr>
          <p:cNvPr id="633859" name="Picture 4" descr="lang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2514600"/>
            <a:ext cx="6121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Grp="1" noChangeArrowheads="1"/>
          </p:cNvSpPr>
          <p:nvPr>
            <p:ph type="title"/>
          </p:nvPr>
        </p:nvSpPr>
        <p:spPr>
          <a:xfrm>
            <a:off x="685800" y="304800"/>
            <a:ext cx="7772400" cy="1143000"/>
          </a:xfrm>
        </p:spPr>
        <p:txBody>
          <a:bodyPr/>
          <a:lstStyle/>
          <a:p>
            <a:pPr eaLnBrk="1" hangingPunct="1"/>
            <a:r>
              <a:rPr lang="ar-JO" altLang="ja-JP" b="1" dirty="0">
                <a:latin typeface="Arial" panose="020B0604020202020204" pitchFamily="34" charset="0"/>
                <a:ea typeface="ＭＳ Ｐゴシック" charset="0"/>
                <a:cs typeface="Arial" panose="020B0604020202020204" pitchFamily="34" charset="0"/>
              </a:rPr>
              <a:t>مبني على قصة حقيقية</a:t>
            </a:r>
            <a:endParaRPr lang="en-US" b="1" dirty="0">
              <a:latin typeface="Arial" panose="020B0604020202020204" pitchFamily="34" charset="0"/>
              <a:ea typeface="ＭＳ Ｐゴシック" charset="0"/>
              <a:cs typeface="Arial" panose="020B0604020202020204" pitchFamily="34" charset="0"/>
            </a:endParaRPr>
          </a:p>
        </p:txBody>
      </p:sp>
      <p:sp>
        <p:nvSpPr>
          <p:cNvPr id="635906" name="Rectangle 3"/>
          <p:cNvSpPr>
            <a:spLocks noGrp="1" noChangeArrowheads="1"/>
          </p:cNvSpPr>
          <p:nvPr>
            <p:ph type="body" idx="1"/>
          </p:nvPr>
        </p:nvSpPr>
        <p:spPr>
          <a:xfrm>
            <a:off x="1219200" y="2362200"/>
            <a:ext cx="4114800" cy="3505200"/>
          </a:xfrm>
        </p:spPr>
        <p:txBody>
          <a:bodyPr/>
          <a:lstStyle/>
          <a:p>
            <a:pPr algn="r" eaLnBrk="1" hangingPunct="1">
              <a:buFontTx/>
              <a:buNone/>
            </a:pPr>
            <a:r>
              <a:rPr lang="ar-JO" sz="3600" b="1" dirty="0">
                <a:latin typeface="Arial" panose="020B0604020202020204" pitchFamily="34" charset="0"/>
                <a:ea typeface="ＭＳ Ｐゴシック" charset="0"/>
                <a:cs typeface="Arial" panose="020B0604020202020204" pitchFamily="34" charset="0"/>
              </a:rPr>
              <a:t>المقدمة النموذجية للأفلام التي تحتوي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بعض</a:t>
            </a:r>
            <a:r>
              <a:rPr lang="ar-JO" sz="3600" b="1" dirty="0">
                <a:latin typeface="Arial" panose="020B0604020202020204" pitchFamily="34" charset="0"/>
                <a:ea typeface="ＭＳ Ｐゴシック" charset="0"/>
                <a:cs typeface="Arial" panose="020B0604020202020204" pitchFamily="34" charset="0"/>
              </a:rPr>
              <a:t> الحقيقة</a:t>
            </a:r>
            <a:endParaRPr lang="en-US" sz="3600" b="1" dirty="0">
              <a:latin typeface="Arial" panose="020B0604020202020204" pitchFamily="34" charset="0"/>
              <a:ea typeface="ＭＳ Ｐゴシック" charset="0"/>
              <a:cs typeface="Arial" panose="020B0604020202020204" pitchFamily="34" charset="0"/>
            </a:endParaRPr>
          </a:p>
        </p:txBody>
      </p:sp>
      <p:pic>
        <p:nvPicPr>
          <p:cNvPr id="635907"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7954"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6670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43" name="Rectangle 3"/>
          <p:cNvSpPr>
            <a:spLocks noGrp="1" noChangeArrowheads="1"/>
          </p:cNvSpPr>
          <p:nvPr>
            <p:ph type="ctrTitle"/>
          </p:nvPr>
        </p:nvSpPr>
        <p:spPr>
          <a:xfrm>
            <a:off x="0" y="228600"/>
            <a:ext cx="9144000" cy="2057400"/>
          </a:xfrm>
          <a:effectLst>
            <a:outerShdw blurRad="63500" dist="35921" dir="2700000" algn="ctr" rotWithShape="0">
              <a:srgbClr val="000000">
                <a:alpha val="74998"/>
              </a:srgbClr>
            </a:outerShdw>
          </a:effectLst>
        </p:spPr>
        <p:txBody>
          <a:bodyPr/>
          <a:lstStyle/>
          <a:p>
            <a:pPr eaLnBrk="1" hangingPunct="1">
              <a:defRPr/>
            </a:pPr>
            <a:r>
              <a:rPr lang="ar-JO" b="1" dirty="0">
                <a:solidFill>
                  <a:srgbClr val="FFC0FF"/>
                </a:solidFill>
                <a:latin typeface="Arial" panose="020B0604020202020204" pitchFamily="34" charset="0"/>
                <a:ea typeface="ＭＳ Ｐゴシック" charset="0"/>
                <a:cs typeface="Arial" panose="020B0604020202020204" pitchFamily="34" charset="0"/>
              </a:rPr>
              <a:t>اليوم تعتبر جميع المصادر الأدبية متساوية</a:t>
            </a:r>
            <a:endParaRPr lang="en-US" sz="48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18 إنجيل</a:t>
            </a:r>
            <a:endParaRPr lang="en-US" sz="4000" dirty="0">
              <a:ea typeface="ＭＳ Ｐゴシック" charset="0"/>
              <a:cs typeface="Arial" panose="020B0604020202020204" pitchFamily="34" charset="0"/>
            </a:endParaRPr>
          </a:p>
        </p:txBody>
      </p:sp>
      <p:pic>
        <p:nvPicPr>
          <p:cNvPr id="34406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420"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ct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sng"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الأناجيل</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إنجيل الطفولة العربي</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إنجيل الطفولة الأرمني</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افتراض العذراء</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قيامة المسيح من خلال برثولماوس</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تاريخ يوسف النجار</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إنجيل الطفولة ليعقوب</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72421" name="Text Box 5"/>
          <p:cNvSpPr txBox="1">
            <a:spLocks noChangeArrowheads="1"/>
          </p:cNvSpPr>
          <p:nvPr/>
        </p:nvSpPr>
        <p:spPr bwMode="auto">
          <a:xfrm>
            <a:off x="8459788" y="60325"/>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18 إنجيل</a:t>
            </a:r>
            <a:endParaRPr lang="en-US" sz="4000" dirty="0">
              <a:ea typeface="ＭＳ Ｐゴシック" charset="0"/>
              <a:cs typeface="Arial" panose="020B0604020202020204" pitchFamily="34" charset="0"/>
            </a:endParaRPr>
          </a:p>
        </p:txBody>
      </p:sp>
      <p:pic>
        <p:nvPicPr>
          <p:cNvPr id="34611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7540"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ar-JO" sz="2400" b="1" i="0" u="sng"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إنجيل:</a:t>
            </a:r>
            <a:endParaRPr kumimoji="0" lang="en-US" sz="2400" b="1" i="0" u="sng"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endParaRPr kumimoji="0" lang="en-US" sz="1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برثولماوس                     </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ولادة مريم</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باسيليدس                       </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بيسودو متى</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سيرينثوس</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العبرانيين</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الأبيونيون                        </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فيلبس</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مريم المجدلية                    </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توما</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230938"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ماركيون                           </a:t>
            </a:r>
            <a:r>
              <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rPr>
              <a:t>إنجيل الطفولة لتوما</a:t>
            </a:r>
            <a:endParaRPr kumimoji="0" lang="en-US" sz="2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cs typeface="Arial" panose="020B0604020202020204" pitchFamily="34" charset="0"/>
            </a:endParaRPr>
          </a:p>
        </p:txBody>
      </p:sp>
      <p:sp>
        <p:nvSpPr>
          <p:cNvPr id="577541" name="Text Box 5"/>
          <p:cNvSpPr txBox="1">
            <a:spLocks noChangeArrowheads="1"/>
          </p:cNvSpPr>
          <p:nvPr/>
        </p:nvSpPr>
        <p:spPr bwMode="auto">
          <a:xfrm>
            <a:off x="8459788" y="60325"/>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21 أعمال</a:t>
            </a:r>
            <a:endParaRPr lang="en-US" sz="4000" dirty="0">
              <a:ea typeface="ＭＳ Ｐゴシック" charset="0"/>
              <a:cs typeface="Arial" panose="020B0604020202020204" pitchFamily="34" charset="0"/>
            </a:endParaRPr>
          </a:p>
        </p:txBody>
      </p:sp>
      <p:pic>
        <p:nvPicPr>
          <p:cNvPr id="34816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8388"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التاريخ الرسولي لأبدياس</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قصة مجزأة لأندراوس</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صعود يعقوب</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استشهاد متى</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آلام بولس</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آلام بطرس وبولس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28389" name="Text Box 5"/>
          <p:cNvSpPr txBox="1">
            <a:spLocks noChangeArrowheads="1"/>
          </p:cNvSpPr>
          <p:nvPr/>
        </p:nvSpPr>
        <p:spPr bwMode="auto">
          <a:xfrm>
            <a:off x="8459788" y="60325"/>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76200" y="76200"/>
            <a:ext cx="9067800" cy="941388"/>
          </a:xfrm>
        </p:spPr>
        <p:txBody>
          <a:bodyPr/>
          <a:lstStyle/>
          <a:p>
            <a:pPr eaLnBrk="1" hangingPunct="1">
              <a:defRPr/>
            </a:pPr>
            <a:r>
              <a:rPr lang="ar-JO" sz="4000" dirty="0">
                <a:ea typeface="ＭＳ Ｐゴシック" charset="0"/>
                <a:cs typeface="Arial" panose="020B0604020202020204" pitchFamily="34" charset="0"/>
              </a:rPr>
              <a:t>أبوكريفا العهد الجديد: 21 أعمال</a:t>
            </a:r>
            <a:endParaRPr lang="en-US" sz="4000" dirty="0">
              <a:ea typeface="ＭＳ Ｐゴシック" charset="0"/>
              <a:cs typeface="Arial" panose="020B0604020202020204" pitchFamily="34" charset="0"/>
            </a:endParaRPr>
          </a:p>
        </p:txBody>
      </p:sp>
      <p:pic>
        <p:nvPicPr>
          <p:cNvPr id="350210"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0436"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ar-JO"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أندراوس</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أندراوس ومتياس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أندراوس وبولس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 وأندراوس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برنابا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 وبولس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 الكبير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فيلبس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بيلاطس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يوحنا بيد بروخورس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تداوس</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86D1EC"/>
              </a:buClr>
              <a:buSzPct val="90000"/>
              <a:buFont typeface="Wingdings" charset="0"/>
              <a:buNone/>
              <a:tabLst>
                <a:tab pos="6178550" algn="r"/>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بولس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30437" name="Text Box 5"/>
          <p:cNvSpPr txBox="1">
            <a:spLocks noChangeArrowheads="1"/>
          </p:cNvSpPr>
          <p:nvPr/>
        </p:nvSpPr>
        <p:spPr bwMode="auto">
          <a:xfrm>
            <a:off x="8459788" y="60325"/>
            <a:ext cx="617477"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a:grpSpLocks/>
          </p:cNvGrpSpPr>
          <p:nvPr/>
        </p:nvGrpSpPr>
        <p:grpSpPr bwMode="auto">
          <a:xfrm>
            <a:off x="5508625" y="-25400"/>
            <a:ext cx="3671888" cy="4533900"/>
            <a:chOff x="5370512" y="-26011"/>
            <a:chExt cx="3810000" cy="4176464"/>
          </a:xfrm>
        </p:grpSpPr>
        <p:pic>
          <p:nvPicPr>
            <p:cNvPr id="3522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370512" y="-26011"/>
              <a:ext cx="3810000" cy="41764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6" name="Rectangle 7"/>
            <p:cNvSpPr>
              <a:spLocks noChangeArrowheads="1"/>
            </p:cNvSpPr>
            <p:nvPr/>
          </p:nvSpPr>
          <p:spPr bwMode="auto">
            <a:xfrm>
              <a:off x="5796136" y="1052513"/>
              <a:ext cx="2936076" cy="176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
                  <a:srgbClr val="FFFFCC"/>
                </a:buClr>
                <a:buSzPct val="90000"/>
                <a:buFont typeface="Wingdings" charset="0"/>
                <a:buNone/>
                <a:tabLst>
                  <a:tab pos="2566988" algn="r"/>
                </a:tabLst>
                <a:defRPr/>
              </a:pPr>
              <a:r>
                <a:rPr kumimoji="0" lang="ar-JO"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الرؤيا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FFFFCC"/>
                </a:buClr>
                <a:buSzPct val="90000"/>
                <a:buFont typeface="Wingdings" charset="0"/>
                <a:buNone/>
                <a:tabLst>
                  <a:tab pos="2566988" algn="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يعقوب           استفانوس</a:t>
              </a:r>
            </a:p>
            <a:p>
              <a:pPr marL="342900" marR="0" lvl="0" indent="-342900" algn="r" defTabSz="914400" rtl="0" eaLnBrk="1" fontAlgn="base" latinLnBrk="0" hangingPunct="1">
                <a:lnSpc>
                  <a:spcPct val="100000"/>
                </a:lnSpc>
                <a:spcBef>
                  <a:spcPct val="20000"/>
                </a:spcBef>
                <a:spcAft>
                  <a:spcPct val="0"/>
                </a:spcAft>
                <a:buClr>
                  <a:srgbClr val="FFFFCC"/>
                </a:buClr>
                <a:buSzPct val="90000"/>
                <a:buFont typeface="Wingdings" charset="0"/>
                <a:buNone/>
                <a:tabLst>
                  <a:tab pos="2566988" algn="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بولس            توما</a:t>
              </a:r>
            </a:p>
            <a:p>
              <a:pPr marL="342900" marR="0" lvl="0" indent="-342900" algn="r" defTabSz="914400" rtl="0" eaLnBrk="1" fontAlgn="base" latinLnBrk="0" hangingPunct="1">
                <a:lnSpc>
                  <a:spcPct val="100000"/>
                </a:lnSpc>
                <a:spcBef>
                  <a:spcPct val="20000"/>
                </a:spcBef>
                <a:spcAft>
                  <a:spcPct val="0"/>
                </a:spcAft>
                <a:buClr>
                  <a:srgbClr val="FFFFCC"/>
                </a:buClr>
                <a:buSzPct val="90000"/>
                <a:buFont typeface="Wingdings" charset="0"/>
                <a:buNone/>
                <a:tabLst>
                  <a:tab pos="2566988" algn="r"/>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بطرس          العذراء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9" name="Group 8"/>
          <p:cNvGrpSpPr>
            <a:grpSpLocks/>
          </p:cNvGrpSpPr>
          <p:nvPr/>
        </p:nvGrpSpPr>
        <p:grpSpPr bwMode="auto">
          <a:xfrm>
            <a:off x="-180528" y="0"/>
            <a:ext cx="5651053" cy="7461250"/>
            <a:chOff x="-180539" y="0"/>
            <a:chExt cx="5651496" cy="7461448"/>
          </a:xfrm>
        </p:grpSpPr>
        <p:pic>
          <p:nvPicPr>
            <p:cNvPr id="352263"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12" y="0"/>
              <a:ext cx="5507469" cy="7461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4" name="Rectangle 10"/>
            <p:cNvSpPr>
              <a:spLocks noChangeArrowheads="1"/>
            </p:cNvSpPr>
            <p:nvPr/>
          </p:nvSpPr>
          <p:spPr bwMode="auto">
            <a:xfrm>
              <a:off x="-180539" y="2060848"/>
              <a:ext cx="494607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رسائل المسيح وأبغاروس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الرسل</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الرسالة الثالثة إلى كورنثوس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الرسالة إلى لاودكية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لينتولوس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رسائل بولس وسينيكا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FFFFCC"/>
                </a:buClr>
                <a:buSzPct val="9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رسالة تيطس المشكوك بأمرها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52260" name="Picture 2" descr="j0335474"/>
          <p:cNvPicPr>
            <a:picLocks noChangeAspect="1" noChangeArrowheads="1"/>
          </p:cNvPicPr>
          <p:nvPr/>
        </p:nvPicPr>
        <p:blipFill>
          <a:blip r:embed="rId6">
            <a:lum bright="-66000"/>
            <a:extLst>
              <a:ext uri="{28A0092B-C50C-407E-A947-70E740481C1C}">
                <a14:useLocalDpi xmlns:a14="http://schemas.microsoft.com/office/drawing/2010/main"/>
              </a:ext>
            </a:extLst>
          </a:blip>
          <a:srcRect/>
          <a:stretch>
            <a:fillRect/>
          </a:stretch>
        </p:blipFill>
        <p:spPr bwMode="auto">
          <a:xfrm>
            <a:off x="179388" y="333375"/>
            <a:ext cx="1920875"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61" name="Text Box 14"/>
          <p:cNvSpPr txBox="1">
            <a:spLocks noChangeArrowheads="1"/>
          </p:cNvSpPr>
          <p:nvPr/>
        </p:nvSpPr>
        <p:spPr bwMode="auto">
          <a:xfrm>
            <a:off x="8459788" y="60325"/>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22243" name="Rectangle 3"/>
          <p:cNvSpPr>
            <a:spLocks noGrp="1" noChangeArrowheads="1"/>
          </p:cNvSpPr>
          <p:nvPr>
            <p:ph type="title"/>
          </p:nvPr>
        </p:nvSpPr>
        <p:spPr>
          <a:xfrm>
            <a:off x="0" y="76200"/>
            <a:ext cx="9144000" cy="941388"/>
          </a:xfrm>
        </p:spPr>
        <p:txBody>
          <a:bodyPr/>
          <a:lstStyle/>
          <a:p>
            <a:pPr algn="l" eaLnBrk="1" hangingPunct="1">
              <a:defRPr/>
            </a:pPr>
            <a:r>
              <a:rPr lang="ar-JO" sz="4000" dirty="0">
                <a:ea typeface="ＭＳ Ｐゴシック" charset="0"/>
                <a:cs typeface="Arial" panose="020B0604020202020204" pitchFamily="34" charset="0"/>
              </a:rPr>
              <a:t>أبوكريفا العهد الجديد: آخرون</a:t>
            </a:r>
            <a:endParaRPr lang="en-US" sz="4000" dirty="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ar-JO" altLang="ja-JP" sz="3200" dirty="0">
                <a:latin typeface="Arial" panose="020B0604020202020204" pitchFamily="34" charset="0"/>
                <a:ea typeface="ＭＳ Ｐゴシック" charset="0"/>
                <a:cs typeface="Arial" panose="020B0604020202020204" pitchFamily="34" charset="0"/>
              </a:rPr>
              <a:t>الأفكار الغنوصية (المعرفة السرية)</a:t>
            </a:r>
            <a:endParaRPr lang="en-US" sz="4000" dirty="0">
              <a:latin typeface="Arial" panose="020B0604020202020204" pitchFamily="34" charset="0"/>
              <a:ea typeface="ＭＳ Ｐゴシック" charset="0"/>
              <a:cs typeface="Arial" panose="020B0604020202020204" pitchFamily="34" charset="0"/>
            </a:endParaRPr>
          </a:p>
        </p:txBody>
      </p:sp>
      <p:sp>
        <p:nvSpPr>
          <p:cNvPr id="132101" name="Text Box 5"/>
          <p:cNvSpPr txBox="1">
            <a:spLocks noChangeArrowheads="1"/>
          </p:cNvSpPr>
          <p:nvPr/>
        </p:nvSpPr>
        <p:spPr bwMode="auto">
          <a:xfrm>
            <a:off x="-15240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اثنان منها معنونان في رسالة يوحنا الأولى</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3" name="Text Box 7"/>
          <p:cNvSpPr txBox="1">
            <a:spLocks noChangeArrowheads="1"/>
          </p:cNvSpPr>
          <p:nvPr/>
        </p:nvSpPr>
        <p:spPr bwMode="auto">
          <a:xfrm>
            <a:off x="8229600" y="0"/>
            <a:ext cx="914400" cy="83099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291-292</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الغنوصية الدوسيتية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يبدو</a:t>
            </a: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(بدا المسيح وكأنه إنسان فقط)</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شر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المادية المستهلكة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أنكرت إنسانية المسيح</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لمس يسوع (1: 1)</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الزهد</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الفجور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2106" name="Rectangle 10"/>
          <p:cNvSpPr>
            <a:spLocks noRot="1" noChangeArrowheads="1"/>
          </p:cNvSpPr>
          <p:nvPr/>
        </p:nvSpPr>
        <p:spPr bwMode="auto">
          <a:xfrm>
            <a:off x="4355976" y="2895600"/>
            <a:ext cx="4788024" cy="3962400"/>
          </a:xfrm>
          <a:prstGeom prst="rect">
            <a:avLst/>
          </a:prstGeom>
          <a:solidFill>
            <a:srgbClr val="C70045"/>
          </a:solidFill>
          <a:ln w="9525">
            <a:noFill/>
            <a:miter lim="800000"/>
            <a:headEnd/>
            <a:tailEnd/>
          </a:ln>
          <a:effectLst/>
        </p:spPr>
        <p:txBody>
          <a:bodyPr/>
          <a:lstStyle/>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الغنوصية السيرنثية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من سيرينثوس</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مؤسسها في آسيا (بدا المسيح وكأنه الله فقط)</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المادة خير</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المعرفة ال</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امية (المعرفة الروحية </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أنكر ألوهية المسيح </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الماء والدم (5: 6)</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تقود إلى التباهي</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90000"/>
              </a:lnSpc>
              <a:spcBef>
                <a:spcPct val="20000"/>
              </a:spcBef>
              <a:spcAft>
                <a:spcPct val="0"/>
              </a:spcAft>
              <a:buClr>
                <a:srgbClr val="66CCFF"/>
              </a:buClr>
              <a:buSzPct val="80000"/>
              <a:buFont typeface="Arial" charset="0"/>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تعظيم التعليم</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8"/>
              </a:schemeClr>
            </a:outerShdw>
          </a:effectLst>
        </p:spPr>
        <p:txBody>
          <a:bodyPr/>
          <a:lstStyle/>
          <a:p>
            <a:pPr algn="r" eaLnBrk="1" hangingPunct="1">
              <a:defRPr/>
            </a:pPr>
            <a:r>
              <a:rPr lang="ar-JO" sz="5400" b="1" dirty="0">
                <a:solidFill>
                  <a:schemeClr val="tx1"/>
                </a:solidFill>
                <a:ea typeface="ＭＳ Ｐゴシック" charset="0"/>
              </a:rPr>
              <a:t>الضحك طول الطريق إلى البنك ...</a:t>
            </a:r>
            <a:endParaRPr lang="en-US" sz="5400" b="1" dirty="0">
              <a:solidFill>
                <a:schemeClr val="tx1"/>
              </a:solidFill>
              <a:ea typeface="ＭＳ Ｐゴシック" charset="0"/>
            </a:endParaRPr>
          </a:p>
        </p:txBody>
      </p:sp>
      <p:sp>
        <p:nvSpPr>
          <p:cNvPr id="235523" name="Rectangle 3"/>
          <p:cNvSpPr>
            <a:spLocks noGrp="1" noChangeArrowheads="1"/>
          </p:cNvSpPr>
          <p:nvPr>
            <p:ph type="body" idx="1"/>
          </p:nvPr>
        </p:nvSpPr>
        <p:spPr>
          <a:xfrm>
            <a:off x="3244850" y="2819400"/>
            <a:ext cx="4298950" cy="3581400"/>
          </a:xfrm>
          <a:effectLst>
            <a:outerShdw blurRad="50800" dist="35921" dir="2700000" algn="ctr" rotWithShape="0">
              <a:schemeClr val="bg1">
                <a:alpha val="74998"/>
              </a:schemeClr>
            </a:outerShdw>
          </a:effectLst>
        </p:spPr>
        <p:txBody>
          <a:bodyPr/>
          <a:lstStyle/>
          <a:p>
            <a:pPr algn="r" rtl="1" eaLnBrk="1" hangingPunct="1">
              <a:lnSpc>
                <a:spcPct val="90000"/>
              </a:lnSpc>
              <a:buFont typeface="Wingdings" pitchFamily="26" charset="2"/>
              <a:buChar char=""/>
              <a:defRPr/>
            </a:pPr>
            <a:r>
              <a:rPr lang="ar-JO" sz="3600" dirty="0"/>
              <a:t>260 مليون دولار (بعد بيع 12 مليون نسخة)</a:t>
            </a:r>
            <a:endParaRPr lang="en-US" sz="3600" dirty="0"/>
          </a:p>
          <a:p>
            <a:pPr eaLnBrk="1" hangingPunct="1">
              <a:lnSpc>
                <a:spcPct val="90000"/>
              </a:lnSpc>
              <a:buFont typeface="Wingdings" pitchFamily="26" charset="2"/>
              <a:buChar char=""/>
              <a:defRPr/>
            </a:pPr>
            <a:endParaRPr lang="en-US" sz="3600" dirty="0"/>
          </a:p>
          <a:p>
            <a:pPr algn="r" rtl="1" eaLnBrk="1" hangingPunct="1">
              <a:lnSpc>
                <a:spcPct val="90000"/>
              </a:lnSpc>
              <a:buFont typeface="Wingdings" pitchFamily="26" charset="2"/>
              <a:buChar char=""/>
              <a:defRPr/>
            </a:pPr>
            <a:r>
              <a:rPr lang="ar-JO" sz="3600" dirty="0"/>
              <a:t>تم بيع 40 مليون نسخة (5 تشرين ثاني)</a:t>
            </a:r>
            <a:endParaRPr lang="en-US" sz="3600" dirty="0"/>
          </a:p>
        </p:txBody>
      </p:sp>
      <p:pic>
        <p:nvPicPr>
          <p:cNvPr id="2949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uiExpand="1"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0627" name="Rectangle 3"/>
          <p:cNvSpPr>
            <a:spLocks noGrp="1" noChangeArrowheads="1"/>
          </p:cNvSpPr>
          <p:nvPr>
            <p:ph type="body" idx="1"/>
          </p:nvPr>
        </p:nvSpPr>
        <p:spPr>
          <a:xfrm>
            <a:off x="152400" y="1600200"/>
            <a:ext cx="8534400" cy="48006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يا سيد هل يمكن أن يكون نسلي تحت سيطرة الحكام؟ أجاب يسوع وقال له:... ستحزن كثيراً </a:t>
            </a:r>
            <a:r>
              <a:rPr lang="ar-JO" sz="3600" b="1" u="sng" dirty="0">
                <a:latin typeface="Arial" panose="020B0604020202020204" pitchFamily="34" charset="0"/>
                <a:ea typeface="ＭＳ Ｐゴシック" charset="0"/>
                <a:cs typeface="Arial" panose="020B0604020202020204" pitchFamily="34" charset="0"/>
              </a:rPr>
              <a:t>عندما ترى الملكوت </a:t>
            </a:r>
            <a:r>
              <a:rPr lang="ar-JO" sz="3600" b="1" dirty="0">
                <a:latin typeface="Arial" panose="020B0604020202020204" pitchFamily="34" charset="0"/>
                <a:ea typeface="ＭＳ Ｐゴシック" charset="0"/>
                <a:cs typeface="Arial" panose="020B0604020202020204" pitchFamily="34" charset="0"/>
              </a:rPr>
              <a:t>وكل أجياله، فلما سمع ذلك قال له يهوذا: ما المنفعة التي نلتها؟ لأنك أفرزتني لذلك الجيل، أجاب يسوع وقال: ستكون الثالث عشر وستكون ملعونًا من الأجيال الأخرى، </a:t>
            </a:r>
            <a:r>
              <a:rPr lang="ar-JO" sz="3600" b="1" u="sng" dirty="0">
                <a:latin typeface="Arial" panose="020B0604020202020204" pitchFamily="34" charset="0"/>
                <a:ea typeface="ＭＳ Ｐゴシック" charset="0"/>
                <a:cs typeface="Arial" panose="020B0604020202020204" pitchFamily="34" charset="0"/>
              </a:rPr>
              <a:t>وستأتي لتحكم عليهم،</a:t>
            </a:r>
            <a:r>
              <a:rPr lang="ar-JO" sz="3600" b="1" dirty="0">
                <a:latin typeface="Arial" panose="020B0604020202020204" pitchFamily="34" charset="0"/>
                <a:ea typeface="ＭＳ Ｐゴシック" charset="0"/>
                <a:cs typeface="Arial" panose="020B0604020202020204" pitchFamily="34" charset="0"/>
              </a:rPr>
              <a:t> وفي الأيام الأخيرة سوف </a:t>
            </a:r>
            <a:r>
              <a:rPr lang="ar-JO" sz="3600" b="1" u="sng" dirty="0">
                <a:latin typeface="Arial" panose="020B0604020202020204" pitchFamily="34" charset="0"/>
                <a:ea typeface="ＭＳ Ｐゴシック" charset="0"/>
                <a:cs typeface="Arial" panose="020B0604020202020204" pitchFamily="34" charset="0"/>
              </a:rPr>
              <a:t>يلعنون صعودك [47] إلى الجيل المقدس</a:t>
            </a:r>
            <a:endParaRPr lang="en-US" sz="3600" b="1" u="sng" dirty="0">
              <a:latin typeface="Arial" panose="020B0604020202020204" pitchFamily="34" charset="0"/>
              <a:ea typeface="ＭＳ Ｐゴシック" charset="0"/>
              <a:cs typeface="Arial" panose="020B0604020202020204" pitchFamily="34" charset="0"/>
            </a:endParaRPr>
          </a:p>
        </p:txBody>
      </p:sp>
      <p:sp>
        <p:nvSpPr>
          <p:cNvPr id="358404"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108520" y="-27384"/>
            <a:ext cx="9289033" cy="6885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ar-JO" b="1" dirty="0">
                <a:effectLst/>
                <a:latin typeface="Arial" panose="020B0604020202020204" pitchFamily="34" charset="0"/>
                <a:ea typeface="ＭＳ Ｐゴシック" charset="0"/>
                <a:cs typeface="Arial" panose="020B0604020202020204" pitchFamily="34" charset="0"/>
              </a:rPr>
              <a:t>إنجيل يهوذا</a:t>
            </a:r>
            <a:endParaRPr lang="en-US" b="1"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11652" name="Rectangle 4"/>
          <p:cNvSpPr>
            <a:spLocks noGrp="1" noChangeArrowheads="1"/>
          </p:cNvSpPr>
          <p:nvPr>
            <p:ph type="body" idx="1"/>
          </p:nvPr>
        </p:nvSpPr>
        <p:spPr>
          <a:xfrm>
            <a:off x="457200" y="1600200"/>
            <a:ext cx="8305800" cy="5029200"/>
          </a:xfrm>
        </p:spPr>
        <p:txBody>
          <a:bodyPr/>
          <a:lstStyle/>
          <a:p>
            <a:pPr algn="r" rtl="1" eaLnBrk="1" hangingPunct="1">
              <a:lnSpc>
                <a:spcPct val="90000"/>
              </a:lnSpc>
              <a:defRPr/>
            </a:pPr>
            <a:r>
              <a:rPr lang="ar-JO" sz="3600" b="1" dirty="0">
                <a:latin typeface="Arial" panose="020B0604020202020204" pitchFamily="34" charset="0"/>
                <a:ea typeface="ＭＳ Ｐゴシック" charset="0"/>
                <a:cs typeface="Arial" panose="020B0604020202020204" pitchFamily="34" charset="0"/>
              </a:rPr>
              <a:t>فقال يهوذا ليسوع: أنظر ماذا يفعل الذين اعتمدوا باسمك؟ قال يسوع: ... الحق أقول لك يا يهوذا، أولئك الذين يقدمون ذبائح لساكلاس الله [ ثلاثة أسطر ناقصة] كل ما هو شر. </a:t>
            </a:r>
            <a:r>
              <a:rPr lang="ar-JO" sz="3600" b="1" u="sng" dirty="0">
                <a:latin typeface="Arial" panose="020B0604020202020204" pitchFamily="34" charset="0"/>
                <a:ea typeface="ＭＳ Ｐゴシック" charset="0"/>
                <a:cs typeface="Arial" panose="020B0604020202020204" pitchFamily="34" charset="0"/>
              </a:rPr>
              <a:t>لكنك سوف تتجاوزهم جميعاً،</a:t>
            </a:r>
            <a:r>
              <a:rPr lang="ar-JO" sz="3600" b="1" dirty="0">
                <a:latin typeface="Arial" panose="020B0604020202020204" pitchFamily="34" charset="0"/>
                <a:ea typeface="ＭＳ Ｐゴシック" charset="0"/>
                <a:cs typeface="Arial" panose="020B0604020202020204" pitchFamily="34" charset="0"/>
              </a:rPr>
              <a:t> لأنك </a:t>
            </a:r>
            <a:r>
              <a:rPr lang="ar-JO" sz="3600" b="1" u="sng" dirty="0">
                <a:latin typeface="Arial" panose="020B0604020202020204" pitchFamily="34" charset="0"/>
                <a:ea typeface="ＭＳ Ｐゴシック" charset="0"/>
                <a:cs typeface="Arial" panose="020B0604020202020204" pitchFamily="34" charset="0"/>
              </a:rPr>
              <a:t>سوف تضحي بالرجل الذي يلبسني</a:t>
            </a:r>
            <a:r>
              <a:rPr lang="ar-JO" sz="3600" b="1" dirty="0">
                <a:latin typeface="Arial" panose="020B0604020202020204" pitchFamily="34" charset="0"/>
                <a:ea typeface="ＭＳ Ｐゴシック" charset="0"/>
                <a:cs typeface="Arial" panose="020B0604020202020204" pitchFamily="34" charset="0"/>
              </a:rPr>
              <a:t>.</a:t>
            </a:r>
            <a:endParaRPr lang="en-US" sz="3600" b="1" dirty="0">
              <a:latin typeface="Arial" panose="020B0604020202020204" pitchFamily="34" charset="0"/>
              <a:ea typeface="ＭＳ Ｐゴシック" charset="0"/>
              <a:cs typeface="Arial" panose="020B0604020202020204" pitchFamily="34" charset="0"/>
            </a:endParaRPr>
          </a:p>
        </p:txBody>
      </p:sp>
      <p:sp>
        <p:nvSpPr>
          <p:cNvPr id="360452" name="Text Box 6"/>
          <p:cNvSpPr txBox="1">
            <a:spLocks noChangeArrowheads="1"/>
          </p:cNvSpPr>
          <p:nvPr/>
        </p:nvSpPr>
        <p:spPr bwMode="auto">
          <a:xfrm>
            <a:off x="8239125" y="44450"/>
            <a:ext cx="77136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186أ</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ar-JO" altLang="ja-JP" b="1" dirty="0">
                <a:solidFill>
                  <a:srgbClr val="020009"/>
                </a:solidFill>
                <a:latin typeface="Arial" panose="020B0604020202020204" pitchFamily="34" charset="0"/>
                <a:ea typeface="ＭＳ Ｐゴシック" charset="0"/>
                <a:cs typeface="Arial" panose="020B0604020202020204" pitchFamily="34" charset="0"/>
              </a:rPr>
              <a:t>تكريس الذاتية</a:t>
            </a:r>
            <a:endParaRPr lang="en-US" b="1" dirty="0">
              <a:latin typeface="Arial" panose="020B0604020202020204" pitchFamily="34" charset="0"/>
              <a:ea typeface="ＭＳ Ｐゴシック" charset="0"/>
              <a:cs typeface="Arial" panose="020B0604020202020204" pitchFamily="34" charset="0"/>
            </a:endParaRPr>
          </a:p>
        </p:txBody>
      </p:sp>
      <p:sp>
        <p:nvSpPr>
          <p:cNvPr id="656386" name="Rectangle 3"/>
          <p:cNvSpPr>
            <a:spLocks noGrp="1" noChangeArrowheads="1"/>
          </p:cNvSpPr>
          <p:nvPr>
            <p:ph type="body" idx="1"/>
          </p:nvPr>
        </p:nvSpPr>
        <p:spPr>
          <a:xfrm>
            <a:off x="609600" y="2286000"/>
            <a:ext cx="8077200" cy="4572000"/>
          </a:xfrm>
        </p:spPr>
        <p:txBody>
          <a:bodyPr/>
          <a:lstStyle/>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الأفلام</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يخدم المعلقون الرأي بدلاً من الأخبار</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العروض الكلامية (الكثير منها)</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أحاديث المذياع (46% من أحاديث المذياع)</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تلفزيون الواقع</a:t>
            </a:r>
            <a:endParaRPr lang="en-US"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b="1" dirty="0">
                <a:latin typeface="Arial" panose="020B0604020202020204" pitchFamily="34" charset="0"/>
                <a:ea typeface="ＭＳ Ｐゴシック" charset="0"/>
                <a:cs typeface="Arial" panose="020B0604020202020204" pitchFamily="34" charset="0"/>
              </a:rPr>
              <a:t>التدوين</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148" name="Text Box 4"/>
          <p:cNvSpPr txBox="1">
            <a:spLocks noChangeArrowheads="1"/>
          </p:cNvSpPr>
          <p:nvPr/>
        </p:nvSpPr>
        <p:spPr bwMode="auto">
          <a:xfrm>
            <a:off x="0" y="228600"/>
            <a:ext cx="25908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sz="3200" b="1" dirty="0">
                <a:latin typeface="Arial" panose="020B0604020202020204" pitchFamily="34" charset="0"/>
                <a:cs typeface="Arial" panose="020B0604020202020204" pitchFamily="34" charset="0"/>
              </a:rPr>
              <a:t>يعرف المسيحيون القليل عن    القرن الأول</a:t>
            </a:r>
            <a:endParaRPr lang="en-US" sz="3200" b="1" dirty="0">
              <a:latin typeface="Arial" panose="020B0604020202020204" pitchFamily="34" charset="0"/>
              <a:cs typeface="Arial" panose="020B0604020202020204" pitchFamily="34" charset="0"/>
            </a:endParaRPr>
          </a:p>
        </p:txBody>
      </p:sp>
      <p:sp>
        <p:nvSpPr>
          <p:cNvPr id="658434" name="Rectangle 6"/>
          <p:cNvSpPr>
            <a:spLocks noChangeArrowheads="1"/>
          </p:cNvSpPr>
          <p:nvPr/>
        </p:nvSpPr>
        <p:spPr bwMode="auto">
          <a:xfrm>
            <a:off x="0" y="65532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2" name="Group 10"/>
          <p:cNvGrpSpPr>
            <a:grpSpLocks/>
          </p:cNvGrpSpPr>
          <p:nvPr/>
        </p:nvGrpSpPr>
        <p:grpSpPr bwMode="auto">
          <a:xfrm>
            <a:off x="800100" y="5181600"/>
            <a:ext cx="952500" cy="1371600"/>
            <a:chOff x="360" y="3264"/>
            <a:chExt cx="600" cy="864"/>
          </a:xfrm>
        </p:grpSpPr>
        <p:sp>
          <p:nvSpPr>
            <p:cNvPr id="1670152" name="Rectangle 8"/>
            <p:cNvSpPr>
              <a:spLocks noChangeArrowheads="1"/>
            </p:cNvSpPr>
            <p:nvPr/>
          </p:nvSpPr>
          <p:spPr bwMode="auto">
            <a:xfrm>
              <a:off x="576" y="3264"/>
              <a:ext cx="144" cy="864"/>
            </a:xfrm>
            <a:prstGeom prst="rect">
              <a:avLst/>
            </a:prstGeom>
            <a:solidFill>
              <a:srgbClr val="FA0020"/>
            </a:solidFill>
            <a:ln w="9525">
              <a:noFill/>
              <a:miter lim="800000"/>
              <a:headEnd/>
              <a:tailEnd/>
            </a:ln>
            <a:effectLst>
              <a:outerShdw blurRad="63500" dist="107763" dir="13500000" sx="125000" sy="125000" algn="b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sp>
          <p:nvSpPr>
            <p:cNvPr id="1670153" name="Rectangle 9"/>
            <p:cNvSpPr>
              <a:spLocks noChangeArrowheads="1"/>
            </p:cNvSpPr>
            <p:nvPr/>
          </p:nvSpPr>
          <p:spPr bwMode="auto">
            <a:xfrm rot="-5400000">
              <a:off x="576" y="3288"/>
              <a:ext cx="168" cy="600"/>
            </a:xfrm>
            <a:prstGeom prst="rect">
              <a:avLst/>
            </a:prstGeom>
            <a:solidFill>
              <a:srgbClr val="FA0020"/>
            </a:solidFill>
            <a:ln w="9525">
              <a:noFill/>
              <a:miter lim="800000"/>
              <a:headEnd/>
              <a:tailEnd/>
            </a:ln>
            <a:effectLst>
              <a:outerShdw blurRad="63500" dist="107763" dir="13500000" sx="125000" sy="125000" algn="b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grpSp>
      <p:pic>
        <p:nvPicPr>
          <p:cNvPr id="1670155" name="Picture 11" descr="FBC_Sanctuary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6363" y="2971800"/>
            <a:ext cx="2687637" cy="358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0156" name="Text Box 12"/>
          <p:cNvSpPr txBox="1">
            <a:spLocks noChangeArrowheads="1"/>
          </p:cNvSpPr>
          <p:nvPr/>
        </p:nvSpPr>
        <p:spPr bwMode="auto">
          <a:xfrm>
            <a:off x="6391275" y="228600"/>
            <a:ext cx="2752725"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sz="3200" b="1" dirty="0">
                <a:latin typeface="Arial" panose="020B0604020202020204" pitchFamily="34" charset="0"/>
                <a:cs typeface="Arial" panose="020B0604020202020204" pitchFamily="34" charset="0"/>
              </a:rPr>
              <a:t>يعرف المسيحيون القليل عن القرن الحادي والعشرين</a:t>
            </a:r>
            <a:endParaRPr lang="en-US" sz="3200" b="1" dirty="0">
              <a:latin typeface="Arial" panose="020B0604020202020204" pitchFamily="34" charset="0"/>
              <a:cs typeface="Arial" panose="020B0604020202020204" pitchFamily="34" charset="0"/>
            </a:endParaRPr>
          </a:p>
        </p:txBody>
      </p:sp>
      <p:pic>
        <p:nvPicPr>
          <p:cNvPr id="1670149" name="Picture 5" descr="tree_of_church_histo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228600"/>
            <a:ext cx="38004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0146" name="Rectangle 2"/>
          <p:cNvSpPr>
            <a:spLocks noGrp="1" noChangeArrowheads="1"/>
          </p:cNvSpPr>
          <p:nvPr>
            <p:ph type="ctrTitle"/>
          </p:nvPr>
        </p:nvSpPr>
        <p:spPr>
          <a:xfrm>
            <a:off x="2057400" y="5029200"/>
            <a:ext cx="4648200" cy="18288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يملأ براون الوسط المجهول</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70148"/>
                                        </p:tgtEl>
                                        <p:attrNameLst>
                                          <p:attrName>style.visibility</p:attrName>
                                        </p:attrNameLst>
                                      </p:cBhvr>
                                      <p:to>
                                        <p:strVal val="visible"/>
                                      </p:to>
                                    </p:set>
                                    <p:animEffect transition="in" filter="dissolve">
                                      <p:cBhvr>
                                        <p:cTn id="7" dur="500"/>
                                        <p:tgtEl>
                                          <p:spTgt spid="167014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70156"/>
                                        </p:tgtEl>
                                        <p:attrNameLst>
                                          <p:attrName>style.visibility</p:attrName>
                                        </p:attrNameLst>
                                      </p:cBhvr>
                                      <p:to>
                                        <p:strVal val="visible"/>
                                      </p:to>
                                    </p:set>
                                    <p:animEffect transition="in" filter="dissolve">
                                      <p:cBhvr>
                                        <p:cTn id="16" dur="500"/>
                                        <p:tgtEl>
                                          <p:spTgt spid="1670156"/>
                                        </p:tgtEl>
                                      </p:cBhvr>
                                    </p:animEffect>
                                  </p:childTnLst>
                                </p:cTn>
                              </p:par>
                              <p:par>
                                <p:cTn id="17" presetID="9" presetClass="entr" presetSubtype="0" fill="hold" nodeType="withEffect">
                                  <p:stCondLst>
                                    <p:cond delay="0"/>
                                  </p:stCondLst>
                                  <p:childTnLst>
                                    <p:set>
                                      <p:cBhvr>
                                        <p:cTn id="18" dur="1" fill="hold">
                                          <p:stCondLst>
                                            <p:cond delay="0"/>
                                          </p:stCondLst>
                                        </p:cTn>
                                        <p:tgtEl>
                                          <p:spTgt spid="1670155"/>
                                        </p:tgtEl>
                                        <p:attrNameLst>
                                          <p:attrName>style.visibility</p:attrName>
                                        </p:attrNameLst>
                                      </p:cBhvr>
                                      <p:to>
                                        <p:strVal val="visible"/>
                                      </p:to>
                                    </p:set>
                                    <p:animEffect transition="in" filter="dissolve">
                                      <p:cBhvr>
                                        <p:cTn id="19" dur="500"/>
                                        <p:tgtEl>
                                          <p:spTgt spid="167015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70146"/>
                                        </p:tgtEl>
                                        <p:attrNameLst>
                                          <p:attrName>style.visibility</p:attrName>
                                        </p:attrNameLst>
                                      </p:cBhvr>
                                      <p:to>
                                        <p:strVal val="visible"/>
                                      </p:to>
                                    </p:set>
                                    <p:animEffect transition="in" filter="dissolve">
                                      <p:cBhvr>
                                        <p:cTn id="24" dur="500"/>
                                        <p:tgtEl>
                                          <p:spTgt spid="1670146"/>
                                        </p:tgtEl>
                                      </p:cBhvr>
                                    </p:animEffect>
                                  </p:childTnLst>
                                </p:cTn>
                              </p:par>
                              <p:par>
                                <p:cTn id="25" presetID="9" presetClass="entr" presetSubtype="0" fill="hold" nodeType="withEffect">
                                  <p:stCondLst>
                                    <p:cond delay="0"/>
                                  </p:stCondLst>
                                  <p:childTnLst>
                                    <p:set>
                                      <p:cBhvr>
                                        <p:cTn id="26" dur="1" fill="hold">
                                          <p:stCondLst>
                                            <p:cond delay="0"/>
                                          </p:stCondLst>
                                        </p:cTn>
                                        <p:tgtEl>
                                          <p:spTgt spid="1670149"/>
                                        </p:tgtEl>
                                        <p:attrNameLst>
                                          <p:attrName>style.visibility</p:attrName>
                                        </p:attrNameLst>
                                      </p:cBhvr>
                                      <p:to>
                                        <p:strVal val="visible"/>
                                      </p:to>
                                    </p:set>
                                    <p:animEffect transition="in" filter="dissolve">
                                      <p:cBhvr>
                                        <p:cTn id="27" dur="500"/>
                                        <p:tgtEl>
                                          <p:spTgt spid="1670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148" grpId="0"/>
      <p:bldP spid="1670156" grpId="0"/>
      <p:bldP spid="1670146"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60482"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0"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استجابتنا</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1389F9A1-F824-C34C-8BCD-4744497C1DEF}" type="slidenum">
              <a:rPr lang="en-US" sz="900">
                <a:solidFill>
                  <a:srgbClr val="808080"/>
                </a:solidFill>
                <a:latin typeface="Arial" panose="020B0604020202020204" pitchFamily="34" charset="0"/>
                <a:cs typeface="Arial" panose="020B0604020202020204" pitchFamily="34" charset="0"/>
              </a:rPr>
              <a:pPr defTabSz="814388"/>
              <a:t>185</a:t>
            </a:fld>
            <a:endParaRPr lang="en-US" sz="900">
              <a:solidFill>
                <a:srgbClr val="808080"/>
              </a:solidFill>
              <a:latin typeface="Arial" panose="020B0604020202020204" pitchFamily="34" charset="0"/>
              <a:cs typeface="Arial" panose="020B0604020202020204" pitchFamily="34" charset="0"/>
            </a:endParaRPr>
          </a:p>
        </p:txBody>
      </p:sp>
      <p:sp>
        <p:nvSpPr>
          <p:cNvPr id="662530" name="Rectangle 3"/>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E53A94C4-663A-3542-BE41-6FB8967A1CF9}" type="slidenum">
              <a:rPr lang="en-US" sz="900">
                <a:solidFill>
                  <a:srgbClr val="808080"/>
                </a:solidFill>
                <a:latin typeface="Arial" panose="020B0604020202020204" pitchFamily="34" charset="0"/>
                <a:cs typeface="Arial" panose="020B0604020202020204" pitchFamily="34" charset="0"/>
              </a:rPr>
              <a:pPr defTabSz="814388"/>
              <a:t>185</a:t>
            </a:fld>
            <a:endParaRPr lang="en-US" sz="900">
              <a:solidFill>
                <a:srgbClr val="808080"/>
              </a:solidFill>
              <a:latin typeface="Arial" panose="020B0604020202020204" pitchFamily="34" charset="0"/>
              <a:cs typeface="Arial" panose="020B0604020202020204" pitchFamily="34" charset="0"/>
            </a:endParaRPr>
          </a:p>
        </p:txBody>
      </p:sp>
      <p:sp>
        <p:nvSpPr>
          <p:cNvPr id="662531" name="Rectangle 4"/>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D172C010-695C-2848-9944-75444C2C3868}" type="slidenum">
              <a:rPr lang="en-US" sz="900">
                <a:solidFill>
                  <a:srgbClr val="808080"/>
                </a:solidFill>
                <a:latin typeface="Arial" panose="020B0604020202020204" pitchFamily="34" charset="0"/>
                <a:cs typeface="Arial" panose="020B0604020202020204" pitchFamily="34" charset="0"/>
              </a:rPr>
              <a:pPr defTabSz="814388"/>
              <a:t>185</a:t>
            </a:fld>
            <a:endParaRPr lang="en-US" sz="900">
              <a:solidFill>
                <a:srgbClr val="808080"/>
              </a:solidFill>
              <a:latin typeface="Arial" panose="020B0604020202020204" pitchFamily="34" charset="0"/>
              <a:cs typeface="Arial" panose="020B0604020202020204" pitchFamily="34" charset="0"/>
            </a:endParaRPr>
          </a:p>
        </p:txBody>
      </p:sp>
      <p:sp>
        <p:nvSpPr>
          <p:cNvPr id="662532" name="Rectangle 5"/>
          <p:cNvSpPr>
            <a:spLocks noChangeArrowheads="1"/>
          </p:cNvSpPr>
          <p:nvPr/>
        </p:nvSpPr>
        <p:spPr bwMode="auto">
          <a:xfrm>
            <a:off x="1865313" y="6632429"/>
            <a:ext cx="2041365"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panose="020B0604020202020204" pitchFamily="34" charset="0"/>
                <a:cs typeface="Arial" panose="020B0604020202020204" pitchFamily="34" charset="0"/>
              </a:rPr>
              <a:t>© 2003 Cisco Systems, Inc. All rights reserved.</a:t>
            </a:r>
          </a:p>
        </p:txBody>
      </p:sp>
      <p:sp>
        <p:nvSpPr>
          <p:cNvPr id="662533" name="Rectangle 6"/>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panose="020B0604020202020204" pitchFamily="34" charset="0"/>
              <a:cs typeface="Arial" panose="020B0604020202020204" pitchFamily="34" charset="0"/>
            </a:endParaRPr>
          </a:p>
          <a:p>
            <a:pPr defTabSz="814388"/>
            <a:r>
              <a:rPr lang="en-US" sz="900">
                <a:solidFill>
                  <a:srgbClr val="808080"/>
                </a:solidFill>
                <a:latin typeface="Arial" panose="020B0604020202020204" pitchFamily="34" charset="0"/>
                <a:cs typeface="Arial" panose="020B0604020202020204" pitchFamily="34" charset="0"/>
              </a:rPr>
              <a:t>Presentation_ID</a:t>
            </a:r>
          </a:p>
        </p:txBody>
      </p:sp>
      <p:pic>
        <p:nvPicPr>
          <p:cNvPr id="662534"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5" name="Rectangle 8"/>
          <p:cNvSpPr>
            <a:spLocks noGrp="1" noChangeArrowheads="1"/>
          </p:cNvSpPr>
          <p:nvPr>
            <p:ph type="title"/>
          </p:nvPr>
        </p:nvSpPr>
        <p:spPr>
          <a:xfrm>
            <a:off x="152400" y="225425"/>
            <a:ext cx="8763000" cy="1450975"/>
          </a:xfrm>
          <a:noFill/>
        </p:spPr>
        <p:txBody>
          <a:bodyPr lIns="82124" tIns="41061" rIns="82124" bIns="41061" anchor="b"/>
          <a:lstStyle/>
          <a:p>
            <a:pPr eaLnBrk="1" hangingPunct="1"/>
            <a:r>
              <a:rPr lang="ar-JO" altLang="zh-CN" sz="4000" dirty="0">
                <a:solidFill>
                  <a:schemeClr val="bg1"/>
                </a:solidFill>
                <a:latin typeface="Arial" panose="020B0604020202020204" pitchFamily="34" charset="0"/>
                <a:ea typeface="SimSun" charset="0"/>
                <a:cs typeface="Arial" panose="020B0604020202020204" pitchFamily="34" charset="0"/>
              </a:rPr>
              <a:t>كيف نرد على الهجومات </a:t>
            </a:r>
            <a:br>
              <a:rPr lang="ar-JO" altLang="zh-CN" sz="4000" dirty="0">
                <a:solidFill>
                  <a:schemeClr val="bg1"/>
                </a:solidFill>
                <a:latin typeface="Arial" panose="020B0604020202020204" pitchFamily="34" charset="0"/>
                <a:ea typeface="SimSun" charset="0"/>
                <a:cs typeface="Arial" panose="020B0604020202020204" pitchFamily="34" charset="0"/>
              </a:rPr>
            </a:br>
            <a:r>
              <a:rPr lang="ar-JO" altLang="zh-CN" sz="4000" dirty="0">
                <a:solidFill>
                  <a:schemeClr val="bg1"/>
                </a:solidFill>
                <a:latin typeface="Arial" panose="020B0604020202020204" pitchFamily="34" charset="0"/>
                <a:ea typeface="SimSun" charset="0"/>
                <a:cs typeface="Arial" panose="020B0604020202020204" pitchFamily="34" charset="0"/>
              </a:rPr>
              <a:t>ضد الكتاب المقدس اليوم؟</a:t>
            </a:r>
            <a:endParaRPr lang="en-US" altLang="zh-CN" dirty="0">
              <a:latin typeface="Arial" panose="020B0604020202020204" pitchFamily="34" charset="0"/>
              <a:ea typeface="SimSun" charset="0"/>
              <a:cs typeface="Arial" panose="020B0604020202020204" pitchFamily="34" charset="0"/>
            </a:endParaRPr>
          </a:p>
        </p:txBody>
      </p:sp>
      <p:pic>
        <p:nvPicPr>
          <p:cNvPr id="662536" name="Picture 10"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7" name="Text Box 12"/>
          <p:cNvSpPr txBox="1">
            <a:spLocks noChangeArrowheads="1"/>
          </p:cNvSpPr>
          <p:nvPr/>
        </p:nvSpPr>
        <p:spPr bwMode="auto">
          <a:xfrm>
            <a:off x="4549752" y="5711825"/>
            <a:ext cx="44935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2800" b="1" dirty="0">
                <a:solidFill>
                  <a:schemeClr val="bg1"/>
                </a:solidFill>
                <a:latin typeface="Arial" panose="020B0604020202020204" pitchFamily="34" charset="0"/>
                <a:cs typeface="Arial" panose="020B0604020202020204" pitchFamily="34" charset="0"/>
              </a:rPr>
              <a:t>1. نعرف كل من الكلمة وحجج العدو.</a:t>
            </a:r>
            <a:endParaRPr 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4579" name="Rectangle 3"/>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664580" name="Rectangle 4"/>
          <p:cNvSpPr>
            <a:spLocks noGrp="1" noChangeArrowheads="1"/>
          </p:cNvSpPr>
          <p:nvPr>
            <p:ph type="title" idx="4294967295"/>
          </p:nvPr>
        </p:nvSpPr>
        <p:spPr>
          <a:xfrm>
            <a:off x="0" y="76200"/>
            <a:ext cx="2895600" cy="1219200"/>
          </a:xfrm>
        </p:spPr>
        <p:txBody>
          <a:bodyPr/>
          <a:lstStyle/>
          <a:p>
            <a:pPr eaLnBrk="1" hangingPunct="1"/>
            <a:r>
              <a:rPr lang="ar-JO" b="0" dirty="0">
                <a:solidFill>
                  <a:schemeClr val="bg1"/>
                </a:solidFill>
                <a:latin typeface="Arial" panose="020B0604020202020204" pitchFamily="34" charset="0"/>
                <a:ea typeface="ＭＳ Ｐゴシック" charset="0"/>
                <a:cs typeface="Arial" panose="020B0604020202020204" pitchFamily="34" charset="0"/>
              </a:rPr>
              <a:t>الكتاب الواحد</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6626" name="Picture 4"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0018" name="Rectangle 2"/>
          <p:cNvSpPr>
            <a:spLocks noGrp="1" noChangeArrowheads="1"/>
          </p:cNvSpPr>
          <p:nvPr>
            <p:ph type="title"/>
          </p:nvPr>
        </p:nvSpPr>
        <p:spPr>
          <a:xfrm rot="20979315">
            <a:off x="1066800" y="4038600"/>
            <a:ext cx="7620000" cy="1143000"/>
          </a:xfrm>
          <a:solidFill>
            <a:schemeClr val="tx2"/>
          </a:solidFill>
        </p:spPr>
        <p:txBody>
          <a:bodyPr/>
          <a:lstStyle/>
          <a:p>
            <a:pPr eaLnBrk="1" hangingPunct="1"/>
            <a:r>
              <a:rPr lang="en-US" sz="6000">
                <a:solidFill>
                  <a:schemeClr val="bg1"/>
                </a:solidFill>
                <a:latin typeface="Arial" charset="0"/>
                <a:ea typeface="ＭＳ Ｐゴシック" charset="0"/>
                <a:cs typeface="ＭＳ Ｐゴシック" charset="0"/>
              </a:rPr>
              <a:t>danbrown.com</a:t>
            </a:r>
          </a:p>
        </p:txBody>
      </p:sp>
      <p:sp>
        <p:nvSpPr>
          <p:cNvPr id="470021" name="Oval 5"/>
          <p:cNvSpPr>
            <a:spLocks noChangeArrowheads="1"/>
          </p:cNvSpPr>
          <p:nvPr/>
        </p:nvSpPr>
        <p:spPr bwMode="auto">
          <a:xfrm>
            <a:off x="1828800" y="3276600"/>
            <a:ext cx="2057400" cy="6096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70018"/>
                                        </p:tgtEl>
                                        <p:attrNameLst>
                                          <p:attrName>style.visibility</p:attrName>
                                        </p:attrNameLst>
                                      </p:cBhvr>
                                      <p:to>
                                        <p:strVal val="visible"/>
                                      </p:to>
                                    </p:set>
                                    <p:anim calcmode="lin" valueType="num">
                                      <p:cBhvr>
                                        <p:cTn id="7" dur="500" fill="hold"/>
                                        <p:tgtEl>
                                          <p:spTgt spid="470018"/>
                                        </p:tgtEl>
                                        <p:attrNameLst>
                                          <p:attrName>ppt_w</p:attrName>
                                        </p:attrNameLst>
                                      </p:cBhvr>
                                      <p:tavLst>
                                        <p:tav tm="0">
                                          <p:val>
                                            <p:fltVal val="0"/>
                                          </p:val>
                                        </p:tav>
                                        <p:tav tm="100000">
                                          <p:val>
                                            <p:strVal val="#ppt_w"/>
                                          </p:val>
                                        </p:tav>
                                      </p:tavLst>
                                    </p:anim>
                                    <p:anim calcmode="lin" valueType="num">
                                      <p:cBhvr>
                                        <p:cTn id="8" dur="500" fill="hold"/>
                                        <p:tgtEl>
                                          <p:spTgt spid="470018"/>
                                        </p:tgtEl>
                                        <p:attrNameLst>
                                          <p:attrName>ppt_h</p:attrName>
                                        </p:attrNameLst>
                                      </p:cBhvr>
                                      <p:tavLst>
                                        <p:tav tm="0">
                                          <p:val>
                                            <p:fltVal val="0"/>
                                          </p:val>
                                        </p:tav>
                                        <p:tav tm="100000">
                                          <p:val>
                                            <p:strVal val="#ppt_h"/>
                                          </p:val>
                                        </p:tav>
                                      </p:tavLst>
                                    </p:anim>
                                    <p:anim calcmode="lin" valueType="num">
                                      <p:cBhvr>
                                        <p:cTn id="9" dur="500" fill="hold"/>
                                        <p:tgtEl>
                                          <p:spTgt spid="470018"/>
                                        </p:tgtEl>
                                        <p:attrNameLst>
                                          <p:attrName>style.rotation</p:attrName>
                                        </p:attrNameLst>
                                      </p:cBhvr>
                                      <p:tavLst>
                                        <p:tav tm="0">
                                          <p:val>
                                            <p:fltVal val="360"/>
                                          </p:val>
                                        </p:tav>
                                        <p:tav tm="100000">
                                          <p:val>
                                            <p:fltVal val="0"/>
                                          </p:val>
                                        </p:tav>
                                      </p:tavLst>
                                    </p:anim>
                                    <p:animEffect transition="in" filter="fade">
                                      <p:cBhvr>
                                        <p:cTn id="10" dur="500"/>
                                        <p:tgtEl>
                                          <p:spTgt spid="4700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70021"/>
                                        </p:tgtEl>
                                        <p:attrNameLst>
                                          <p:attrName>style.visibility</p:attrName>
                                        </p:attrNameLst>
                                      </p:cBhvr>
                                      <p:to>
                                        <p:strVal val="visible"/>
                                      </p:to>
                                    </p:set>
                                    <p:anim calcmode="lin" valueType="num">
                                      <p:cBhvr>
                                        <p:cTn id="15" dur="500" fill="hold"/>
                                        <p:tgtEl>
                                          <p:spTgt spid="470021"/>
                                        </p:tgtEl>
                                        <p:attrNameLst>
                                          <p:attrName>ppt_w</p:attrName>
                                        </p:attrNameLst>
                                      </p:cBhvr>
                                      <p:tavLst>
                                        <p:tav tm="0">
                                          <p:val>
                                            <p:fltVal val="0"/>
                                          </p:val>
                                        </p:tav>
                                        <p:tav tm="100000">
                                          <p:val>
                                            <p:strVal val="#ppt_w"/>
                                          </p:val>
                                        </p:tav>
                                      </p:tavLst>
                                    </p:anim>
                                    <p:anim calcmode="lin" valueType="num">
                                      <p:cBhvr>
                                        <p:cTn id="16" dur="500" fill="hold"/>
                                        <p:tgtEl>
                                          <p:spTgt spid="470021"/>
                                        </p:tgtEl>
                                        <p:attrNameLst>
                                          <p:attrName>ppt_h</p:attrName>
                                        </p:attrNameLst>
                                      </p:cBhvr>
                                      <p:tavLst>
                                        <p:tav tm="0">
                                          <p:val>
                                            <p:fltVal val="0"/>
                                          </p:val>
                                        </p:tav>
                                        <p:tav tm="100000">
                                          <p:val>
                                            <p:strVal val="#ppt_h"/>
                                          </p:val>
                                        </p:tav>
                                      </p:tavLst>
                                    </p:anim>
                                    <p:anim calcmode="lin" valueType="num">
                                      <p:cBhvr>
                                        <p:cTn id="17" dur="500" fill="hold"/>
                                        <p:tgtEl>
                                          <p:spTgt spid="470021"/>
                                        </p:tgtEl>
                                        <p:attrNameLst>
                                          <p:attrName>style.rotation</p:attrName>
                                        </p:attrNameLst>
                                      </p:cBhvr>
                                      <p:tavLst>
                                        <p:tav tm="0">
                                          <p:val>
                                            <p:fltVal val="360"/>
                                          </p:val>
                                        </p:tav>
                                        <p:tav tm="100000">
                                          <p:val>
                                            <p:fltVal val="0"/>
                                          </p:val>
                                        </p:tav>
                                      </p:tavLst>
                                    </p:anim>
                                    <p:animEffect transition="in" filter="fade">
                                      <p:cBhvr>
                                        <p:cTn id="18" dur="500"/>
                                        <p:tgtEl>
                                          <p:spTgt spid="47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8" grpId="0" animBg="1"/>
      <p:bldP spid="470021"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1388" y="1905000"/>
            <a:ext cx="3365500"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5000" y="-76200"/>
            <a:ext cx="2159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4038600"/>
            <a:ext cx="28321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90800" y="34290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9"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18288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00" y="1524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1"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29200" y="3810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2"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39624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3"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39000" y="21336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4" name="Picture 1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95600" y="9906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5" name="Picture 1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64013" y="3581400"/>
            <a:ext cx="2541587" cy="38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6" name="Picture 1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71600" y="-228600"/>
            <a:ext cx="2587625" cy="386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85" name="Rectangle 15"/>
          <p:cNvSpPr>
            <a:spLocks noGrp="1" noChangeArrowheads="1"/>
          </p:cNvSpPr>
          <p:nvPr>
            <p:ph type="title"/>
          </p:nvPr>
        </p:nvSpPr>
        <p:spPr>
          <a:xfrm>
            <a:off x="2057400" y="-76200"/>
            <a:ext cx="6934200" cy="533400"/>
          </a:xfrm>
        </p:spPr>
        <p:txBody>
          <a:bodyPr/>
          <a:lstStyle/>
          <a:p>
            <a:pPr eaLnBrk="1" hangingPunct="1"/>
            <a:r>
              <a:rPr lang="en-US">
                <a:latin typeface="Arial Black" charset="0"/>
                <a:ea typeface="ＭＳ Ｐゴシック" charset="0"/>
                <a:cs typeface="ＭＳ Ｐゴシック" charset="0"/>
              </a:rPr>
              <a:t>Critiques</a:t>
            </a:r>
          </a:p>
        </p:txBody>
      </p:sp>
      <p:pic>
        <p:nvPicPr>
          <p:cNvPr id="463875"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5300" y="1066800"/>
            <a:ext cx="2857500" cy="44196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63874"/>
                                        </p:tgtEl>
                                        <p:attrNameLst>
                                          <p:attrName>style.visibility</p:attrName>
                                        </p:attrNameLst>
                                      </p:cBhvr>
                                      <p:to>
                                        <p:strVal val="visible"/>
                                      </p:to>
                                    </p:set>
                                    <p:anim calcmode="lin" valueType="num">
                                      <p:cBhvr>
                                        <p:cTn id="7" dur="500" fill="hold"/>
                                        <p:tgtEl>
                                          <p:spTgt spid="463874"/>
                                        </p:tgtEl>
                                        <p:attrNameLst>
                                          <p:attrName>ppt_w</p:attrName>
                                        </p:attrNameLst>
                                      </p:cBhvr>
                                      <p:tavLst>
                                        <p:tav tm="0">
                                          <p:val>
                                            <p:fltVal val="0"/>
                                          </p:val>
                                        </p:tav>
                                        <p:tav tm="100000">
                                          <p:val>
                                            <p:strVal val="#ppt_w"/>
                                          </p:val>
                                        </p:tav>
                                      </p:tavLst>
                                    </p:anim>
                                    <p:anim calcmode="lin" valueType="num">
                                      <p:cBhvr>
                                        <p:cTn id="8" dur="500" fill="hold"/>
                                        <p:tgtEl>
                                          <p:spTgt spid="46387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463876"/>
                                        </p:tgtEl>
                                        <p:attrNameLst>
                                          <p:attrName>style.visibility</p:attrName>
                                        </p:attrNameLst>
                                      </p:cBhvr>
                                      <p:to>
                                        <p:strVal val="visible"/>
                                      </p:to>
                                    </p:set>
                                    <p:anim calcmode="lin" valueType="num">
                                      <p:cBhvr>
                                        <p:cTn id="12" dur="500" fill="hold"/>
                                        <p:tgtEl>
                                          <p:spTgt spid="463876"/>
                                        </p:tgtEl>
                                        <p:attrNameLst>
                                          <p:attrName>ppt_w</p:attrName>
                                        </p:attrNameLst>
                                      </p:cBhvr>
                                      <p:tavLst>
                                        <p:tav tm="0">
                                          <p:val>
                                            <p:fltVal val="0"/>
                                          </p:val>
                                        </p:tav>
                                        <p:tav tm="100000">
                                          <p:val>
                                            <p:strVal val="#ppt_w"/>
                                          </p:val>
                                        </p:tav>
                                      </p:tavLst>
                                    </p:anim>
                                    <p:anim calcmode="lin" valueType="num">
                                      <p:cBhvr>
                                        <p:cTn id="13" dur="500" fill="hold"/>
                                        <p:tgtEl>
                                          <p:spTgt spid="463876"/>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463877"/>
                                        </p:tgtEl>
                                        <p:attrNameLst>
                                          <p:attrName>style.visibility</p:attrName>
                                        </p:attrNameLst>
                                      </p:cBhvr>
                                      <p:to>
                                        <p:strVal val="visible"/>
                                      </p:to>
                                    </p:set>
                                    <p:anim calcmode="lin" valueType="num">
                                      <p:cBhvr>
                                        <p:cTn id="17" dur="500" fill="hold"/>
                                        <p:tgtEl>
                                          <p:spTgt spid="463877"/>
                                        </p:tgtEl>
                                        <p:attrNameLst>
                                          <p:attrName>ppt_w</p:attrName>
                                        </p:attrNameLst>
                                      </p:cBhvr>
                                      <p:tavLst>
                                        <p:tav tm="0">
                                          <p:val>
                                            <p:fltVal val="0"/>
                                          </p:val>
                                        </p:tav>
                                        <p:tav tm="100000">
                                          <p:val>
                                            <p:strVal val="#ppt_w"/>
                                          </p:val>
                                        </p:tav>
                                      </p:tavLst>
                                    </p:anim>
                                    <p:anim calcmode="lin" valueType="num">
                                      <p:cBhvr>
                                        <p:cTn id="18" dur="500" fill="hold"/>
                                        <p:tgtEl>
                                          <p:spTgt spid="46387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463878"/>
                                        </p:tgtEl>
                                        <p:attrNameLst>
                                          <p:attrName>style.visibility</p:attrName>
                                        </p:attrNameLst>
                                      </p:cBhvr>
                                      <p:to>
                                        <p:strVal val="visible"/>
                                      </p:to>
                                    </p:set>
                                    <p:anim calcmode="lin" valueType="num">
                                      <p:cBhvr>
                                        <p:cTn id="22" dur="500" fill="hold"/>
                                        <p:tgtEl>
                                          <p:spTgt spid="463878"/>
                                        </p:tgtEl>
                                        <p:attrNameLst>
                                          <p:attrName>ppt_w</p:attrName>
                                        </p:attrNameLst>
                                      </p:cBhvr>
                                      <p:tavLst>
                                        <p:tav tm="0">
                                          <p:val>
                                            <p:fltVal val="0"/>
                                          </p:val>
                                        </p:tav>
                                        <p:tav tm="100000">
                                          <p:val>
                                            <p:strVal val="#ppt_w"/>
                                          </p:val>
                                        </p:tav>
                                      </p:tavLst>
                                    </p:anim>
                                    <p:anim calcmode="lin" valueType="num">
                                      <p:cBhvr>
                                        <p:cTn id="23" dur="500" fill="hold"/>
                                        <p:tgtEl>
                                          <p:spTgt spid="46387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463879"/>
                                        </p:tgtEl>
                                        <p:attrNameLst>
                                          <p:attrName>style.visibility</p:attrName>
                                        </p:attrNameLst>
                                      </p:cBhvr>
                                      <p:to>
                                        <p:strVal val="visible"/>
                                      </p:to>
                                    </p:set>
                                    <p:anim calcmode="lin" valueType="num">
                                      <p:cBhvr>
                                        <p:cTn id="27" dur="500" fill="hold"/>
                                        <p:tgtEl>
                                          <p:spTgt spid="463879"/>
                                        </p:tgtEl>
                                        <p:attrNameLst>
                                          <p:attrName>ppt_w</p:attrName>
                                        </p:attrNameLst>
                                      </p:cBhvr>
                                      <p:tavLst>
                                        <p:tav tm="0">
                                          <p:val>
                                            <p:fltVal val="0"/>
                                          </p:val>
                                        </p:tav>
                                        <p:tav tm="100000">
                                          <p:val>
                                            <p:strVal val="#ppt_w"/>
                                          </p:val>
                                        </p:tav>
                                      </p:tavLst>
                                    </p:anim>
                                    <p:anim calcmode="lin" valueType="num">
                                      <p:cBhvr>
                                        <p:cTn id="28" dur="500" fill="hold"/>
                                        <p:tgtEl>
                                          <p:spTgt spid="463879"/>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463880"/>
                                        </p:tgtEl>
                                        <p:attrNameLst>
                                          <p:attrName>style.visibility</p:attrName>
                                        </p:attrNameLst>
                                      </p:cBhvr>
                                      <p:to>
                                        <p:strVal val="visible"/>
                                      </p:to>
                                    </p:set>
                                    <p:anim calcmode="lin" valueType="num">
                                      <p:cBhvr>
                                        <p:cTn id="32" dur="500" fill="hold"/>
                                        <p:tgtEl>
                                          <p:spTgt spid="463880"/>
                                        </p:tgtEl>
                                        <p:attrNameLst>
                                          <p:attrName>ppt_w</p:attrName>
                                        </p:attrNameLst>
                                      </p:cBhvr>
                                      <p:tavLst>
                                        <p:tav tm="0">
                                          <p:val>
                                            <p:fltVal val="0"/>
                                          </p:val>
                                        </p:tav>
                                        <p:tav tm="100000">
                                          <p:val>
                                            <p:strVal val="#ppt_w"/>
                                          </p:val>
                                        </p:tav>
                                      </p:tavLst>
                                    </p:anim>
                                    <p:anim calcmode="lin" valueType="num">
                                      <p:cBhvr>
                                        <p:cTn id="33" dur="500" fill="hold"/>
                                        <p:tgtEl>
                                          <p:spTgt spid="463880"/>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463881"/>
                                        </p:tgtEl>
                                        <p:attrNameLst>
                                          <p:attrName>style.visibility</p:attrName>
                                        </p:attrNameLst>
                                      </p:cBhvr>
                                      <p:to>
                                        <p:strVal val="visible"/>
                                      </p:to>
                                    </p:set>
                                    <p:anim calcmode="lin" valueType="num">
                                      <p:cBhvr>
                                        <p:cTn id="37" dur="500" fill="hold"/>
                                        <p:tgtEl>
                                          <p:spTgt spid="463881"/>
                                        </p:tgtEl>
                                        <p:attrNameLst>
                                          <p:attrName>ppt_w</p:attrName>
                                        </p:attrNameLst>
                                      </p:cBhvr>
                                      <p:tavLst>
                                        <p:tav tm="0">
                                          <p:val>
                                            <p:fltVal val="0"/>
                                          </p:val>
                                        </p:tav>
                                        <p:tav tm="100000">
                                          <p:val>
                                            <p:strVal val="#ppt_w"/>
                                          </p:val>
                                        </p:tav>
                                      </p:tavLst>
                                    </p:anim>
                                    <p:anim calcmode="lin" valueType="num">
                                      <p:cBhvr>
                                        <p:cTn id="38" dur="500" fill="hold"/>
                                        <p:tgtEl>
                                          <p:spTgt spid="463881"/>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463882"/>
                                        </p:tgtEl>
                                        <p:attrNameLst>
                                          <p:attrName>style.visibility</p:attrName>
                                        </p:attrNameLst>
                                      </p:cBhvr>
                                      <p:to>
                                        <p:strVal val="visible"/>
                                      </p:to>
                                    </p:set>
                                    <p:anim calcmode="lin" valueType="num">
                                      <p:cBhvr>
                                        <p:cTn id="42" dur="500" fill="hold"/>
                                        <p:tgtEl>
                                          <p:spTgt spid="463882"/>
                                        </p:tgtEl>
                                        <p:attrNameLst>
                                          <p:attrName>ppt_w</p:attrName>
                                        </p:attrNameLst>
                                      </p:cBhvr>
                                      <p:tavLst>
                                        <p:tav tm="0">
                                          <p:val>
                                            <p:fltVal val="0"/>
                                          </p:val>
                                        </p:tav>
                                        <p:tav tm="100000">
                                          <p:val>
                                            <p:strVal val="#ppt_w"/>
                                          </p:val>
                                        </p:tav>
                                      </p:tavLst>
                                    </p:anim>
                                    <p:anim calcmode="lin" valueType="num">
                                      <p:cBhvr>
                                        <p:cTn id="43" dur="500" fill="hold"/>
                                        <p:tgtEl>
                                          <p:spTgt spid="463882"/>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nodeType="afterEffect">
                                  <p:stCondLst>
                                    <p:cond delay="0"/>
                                  </p:stCondLst>
                                  <p:childTnLst>
                                    <p:set>
                                      <p:cBhvr>
                                        <p:cTn id="46" dur="1" fill="hold">
                                          <p:stCondLst>
                                            <p:cond delay="0"/>
                                          </p:stCondLst>
                                        </p:cTn>
                                        <p:tgtEl>
                                          <p:spTgt spid="463883"/>
                                        </p:tgtEl>
                                        <p:attrNameLst>
                                          <p:attrName>style.visibility</p:attrName>
                                        </p:attrNameLst>
                                      </p:cBhvr>
                                      <p:to>
                                        <p:strVal val="visible"/>
                                      </p:to>
                                    </p:set>
                                    <p:anim calcmode="lin" valueType="num">
                                      <p:cBhvr>
                                        <p:cTn id="47" dur="500" fill="hold"/>
                                        <p:tgtEl>
                                          <p:spTgt spid="463883"/>
                                        </p:tgtEl>
                                        <p:attrNameLst>
                                          <p:attrName>ppt_w</p:attrName>
                                        </p:attrNameLst>
                                      </p:cBhvr>
                                      <p:tavLst>
                                        <p:tav tm="0">
                                          <p:val>
                                            <p:fltVal val="0"/>
                                          </p:val>
                                        </p:tav>
                                        <p:tav tm="100000">
                                          <p:val>
                                            <p:strVal val="#ppt_w"/>
                                          </p:val>
                                        </p:tav>
                                      </p:tavLst>
                                    </p:anim>
                                    <p:anim calcmode="lin" valueType="num">
                                      <p:cBhvr>
                                        <p:cTn id="48" dur="500" fill="hold"/>
                                        <p:tgtEl>
                                          <p:spTgt spid="463883"/>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4500"/>
                            </p:stCondLst>
                            <p:childTnLst>
                              <p:par>
                                <p:cTn id="50" presetID="17" presetClass="entr" presetSubtype="10" fill="hold" nodeType="afterEffect">
                                  <p:stCondLst>
                                    <p:cond delay="0"/>
                                  </p:stCondLst>
                                  <p:childTnLst>
                                    <p:set>
                                      <p:cBhvr>
                                        <p:cTn id="51" dur="1" fill="hold">
                                          <p:stCondLst>
                                            <p:cond delay="0"/>
                                          </p:stCondLst>
                                        </p:cTn>
                                        <p:tgtEl>
                                          <p:spTgt spid="463884"/>
                                        </p:tgtEl>
                                        <p:attrNameLst>
                                          <p:attrName>style.visibility</p:attrName>
                                        </p:attrNameLst>
                                      </p:cBhvr>
                                      <p:to>
                                        <p:strVal val="visible"/>
                                      </p:to>
                                    </p:set>
                                    <p:anim calcmode="lin" valueType="num">
                                      <p:cBhvr>
                                        <p:cTn id="52" dur="500" fill="hold"/>
                                        <p:tgtEl>
                                          <p:spTgt spid="463884"/>
                                        </p:tgtEl>
                                        <p:attrNameLst>
                                          <p:attrName>ppt_w</p:attrName>
                                        </p:attrNameLst>
                                      </p:cBhvr>
                                      <p:tavLst>
                                        <p:tav tm="0">
                                          <p:val>
                                            <p:fltVal val="0"/>
                                          </p:val>
                                        </p:tav>
                                        <p:tav tm="100000">
                                          <p:val>
                                            <p:strVal val="#ppt_w"/>
                                          </p:val>
                                        </p:tav>
                                      </p:tavLst>
                                    </p:anim>
                                    <p:anim calcmode="lin" valueType="num">
                                      <p:cBhvr>
                                        <p:cTn id="53" dur="500" fill="hold"/>
                                        <p:tgtEl>
                                          <p:spTgt spid="463884"/>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000"/>
                            </p:stCondLst>
                            <p:childTnLst>
                              <p:par>
                                <p:cTn id="55" presetID="17" presetClass="entr" presetSubtype="10" fill="hold" nodeType="afterEffect">
                                  <p:stCondLst>
                                    <p:cond delay="0"/>
                                  </p:stCondLst>
                                  <p:childTnLst>
                                    <p:set>
                                      <p:cBhvr>
                                        <p:cTn id="56" dur="1" fill="hold">
                                          <p:stCondLst>
                                            <p:cond delay="0"/>
                                          </p:stCondLst>
                                        </p:cTn>
                                        <p:tgtEl>
                                          <p:spTgt spid="463885"/>
                                        </p:tgtEl>
                                        <p:attrNameLst>
                                          <p:attrName>style.visibility</p:attrName>
                                        </p:attrNameLst>
                                      </p:cBhvr>
                                      <p:to>
                                        <p:strVal val="visible"/>
                                      </p:to>
                                    </p:set>
                                    <p:anim calcmode="lin" valueType="num">
                                      <p:cBhvr>
                                        <p:cTn id="57" dur="500" fill="hold"/>
                                        <p:tgtEl>
                                          <p:spTgt spid="463885"/>
                                        </p:tgtEl>
                                        <p:attrNameLst>
                                          <p:attrName>ppt_w</p:attrName>
                                        </p:attrNameLst>
                                      </p:cBhvr>
                                      <p:tavLst>
                                        <p:tav tm="0">
                                          <p:val>
                                            <p:fltVal val="0"/>
                                          </p:val>
                                        </p:tav>
                                        <p:tav tm="100000">
                                          <p:val>
                                            <p:strVal val="#ppt_w"/>
                                          </p:val>
                                        </p:tav>
                                      </p:tavLst>
                                    </p:anim>
                                    <p:anim calcmode="lin" valueType="num">
                                      <p:cBhvr>
                                        <p:cTn id="58" dur="500" fill="hold"/>
                                        <p:tgtEl>
                                          <p:spTgt spid="463885"/>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5500"/>
                            </p:stCondLst>
                            <p:childTnLst>
                              <p:par>
                                <p:cTn id="60" presetID="17" presetClass="entr" presetSubtype="10" fill="hold" nodeType="afterEffect">
                                  <p:stCondLst>
                                    <p:cond delay="0"/>
                                  </p:stCondLst>
                                  <p:childTnLst>
                                    <p:set>
                                      <p:cBhvr>
                                        <p:cTn id="61" dur="1" fill="hold">
                                          <p:stCondLst>
                                            <p:cond delay="0"/>
                                          </p:stCondLst>
                                        </p:cTn>
                                        <p:tgtEl>
                                          <p:spTgt spid="463886"/>
                                        </p:tgtEl>
                                        <p:attrNameLst>
                                          <p:attrName>style.visibility</p:attrName>
                                        </p:attrNameLst>
                                      </p:cBhvr>
                                      <p:to>
                                        <p:strVal val="visible"/>
                                      </p:to>
                                    </p:set>
                                    <p:anim calcmode="lin" valueType="num">
                                      <p:cBhvr>
                                        <p:cTn id="62" dur="500" fill="hold"/>
                                        <p:tgtEl>
                                          <p:spTgt spid="463886"/>
                                        </p:tgtEl>
                                        <p:attrNameLst>
                                          <p:attrName>ppt_w</p:attrName>
                                        </p:attrNameLst>
                                      </p:cBhvr>
                                      <p:tavLst>
                                        <p:tav tm="0">
                                          <p:val>
                                            <p:fltVal val="0"/>
                                          </p:val>
                                        </p:tav>
                                        <p:tav tm="100000">
                                          <p:val>
                                            <p:strVal val="#ppt_w"/>
                                          </p:val>
                                        </p:tav>
                                      </p:tavLst>
                                    </p:anim>
                                    <p:anim calcmode="lin" valueType="num">
                                      <p:cBhvr>
                                        <p:cTn id="63" dur="500" fill="hold"/>
                                        <p:tgtEl>
                                          <p:spTgt spid="463886"/>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6000"/>
                            </p:stCondLst>
                            <p:childTnLst>
                              <p:par>
                                <p:cTn id="65" presetID="31" presetClass="entr" presetSubtype="0" fill="hold" nodeType="afterEffect">
                                  <p:stCondLst>
                                    <p:cond delay="0"/>
                                  </p:stCondLst>
                                  <p:iterate type="lt">
                                    <p:tmPct val="5000"/>
                                  </p:iterate>
                                  <p:childTnLst>
                                    <p:set>
                                      <p:cBhvr>
                                        <p:cTn id="66" dur="1" fill="hold">
                                          <p:stCondLst>
                                            <p:cond delay="0"/>
                                          </p:stCondLst>
                                        </p:cTn>
                                        <p:tgtEl>
                                          <p:spTgt spid="463875"/>
                                        </p:tgtEl>
                                        <p:attrNameLst>
                                          <p:attrName>style.visibility</p:attrName>
                                        </p:attrNameLst>
                                      </p:cBhvr>
                                      <p:to>
                                        <p:strVal val="visible"/>
                                      </p:to>
                                    </p:set>
                                    <p:anim calcmode="lin" valueType="num">
                                      <p:cBhvr>
                                        <p:cTn id="67" dur="1000" fill="hold"/>
                                        <p:tgtEl>
                                          <p:spTgt spid="463875"/>
                                        </p:tgtEl>
                                        <p:attrNameLst>
                                          <p:attrName>ppt_w</p:attrName>
                                        </p:attrNameLst>
                                      </p:cBhvr>
                                      <p:tavLst>
                                        <p:tav tm="0">
                                          <p:val>
                                            <p:fltVal val="0"/>
                                          </p:val>
                                        </p:tav>
                                        <p:tav tm="100000">
                                          <p:val>
                                            <p:strVal val="#ppt_w"/>
                                          </p:val>
                                        </p:tav>
                                      </p:tavLst>
                                    </p:anim>
                                    <p:anim calcmode="lin" valueType="num">
                                      <p:cBhvr>
                                        <p:cTn id="68" dur="1000" fill="hold"/>
                                        <p:tgtEl>
                                          <p:spTgt spid="463875"/>
                                        </p:tgtEl>
                                        <p:attrNameLst>
                                          <p:attrName>ppt_h</p:attrName>
                                        </p:attrNameLst>
                                      </p:cBhvr>
                                      <p:tavLst>
                                        <p:tav tm="0">
                                          <p:val>
                                            <p:fltVal val="0"/>
                                          </p:val>
                                        </p:tav>
                                        <p:tav tm="100000">
                                          <p:val>
                                            <p:strVal val="#ppt_h"/>
                                          </p:val>
                                        </p:tav>
                                      </p:tavLst>
                                    </p:anim>
                                    <p:anim calcmode="lin" valueType="num">
                                      <p:cBhvr>
                                        <p:cTn id="69" dur="1000" fill="hold"/>
                                        <p:tgtEl>
                                          <p:spTgt spid="463875"/>
                                        </p:tgtEl>
                                        <p:attrNameLst>
                                          <p:attrName>style.rotation</p:attrName>
                                        </p:attrNameLst>
                                      </p:cBhvr>
                                      <p:tavLst>
                                        <p:tav tm="0">
                                          <p:val>
                                            <p:fltVal val="90"/>
                                          </p:val>
                                        </p:tav>
                                        <p:tav tm="100000">
                                          <p:val>
                                            <p:fltVal val="0"/>
                                          </p:val>
                                        </p:tav>
                                      </p:tavLst>
                                    </p:anim>
                                    <p:animEffect transition="in" filter="fade">
                                      <p:cBhvr>
                                        <p:cTn id="70" dur="1000"/>
                                        <p:tgtEl>
                                          <p:spTgt spid="463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495800" y="609600"/>
            <a:ext cx="4648200" cy="2362200"/>
          </a:xfrm>
          <a:effectLst>
            <a:outerShdw blurRad="25400" dist="25399" dir="2700000" algn="ctr" rotWithShape="0">
              <a:schemeClr val="bg1">
                <a:alpha val="99962"/>
              </a:schemeClr>
            </a:outerShdw>
          </a:effectLst>
        </p:spPr>
        <p:txBody>
          <a:bodyPr/>
          <a:lstStyle/>
          <a:p>
            <a:pPr eaLnBrk="1" hangingPunct="1">
              <a:defRPr/>
            </a:pPr>
            <a:r>
              <a:rPr lang="ar-JO" sz="5400" b="1" i="0" dirty="0">
                <a:latin typeface="Arial" panose="020B0604020202020204" pitchFamily="34" charset="0"/>
                <a:ea typeface="ＭＳ Ｐゴシック" charset="0"/>
                <a:cs typeface="Arial" panose="020B0604020202020204" pitchFamily="34" charset="0"/>
              </a:rPr>
              <a:t>للحصول على     نقد موجز</a:t>
            </a:r>
            <a:endParaRPr lang="en-US" sz="5400" b="1" i="0" dirty="0">
              <a:latin typeface="Arial" panose="020B0604020202020204" pitchFamily="34" charset="0"/>
              <a:ea typeface="ＭＳ Ｐゴシック" charset="0"/>
              <a:cs typeface="Arial" panose="020B0604020202020204" pitchFamily="34" charset="0"/>
            </a:endParaRPr>
          </a:p>
        </p:txBody>
      </p:sp>
      <p:sp>
        <p:nvSpPr>
          <p:cNvPr id="141315" name="Rectangle 3"/>
          <p:cNvSpPr>
            <a:spLocks noGrp="1" noChangeArrowheads="1"/>
          </p:cNvSpPr>
          <p:nvPr>
            <p:ph idx="1"/>
          </p:nvPr>
        </p:nvSpPr>
        <p:spPr>
          <a:xfrm>
            <a:off x="4495800" y="3429000"/>
            <a:ext cx="4648200" cy="3429000"/>
          </a:xfrm>
          <a:effectLst>
            <a:outerShdw blurRad="25400" dist="25399" dir="2700000" algn="ctr" rotWithShape="0">
              <a:schemeClr val="bg1">
                <a:alpha val="99962"/>
              </a:schemeClr>
            </a:outerShdw>
          </a:effectLst>
        </p:spPr>
        <p:txBody>
          <a:bodyPr/>
          <a:lstStyle/>
          <a:p>
            <a:pPr algn="ctr" rtl="1" eaLnBrk="1" hangingPunct="1">
              <a:buFont typeface="Wingdings" pitchFamily="-105" charset="2"/>
              <a:buChar char=""/>
              <a:defRPr/>
            </a:pPr>
            <a:r>
              <a:rPr lang="ar-JO" sz="4000" b="1" dirty="0">
                <a:latin typeface="Arial" panose="020B0604020202020204" pitchFamily="34" charset="0"/>
                <a:cs typeface="Arial" panose="020B0604020202020204" pitchFamily="34" charset="0"/>
              </a:rPr>
              <a:t>تحميل دروس الكتاب المقدس الإذاعية </a:t>
            </a:r>
            <a:r>
              <a:rPr lang="en-US" sz="4000" b="1" dirty="0">
                <a:latin typeface="Arial" panose="020B0604020202020204" pitchFamily="34" charset="0"/>
                <a:cs typeface="Arial" panose="020B0604020202020204" pitchFamily="34" charset="0"/>
              </a:rPr>
              <a:t>pdfrbc.org</a:t>
            </a:r>
          </a:p>
        </p:txBody>
      </p:sp>
      <p:pic>
        <p:nvPicPr>
          <p:cNvPr id="670723" name="Picture 4" descr="RBC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32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5486400" y="0"/>
            <a:ext cx="3657600" cy="1371600"/>
          </a:xfrm>
        </p:spPr>
        <p:txBody>
          <a:bodyPr/>
          <a:lstStyle/>
          <a:p>
            <a:pPr eaLnBrk="1" hangingPunct="1"/>
            <a:r>
              <a:rPr lang="ar-JO" sz="3600" i="0" dirty="0">
                <a:solidFill>
                  <a:schemeClr val="tx1"/>
                </a:solidFill>
                <a:latin typeface="Arial" panose="020B0604020202020204" pitchFamily="34" charset="0"/>
                <a:ea typeface="ＭＳ Ｐゴシック" charset="0"/>
                <a:cs typeface="Arial" panose="020B0604020202020204" pitchFamily="34" charset="0"/>
              </a:rPr>
              <a:t>44 لغة</a:t>
            </a:r>
            <a:endParaRPr lang="en-US" sz="3600" b="1" i="0" dirty="0">
              <a:latin typeface="Arial" panose="020B0604020202020204" pitchFamily="34" charset="0"/>
              <a:ea typeface="ＭＳ Ｐゴシック" charset="0"/>
              <a:cs typeface="Arial" panose="020B0604020202020204" pitchFamily="34"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9"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859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770" name="Rectangle 2"/>
          <p:cNvSpPr>
            <a:spLocks noGrp="1" noChangeArrowheads="1"/>
          </p:cNvSpPr>
          <p:nvPr>
            <p:ph type="title"/>
          </p:nvPr>
        </p:nvSpPr>
        <p:spPr>
          <a:xfrm>
            <a:off x="4267200" y="609600"/>
            <a:ext cx="4648200" cy="2362200"/>
          </a:xfrm>
          <a:effectLst>
            <a:outerShdw blurRad="25400" dist="25399" dir="2700000" algn="ctr" rotWithShape="0">
              <a:schemeClr val="bg1">
                <a:alpha val="99962"/>
              </a:schemeClr>
            </a:outerShdw>
          </a:effectLst>
        </p:spPr>
        <p:txBody>
          <a:bodyPr/>
          <a:lstStyle/>
          <a:p>
            <a:pPr eaLnBrk="1" hangingPunct="1">
              <a:defRPr/>
            </a:pPr>
            <a:r>
              <a:rPr lang="ar-JO" sz="5400" b="1" i="0" dirty="0">
                <a:latin typeface="Arial" panose="020B0604020202020204" pitchFamily="34" charset="0"/>
                <a:ea typeface="ＭＳ Ｐゴシック" charset="0"/>
                <a:cs typeface="Arial" panose="020B0604020202020204" pitchFamily="34" charset="0"/>
              </a:rPr>
              <a:t>للحصول على     نقد صوتي</a:t>
            </a:r>
            <a:endParaRPr lang="en-US" sz="5400" b="1" i="0" dirty="0">
              <a:latin typeface="Arial" panose="020B0604020202020204" pitchFamily="34" charset="0"/>
              <a:ea typeface="ＭＳ Ｐゴシック" charset="0"/>
              <a:cs typeface="Arial" panose="020B0604020202020204" pitchFamily="34" charset="0"/>
            </a:endParaRPr>
          </a:p>
        </p:txBody>
      </p:sp>
      <p:sp>
        <p:nvSpPr>
          <p:cNvPr id="3232771" name="Rectangle 3"/>
          <p:cNvSpPr>
            <a:spLocks noGrp="1" noChangeArrowheads="1"/>
          </p:cNvSpPr>
          <p:nvPr>
            <p:ph idx="1"/>
          </p:nvPr>
        </p:nvSpPr>
        <p:spPr>
          <a:xfrm>
            <a:off x="4267200" y="3429000"/>
            <a:ext cx="4648200" cy="3429000"/>
          </a:xfrm>
          <a:effectLst>
            <a:outerShdw blurRad="25400" dist="25399" dir="2700000" algn="ctr" rotWithShape="0">
              <a:schemeClr val="bg1">
                <a:alpha val="99962"/>
              </a:schemeClr>
            </a:outerShdw>
          </a:effectLst>
        </p:spPr>
        <p:txBody>
          <a:bodyPr/>
          <a:lstStyle/>
          <a:p>
            <a:pPr marL="0" indent="0" algn="ctr" eaLnBrk="1" hangingPunct="1">
              <a:buFont typeface="Wingdings" pitchFamily="-105" charset="2"/>
              <a:buNone/>
              <a:defRPr/>
            </a:pPr>
            <a:r>
              <a:rPr lang="en-US" sz="4000" b="1" dirty="0">
                <a:latin typeface="Arial" panose="020B0604020202020204" pitchFamily="34" charset="0"/>
                <a:cs typeface="Arial" panose="020B0604020202020204" pitchFamily="34" charset="0"/>
              </a:rPr>
              <a:t>iTunes</a:t>
            </a:r>
            <a:r>
              <a:rPr lang="ar-JO" sz="4000" b="1" dirty="0">
                <a:latin typeface="Arial" panose="020B0604020202020204" pitchFamily="34" charset="0"/>
                <a:cs typeface="Arial" panose="020B0604020202020204" pitchFamily="34" charset="0"/>
              </a:rPr>
              <a:t>تنزيل </a:t>
            </a:r>
            <a:r>
              <a:rPr lang="en-US" sz="4000" b="1" dirty="0">
                <a:latin typeface="Arial" panose="020B0604020202020204" pitchFamily="34" charset="0"/>
                <a:cs typeface="Arial" panose="020B0604020202020204" pitchFamily="34" charset="0"/>
              </a:rPr>
              <a:t> </a:t>
            </a:r>
            <a:endParaRPr lang="ar-JO" sz="4000" b="1" dirty="0">
              <a:latin typeface="Arial" panose="020B0604020202020204" pitchFamily="34" charset="0"/>
              <a:cs typeface="Arial" panose="020B0604020202020204" pitchFamily="34" charset="0"/>
            </a:endParaRPr>
          </a:p>
          <a:p>
            <a:pPr marL="0" indent="0" algn="ctr" eaLnBrk="1" hangingPunct="1">
              <a:buFont typeface="Wingdings" pitchFamily="-105" charset="2"/>
              <a:buNone/>
              <a:defRPr/>
            </a:pPr>
            <a:r>
              <a:rPr lang="ar-JO" sz="4000" b="1" dirty="0">
                <a:latin typeface="Arial" panose="020B0604020202020204" pitchFamily="34" charset="0"/>
                <a:cs typeface="Arial" panose="020B0604020202020204" pitchFamily="34" charset="0"/>
              </a:rPr>
              <a:t>مجاني على</a:t>
            </a:r>
          </a:p>
          <a:p>
            <a:pPr marL="0" indent="0" algn="ctr" eaLnBrk="1" hangingPunct="1">
              <a:buFont typeface="Wingdings" pitchFamily="-105" charset="2"/>
              <a:buNone/>
              <a:defRPr/>
            </a:pPr>
            <a:r>
              <a:rPr lang="en-US" sz="4000" b="1" dirty="0" err="1">
                <a:latin typeface="Arial" panose="020B0604020202020204" pitchFamily="34" charset="0"/>
                <a:cs typeface="Arial" panose="020B0604020202020204" pitchFamily="34" charset="0"/>
              </a:rPr>
              <a:t>apple.itunes</a:t>
            </a:r>
            <a:endParaRPr lang="en-US" sz="4000" b="1" dirty="0">
              <a:latin typeface="Arial" panose="020B0604020202020204" pitchFamily="34" charset="0"/>
              <a:cs typeface="Arial" panose="020B0604020202020204" pitchFamily="34" charset="0"/>
            </a:endParaRPr>
          </a:p>
        </p:txBody>
      </p:sp>
      <p:pic>
        <p:nvPicPr>
          <p:cNvPr id="672771" name="Picture 5" descr="davinci-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3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6" descr="pw_communion_bkgrnd2-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4818" name="Rectangle 2"/>
          <p:cNvSpPr>
            <a:spLocks noGrp="1" noChangeArrowheads="1"/>
          </p:cNvSpPr>
          <p:nvPr>
            <p:ph type="ctrTitle"/>
          </p:nvPr>
        </p:nvSpPr>
        <p:spPr>
          <a:xfrm>
            <a:off x="533400" y="304800"/>
            <a:ext cx="8001000" cy="14478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فريق موارد شيفرة دافنشي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في سنغافورة</a:t>
            </a:r>
            <a:endParaRPr lang="en-US" b="1" dirty="0">
              <a:latin typeface="Arial" panose="020B0604020202020204" pitchFamily="34" charset="0"/>
              <a:ea typeface="ＭＳ Ｐゴシック" charset="0"/>
              <a:cs typeface="Arial" panose="020B0604020202020204" pitchFamily="34" charset="0"/>
            </a:endParaRPr>
          </a:p>
        </p:txBody>
      </p:sp>
      <p:sp>
        <p:nvSpPr>
          <p:cNvPr id="674819" name="Rectangle 3"/>
          <p:cNvSpPr>
            <a:spLocks noGrp="1" noChangeArrowheads="1"/>
          </p:cNvSpPr>
          <p:nvPr>
            <p:ph type="subTitle" idx="1"/>
          </p:nvPr>
        </p:nvSpPr>
        <p:spPr>
          <a:xfrm>
            <a:off x="381000" y="2133600"/>
            <a:ext cx="8305800" cy="2819400"/>
          </a:xfrm>
          <a:ln>
            <a:solidFill>
              <a:schemeClr val="tx2"/>
            </a:solidFill>
            <a:miter lim="800000"/>
            <a:headEnd/>
            <a:tailEnd/>
          </a:ln>
        </p:spPr>
        <p:txBody>
          <a:bodyPr/>
          <a:lstStyle/>
          <a:p>
            <a:pPr algn="r" rtl="1" eaLnBrk="1" hangingPunct="1">
              <a:buFontTx/>
              <a:buChar char="•"/>
            </a:pPr>
            <a:r>
              <a:rPr lang="ar-JO" b="1" dirty="0">
                <a:latin typeface="Arial" panose="020B0604020202020204" pitchFamily="34" charset="0"/>
                <a:ea typeface="ＭＳ Ｐゴシック" charset="0"/>
                <a:cs typeface="Arial" panose="020B0604020202020204" pitchFamily="34" charset="0"/>
              </a:rPr>
              <a:t>كنيسة العهد الإنجيلية الحرة</a:t>
            </a:r>
          </a:p>
          <a:p>
            <a:pPr algn="r" rtl="1" eaLnBrk="1" hangingPunct="1">
              <a:buFontTx/>
              <a:buChar char="•"/>
            </a:pPr>
            <a:r>
              <a:rPr lang="ar-JO" b="1" dirty="0">
                <a:latin typeface="Arial" panose="020B0604020202020204" pitchFamily="34" charset="0"/>
                <a:ea typeface="ＭＳ Ｐゴシック" charset="0"/>
                <a:cs typeface="Arial" panose="020B0604020202020204" pitchFamily="34" charset="0"/>
              </a:rPr>
              <a:t>خدمة الطلاب الجامعيين للمسيح</a:t>
            </a:r>
          </a:p>
          <a:p>
            <a:pPr algn="r" rtl="1" eaLnBrk="1" hangingPunct="1">
              <a:buFontTx/>
              <a:buChar char="•"/>
            </a:pPr>
            <a:r>
              <a:rPr lang="ar-JO" b="1" dirty="0">
                <a:latin typeface="Arial" panose="020B0604020202020204" pitchFamily="34" charset="0"/>
                <a:ea typeface="ＭＳ Ｐゴシック" charset="0"/>
                <a:cs typeface="Arial" panose="020B0604020202020204" pitchFamily="34" charset="0"/>
              </a:rPr>
              <a:t>خدمات الوداعة والحق</a:t>
            </a:r>
          </a:p>
          <a:p>
            <a:pPr algn="r" rtl="1" eaLnBrk="1" hangingPunct="1">
              <a:buFontTx/>
              <a:buChar char="•"/>
            </a:pPr>
            <a:r>
              <a:rPr lang="ar-JO" b="1" dirty="0">
                <a:latin typeface="Arial" panose="020B0604020202020204" pitchFamily="34" charset="0"/>
                <a:ea typeface="ＭＳ Ｐゴシック" charset="0"/>
                <a:cs typeface="Arial" panose="020B0604020202020204" pitchFamily="34" charset="0"/>
              </a:rPr>
              <a:t>خدمات رافي زكرياياس الدولية</a:t>
            </a:r>
            <a:endParaRPr lang="en-US" b="1" dirty="0">
              <a:latin typeface="Arial" panose="020B0604020202020204" pitchFamily="34" charset="0"/>
              <a:ea typeface="ＭＳ Ｐゴシック" charset="0"/>
              <a:cs typeface="Arial" panose="020B0604020202020204" pitchFamily="34" charset="0"/>
            </a:endParaRPr>
          </a:p>
        </p:txBody>
      </p:sp>
      <p:sp>
        <p:nvSpPr>
          <p:cNvPr id="674820" name="Rectangle 4"/>
          <p:cNvSpPr>
            <a:spLocks noChangeArrowheads="1"/>
          </p:cNvSpPr>
          <p:nvPr/>
        </p:nvSpPr>
        <p:spPr bwMode="auto">
          <a:xfrm>
            <a:off x="457200" y="5257800"/>
            <a:ext cx="830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Tx/>
              <a:buChar char="•"/>
            </a:pPr>
            <a:r>
              <a:rPr lang="en-US" sz="3200" dirty="0">
                <a:latin typeface="Arial" panose="020B0604020202020204" pitchFamily="34" charset="0"/>
                <a:cs typeface="Arial" panose="020B0604020202020204" pitchFamily="34" charset="0"/>
              </a:rPr>
              <a:t>www.davincicode.org.sg</a:t>
            </a:r>
          </a:p>
        </p:txBody>
      </p:sp>
      <p:pic>
        <p:nvPicPr>
          <p:cNvPr id="674821" name="Picture 5" descr="RBC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29000"/>
            <a:ext cx="1454696" cy="20882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147763"/>
            <a:ext cx="3810000" cy="2209800"/>
          </a:xfrm>
          <a:solidFill>
            <a:srgbClr val="020009"/>
          </a:solidFill>
          <a:effectLst>
            <a:outerShdw blurRad="63500" dist="35921" dir="2700000" algn="ctr" rotWithShape="0">
              <a:srgbClr val="020009">
                <a:alpha val="74998"/>
              </a:srgbClr>
            </a:outerShdw>
          </a:effectLst>
        </p:spPr>
        <p:txBody>
          <a:bodyPr anchor="ctr"/>
          <a:lstStyle/>
          <a:p>
            <a:pPr eaLnBrk="1" hangingPunct="1">
              <a:defRPr/>
            </a:pPr>
            <a:r>
              <a:rPr lang="ar-JO" b="1" dirty="0">
                <a:latin typeface="Arial" panose="020B0604020202020204" pitchFamily="34" charset="0"/>
                <a:ea typeface="ＭＳ Ｐゴシック" charset="0"/>
                <a:cs typeface="Arial" panose="020B0604020202020204" pitchFamily="34" charset="0"/>
              </a:rPr>
              <a:t>يتهم براون عبر فم المؤرخ   لي تيبينج...</a:t>
            </a:r>
            <a:endParaRPr lang="en-US" b="1" dirty="0">
              <a:latin typeface="Arial" panose="020B0604020202020204" pitchFamily="34" charset="0"/>
              <a:ea typeface="ＭＳ Ｐゴシック" charset="0"/>
              <a:cs typeface="Arial" panose="020B0604020202020204" pitchFamily="34" charset="0"/>
            </a:endParaRPr>
          </a:p>
        </p:txBody>
      </p:sp>
      <p:sp>
        <p:nvSpPr>
          <p:cNvPr id="357379" name="Rectangle 2"/>
          <p:cNvSpPr>
            <a:spLocks noGrp="1" noChangeArrowheads="1"/>
          </p:cNvSpPr>
          <p:nvPr>
            <p:ph type="ctrTitle"/>
          </p:nvPr>
        </p:nvSpPr>
        <p:spPr>
          <a:xfrm>
            <a:off x="3352800" y="290513"/>
            <a:ext cx="5715000" cy="9144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هل الكتاب المقدس ذو مصداقية؟</a:t>
            </a:r>
            <a:endParaRPr lang="en-US" sz="3600" b="1" dirty="0">
              <a:latin typeface="Arial" panose="020B0604020202020204" pitchFamily="34" charset="0"/>
              <a:ea typeface="ＭＳ Ｐゴシック" charset="0"/>
              <a:cs typeface="Arial" panose="020B0604020202020204" pitchFamily="34" charset="0"/>
            </a:endParaRP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الكتاب المقدس هو نتاج الإنسان يا عزيزتي وليس الله ... لقد تطور من خلال عدد لا يحصى من الترجمات والإضافات والتنقيحات، ولم يكن للتاريخ مطلقاً نسخة نهائية من الكتاب.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2" name="Text Box 8"/>
          <p:cNvSpPr txBox="1">
            <a:spLocks noChangeArrowheads="1"/>
          </p:cNvSpPr>
          <p:nvPr/>
        </p:nvSpPr>
        <p:spPr bwMode="auto">
          <a:xfrm>
            <a:off x="6172201" y="6384925"/>
            <a:ext cx="29718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 195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7383" name="Text Box 3"/>
          <p:cNvSpPr txBox="1">
            <a:spLocks noChangeArrowheads="1"/>
          </p:cNvSpPr>
          <p:nvPr/>
        </p:nvSpPr>
        <p:spPr bwMode="auto">
          <a:xfrm>
            <a:off x="8101013" y="44450"/>
            <a:ext cx="935037"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295ح</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5298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3" name="Rectangle 2"/>
          <p:cNvSpPr>
            <a:spLocks noGrp="1" noChangeArrowheads="1"/>
          </p:cNvSpPr>
          <p:nvPr>
            <p:ph type="ctrTitle"/>
          </p:nvPr>
        </p:nvSpPr>
        <p:spPr>
          <a:xfrm>
            <a:off x="609600" y="762000"/>
            <a:ext cx="7848600" cy="1082824"/>
          </a:xfrm>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ماذا تقول للآخرين؟</a:t>
            </a:r>
            <a:br>
              <a:rPr lang="en-US"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أجب بحسب مكان مجيء الشخص.</a:t>
            </a:r>
            <a:endParaRPr lang="en-US" b="1" dirty="0">
              <a:latin typeface="Arial" panose="020B0604020202020204" pitchFamily="34" charset="0"/>
              <a:ea typeface="ＭＳ Ｐゴシック" charset="0"/>
              <a:cs typeface="Arial" panose="020B0604020202020204" pitchFamily="34" charset="0"/>
            </a:endParaRPr>
          </a:p>
        </p:txBody>
      </p:sp>
      <p:sp>
        <p:nvSpPr>
          <p:cNvPr id="2654211" name="Rectangle 3"/>
          <p:cNvSpPr>
            <a:spLocks noGrp="1" noChangeArrowheads="1"/>
          </p:cNvSpPr>
          <p:nvPr>
            <p:ph type="subTitle" idx="1"/>
          </p:nvPr>
        </p:nvSpPr>
        <p:spPr>
          <a:xfrm>
            <a:off x="152400" y="2895600"/>
            <a:ext cx="8991600" cy="1447800"/>
          </a:xfrm>
        </p:spPr>
        <p:txBody>
          <a:bodyPr/>
          <a:lstStyle/>
          <a:p>
            <a:pPr marL="400050" indent="-400050" algn="r" rtl="1" eaLnBrk="1" hangingPunct="1">
              <a:buFont typeface="Wingdings" charset="0"/>
              <a:buChar char="n"/>
            </a:pPr>
            <a:r>
              <a:rPr lang="ar-JO" b="1" dirty="0">
                <a:latin typeface="Arial" panose="020B0604020202020204" pitchFamily="34" charset="0"/>
                <a:ea typeface="ＭＳ Ｐゴシック" charset="0"/>
                <a:cs typeface="Arial" panose="020B0604020202020204" pitchFamily="34" charset="0"/>
              </a:rPr>
              <a:t>هذا مجرد عمل خيالي ولهذا أنا لا أفهم مقدار هذه الضجة حوله.</a:t>
            </a:r>
            <a:endParaRPr lang="en-US" b="1" dirty="0">
              <a:latin typeface="Arial" panose="020B0604020202020204" pitchFamily="34" charset="0"/>
              <a:ea typeface="ＭＳ Ｐゴシック" charset="0"/>
              <a:cs typeface="Arial" panose="020B0604020202020204" pitchFamily="34" charset="0"/>
            </a:endParaRPr>
          </a:p>
        </p:txBody>
      </p:sp>
      <p:sp>
        <p:nvSpPr>
          <p:cNvPr id="678915" name="Rectangle 2"/>
          <p:cNvSpPr txBox="1">
            <a:spLocks noChangeArrowheads="1"/>
          </p:cNvSpPr>
          <p:nvPr/>
        </p:nvSpPr>
        <p:spPr bwMode="auto">
          <a:xfrm>
            <a:off x="0" y="2286000"/>
            <a:ext cx="349188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ar-JO" sz="3600" b="1" dirty="0">
                <a:solidFill>
                  <a:schemeClr val="tx2"/>
                </a:solidFill>
                <a:latin typeface="Arial" panose="020B0604020202020204" pitchFamily="34" charset="0"/>
                <a:cs typeface="Arial" panose="020B0604020202020204" pitchFamily="34" charset="0"/>
              </a:rPr>
              <a:t>الشخص الأول</a:t>
            </a:r>
            <a:endParaRPr lang="en-US" sz="4400" b="1" dirty="0">
              <a:solidFill>
                <a:schemeClr val="tx2"/>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52400" y="4343400"/>
            <a:ext cx="8991600" cy="1143000"/>
          </a:xfrm>
          <a:prstGeom prst="rect">
            <a:avLst/>
          </a:prstGeom>
          <a:noFill/>
          <a:ln w="9525">
            <a:noFill/>
            <a:miter lim="800000"/>
            <a:headEnd/>
            <a:tailEnd/>
          </a:ln>
        </p:spPr>
        <p:txBody>
          <a:bodyPr/>
          <a:lstStyle/>
          <a:p>
            <a:pPr marL="400050" indent="-400050" algn="r" rtl="1" eaLnBrk="1" hangingPunct="1">
              <a:spcBef>
                <a:spcPct val="20000"/>
              </a:spcBef>
              <a:buClr>
                <a:schemeClr val="folHlink"/>
              </a:buClr>
              <a:buSzPct val="75000"/>
              <a:buFont typeface="Wingdings" pitchFamily="-105" charset="2"/>
              <a:buChar char="n"/>
              <a:defRPr/>
            </a:pPr>
            <a:r>
              <a:rPr lang="ar-JO" sz="3200" b="1" kern="0" dirty="0">
                <a:latin typeface="Arial" panose="020B0604020202020204" pitchFamily="34" charset="0"/>
                <a:ea typeface="ＭＳ Ｐゴシック" pitchFamily="-105" charset="-128"/>
                <a:cs typeface="Arial" panose="020B0604020202020204" pitchFamily="34" charset="0"/>
              </a:rPr>
              <a:t>أخبر هذا الشخص أنك تتفق معه واتركه.</a:t>
            </a:r>
            <a:endParaRPr lang="en-US" sz="3200" b="1" kern="0" dirty="0">
              <a:latin typeface="Arial" panose="020B0604020202020204" pitchFamily="34" charset="0"/>
              <a:ea typeface="ＭＳ Ｐゴシック" pitchFamily="-105"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4211" grpId="0" build="p" autoUpdateAnimBg="0"/>
      <p:bldP spid="5"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1" name="Rectangle 2"/>
          <p:cNvSpPr>
            <a:spLocks noGrp="1" noChangeArrowheads="1"/>
          </p:cNvSpPr>
          <p:nvPr>
            <p:ph type="ctrTitle"/>
          </p:nvPr>
        </p:nvSpPr>
        <p:spPr>
          <a:xfrm>
            <a:off x="609600" y="762000"/>
            <a:ext cx="7848600" cy="1010816"/>
          </a:xfrm>
        </p:spPr>
        <p:txBody>
          <a:bodyPr/>
          <a:lstStyle/>
          <a:p>
            <a:pPr eaLnBrk="1" hangingPunct="1"/>
            <a:r>
              <a:rPr kumimoji="0" lang="ar-JO"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ماذا تقول للآخرين؟</a:t>
            </a:r>
            <a:br>
              <a:rPr kumimoji="0" lang="en-US"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أجب بحسب مكان مجيء الشخص.</a:t>
            </a:r>
            <a:endParaRPr lang="en-US" b="1" dirty="0">
              <a:latin typeface="Helvetica" charset="0"/>
              <a:ea typeface="ＭＳ Ｐゴシック" charset="0"/>
              <a:cs typeface="ＭＳ Ｐゴシック" charset="0"/>
            </a:endParaRPr>
          </a:p>
        </p:txBody>
      </p:sp>
      <p:sp>
        <p:nvSpPr>
          <p:cNvPr id="2655235" name="Rectangle 3"/>
          <p:cNvSpPr>
            <a:spLocks noGrp="1" noChangeArrowheads="1"/>
          </p:cNvSpPr>
          <p:nvPr>
            <p:ph type="subTitle" idx="1"/>
          </p:nvPr>
        </p:nvSpPr>
        <p:spPr>
          <a:xfrm>
            <a:off x="152400" y="2819400"/>
            <a:ext cx="8991600" cy="1371600"/>
          </a:xfrm>
        </p:spPr>
        <p:txBody>
          <a:bodyPr/>
          <a:lstStyle/>
          <a:p>
            <a:pPr marL="400050" indent="-400050" algn="r" rtl="1" eaLnBrk="1" hangingPunct="1">
              <a:buFont typeface="Wingdings" charset="0"/>
              <a:buChar char="n"/>
            </a:pPr>
            <a:r>
              <a:rPr lang="ar-JO" b="1" dirty="0">
                <a:latin typeface="Arial" panose="020B0604020202020204" pitchFamily="34" charset="0"/>
                <a:ea typeface="ＭＳ Ｐゴシック" charset="0"/>
                <a:cs typeface="Arial" panose="020B0604020202020204" pitchFamily="34" charset="0"/>
              </a:rPr>
              <a:t>أنا لم أعرف أن الكنيسة أخفت الحقيقة عن يسوع.</a:t>
            </a:r>
            <a:endParaRPr lang="en-US" b="1" dirty="0">
              <a:latin typeface="Arial" panose="020B0604020202020204" pitchFamily="34" charset="0"/>
              <a:ea typeface="ＭＳ Ｐゴシック" charset="0"/>
              <a:cs typeface="Arial" panose="020B0604020202020204" pitchFamily="34" charset="0"/>
            </a:endParaRPr>
          </a:p>
        </p:txBody>
      </p:sp>
      <p:sp>
        <p:nvSpPr>
          <p:cNvPr id="680963" name="Rectangle 2"/>
          <p:cNvSpPr txBox="1">
            <a:spLocks noChangeArrowheads="1"/>
          </p:cNvSpPr>
          <p:nvPr/>
        </p:nvSpPr>
        <p:spPr bwMode="auto">
          <a:xfrm>
            <a:off x="0" y="2286000"/>
            <a:ext cx="349188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ar-JO" sz="3600" b="1" dirty="0">
                <a:solidFill>
                  <a:schemeClr val="tx2"/>
                </a:solidFill>
                <a:latin typeface="Arial" panose="020B0604020202020204" pitchFamily="34" charset="0"/>
                <a:cs typeface="Arial" panose="020B0604020202020204" pitchFamily="34" charset="0"/>
              </a:rPr>
              <a:t>الشخص الثاني</a:t>
            </a:r>
            <a:endParaRPr lang="en-US" sz="4400" b="1" dirty="0">
              <a:solidFill>
                <a:schemeClr val="tx2"/>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52400" y="4267200"/>
            <a:ext cx="8991600" cy="3048000"/>
          </a:xfrm>
          <a:prstGeom prst="rect">
            <a:avLst/>
          </a:prstGeom>
          <a:noFill/>
          <a:ln w="9525">
            <a:noFill/>
            <a:miter lim="800000"/>
            <a:headEnd/>
            <a:tailEnd/>
          </a:ln>
        </p:spPr>
        <p:txBody>
          <a:bodyPr/>
          <a:lstStyle/>
          <a:p>
            <a:pPr marL="400050" indent="-400050" algn="r" rtl="1" eaLnBrk="1" hangingPunct="1">
              <a:spcBef>
                <a:spcPct val="20000"/>
              </a:spcBef>
              <a:buClr>
                <a:schemeClr val="folHlink"/>
              </a:buClr>
              <a:buSzPct val="75000"/>
              <a:buFont typeface="Wingdings" pitchFamily="-105" charset="2"/>
              <a:buChar char="n"/>
              <a:defRPr/>
            </a:pPr>
            <a:r>
              <a:rPr lang="ar-JO" sz="3200" b="1" kern="0" dirty="0">
                <a:latin typeface="Arial" panose="020B0604020202020204" pitchFamily="34" charset="0"/>
                <a:ea typeface="ＭＳ Ｐゴシック" pitchFamily="-105" charset="-128"/>
                <a:cs typeface="Arial" panose="020B0604020202020204" pitchFamily="34" charset="0"/>
              </a:rPr>
              <a:t>ساعده حتى يرى أن العهد الجديد نفسه يثبت ألوهية المسيح، بينما استخدام براون لبيير بلانتارد كمصدر رئيسي، هو استخدام وثائق مزورة لإثبات فرضيته.</a:t>
            </a:r>
            <a:endParaRPr lang="en-US" sz="3200" b="1" kern="0" dirty="0">
              <a:latin typeface="Arial" panose="020B0604020202020204" pitchFamily="34" charset="0"/>
              <a:ea typeface="ＭＳ Ｐゴシック" pitchFamily="-105"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6552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5235" grpId="0" build="p" autoUpdateAnimBg="0"/>
      <p:bldP spid="5"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3009" name="Rectangle 2"/>
          <p:cNvSpPr>
            <a:spLocks noGrp="1" noChangeArrowheads="1"/>
          </p:cNvSpPr>
          <p:nvPr>
            <p:ph type="ctrTitle"/>
          </p:nvPr>
        </p:nvSpPr>
        <p:spPr>
          <a:xfrm>
            <a:off x="609600" y="762000"/>
            <a:ext cx="7848600" cy="1082824"/>
          </a:xfrm>
        </p:spPr>
        <p:txBody>
          <a:bodyPr/>
          <a:lstStyle/>
          <a:p>
            <a:pPr eaLnBrk="1" hangingPunct="1"/>
            <a:r>
              <a:rPr kumimoji="0" lang="ar-JO"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ماذا تقول للآخرين؟</a:t>
            </a:r>
            <a:br>
              <a:rPr kumimoji="0" lang="en-US"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003366"/>
                </a:solidFill>
                <a:effectLst/>
                <a:uLnTx/>
                <a:uFillTx/>
                <a:latin typeface="Arial" panose="020B0604020202020204" pitchFamily="34" charset="0"/>
                <a:ea typeface="ＭＳ Ｐゴシック" charset="0"/>
                <a:cs typeface="Arial" panose="020B0604020202020204" pitchFamily="34" charset="0"/>
              </a:rPr>
              <a:t>أجب بحسب مكان مجيء الشخص.</a:t>
            </a:r>
            <a:endParaRPr lang="en-US" b="1" dirty="0">
              <a:latin typeface="Helvetica" charset="0"/>
              <a:ea typeface="ＭＳ Ｐゴシック" charset="0"/>
              <a:cs typeface="ＭＳ Ｐゴシック" charset="0"/>
            </a:endParaRPr>
          </a:p>
        </p:txBody>
      </p:sp>
      <p:sp>
        <p:nvSpPr>
          <p:cNvPr id="2656259" name="Rectangle 3"/>
          <p:cNvSpPr>
            <a:spLocks noGrp="1" noChangeArrowheads="1"/>
          </p:cNvSpPr>
          <p:nvPr>
            <p:ph type="subTitle" idx="1"/>
          </p:nvPr>
        </p:nvSpPr>
        <p:spPr>
          <a:xfrm>
            <a:off x="152400" y="2971800"/>
            <a:ext cx="8991600" cy="762000"/>
          </a:xfrm>
        </p:spPr>
        <p:txBody>
          <a:bodyPr/>
          <a:lstStyle/>
          <a:p>
            <a:pPr marL="400050" indent="-400050" algn="r" rtl="1" eaLnBrk="1" hangingPunct="1">
              <a:buFont typeface="Wingdings" charset="0"/>
              <a:buChar char="n"/>
            </a:pPr>
            <a:r>
              <a:rPr lang="ar-JO" b="1" dirty="0">
                <a:latin typeface="Arial" panose="020B0604020202020204" pitchFamily="34" charset="0"/>
                <a:ea typeface="ＭＳ Ｐゴシック" charset="0"/>
                <a:cs typeface="Arial" panose="020B0604020202020204" pitchFamily="34" charset="0"/>
              </a:rPr>
              <a:t>هذا يعطيني سبباً حتى لا أؤمن.</a:t>
            </a:r>
            <a:endParaRPr lang="en-US" b="1" dirty="0">
              <a:latin typeface="Arial" panose="020B0604020202020204" pitchFamily="34" charset="0"/>
              <a:ea typeface="ＭＳ Ｐゴシック" charset="0"/>
              <a:cs typeface="Arial" panose="020B0604020202020204" pitchFamily="34" charset="0"/>
            </a:endParaRPr>
          </a:p>
        </p:txBody>
      </p:sp>
      <p:sp>
        <p:nvSpPr>
          <p:cNvPr id="683011" name="Rectangle 2"/>
          <p:cNvSpPr txBox="1">
            <a:spLocks noChangeArrowheads="1"/>
          </p:cNvSpPr>
          <p:nvPr/>
        </p:nvSpPr>
        <p:spPr bwMode="auto">
          <a:xfrm>
            <a:off x="0" y="2286000"/>
            <a:ext cx="349188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ar-JO" sz="3600" b="1" dirty="0">
                <a:solidFill>
                  <a:schemeClr val="tx2"/>
                </a:solidFill>
                <a:latin typeface="Arial" panose="020B0604020202020204" pitchFamily="34" charset="0"/>
                <a:cs typeface="Arial" panose="020B0604020202020204" pitchFamily="34" charset="0"/>
              </a:rPr>
              <a:t>الشخص الثالث</a:t>
            </a:r>
            <a:endParaRPr lang="en-US" sz="4400" b="1" dirty="0">
              <a:solidFill>
                <a:schemeClr val="tx2"/>
              </a:solidFill>
              <a:latin typeface="Arial" panose="020B0604020202020204" pitchFamily="34" charset="0"/>
              <a:cs typeface="Arial" panose="020B0604020202020204" pitchFamily="34" charset="0"/>
            </a:endParaRPr>
          </a:p>
        </p:txBody>
      </p:sp>
      <p:sp>
        <p:nvSpPr>
          <p:cNvPr id="5" name="Rectangle 3"/>
          <p:cNvSpPr txBox="1">
            <a:spLocks noChangeArrowheads="1"/>
          </p:cNvSpPr>
          <p:nvPr/>
        </p:nvSpPr>
        <p:spPr bwMode="auto">
          <a:xfrm>
            <a:off x="152400" y="3886200"/>
            <a:ext cx="8991600" cy="2133600"/>
          </a:xfrm>
          <a:prstGeom prst="rect">
            <a:avLst/>
          </a:prstGeom>
          <a:noFill/>
          <a:ln w="9525">
            <a:noFill/>
            <a:miter lim="800000"/>
            <a:headEnd/>
            <a:tailEnd/>
          </a:ln>
        </p:spPr>
        <p:txBody>
          <a:bodyPr/>
          <a:lstStyle/>
          <a:p>
            <a:pPr marL="400050" indent="-400050" algn="r" rtl="1" eaLnBrk="1" hangingPunct="1">
              <a:spcBef>
                <a:spcPct val="20000"/>
              </a:spcBef>
              <a:buClr>
                <a:schemeClr val="folHlink"/>
              </a:buClr>
              <a:buSzPct val="75000"/>
              <a:buFont typeface="Wingdings" pitchFamily="-105" charset="2"/>
              <a:buChar char="n"/>
              <a:defRPr/>
            </a:pPr>
            <a:r>
              <a:rPr lang="ar-JO" sz="3200" b="1" kern="0" dirty="0">
                <a:latin typeface="Arial" panose="020B0604020202020204" pitchFamily="34" charset="0"/>
                <a:ea typeface="ＭＳ Ｐゴシック" pitchFamily="-105" charset="-128"/>
                <a:cs typeface="Arial" panose="020B0604020202020204" pitchFamily="34" charset="0"/>
              </a:rPr>
              <a:t>قدم مشورة لهذا الشخص بناء على تاريخه/تاريخها الشخصي فيما يتعلق بالمكان الذي تعرض فيه للأذى من قبل الكنيسة.</a:t>
            </a:r>
            <a:endParaRPr lang="en-US" sz="3200" b="1" kern="0" dirty="0">
              <a:latin typeface="Arial" panose="020B0604020202020204" pitchFamily="34" charset="0"/>
              <a:ea typeface="ＭＳ Ｐゴシック" pitchFamily="-105"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65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6259" grpId="0" build="p" autoUpdateAnimBg="0"/>
      <p:bldP spid="5"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23" name="Rectangle 3"/>
          <p:cNvSpPr>
            <a:spLocks noGrp="1" noChangeArrowheads="1"/>
          </p:cNvSpPr>
          <p:nvPr>
            <p:ph type="subTitle" idx="1"/>
          </p:nvPr>
        </p:nvSpPr>
        <p:spPr>
          <a:xfrm>
            <a:off x="179512" y="2438400"/>
            <a:ext cx="8856984" cy="4419600"/>
          </a:xfrm>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1. </a:t>
            </a:r>
            <a:r>
              <a:rPr lang="ar-JO" sz="2800" b="1" u="sng" dirty="0">
                <a:latin typeface="Arial" panose="020B0604020202020204" pitchFamily="34" charset="0"/>
                <a:ea typeface="ＭＳ Ｐゴシック" charset="0"/>
                <a:cs typeface="Arial" panose="020B0604020202020204" pitchFamily="34" charset="0"/>
              </a:rPr>
              <a:t>مفتوحة</a:t>
            </a:r>
            <a:r>
              <a:rPr lang="ar-JO" sz="2800" b="1" dirty="0">
                <a:latin typeface="Arial" panose="020B0604020202020204" pitchFamily="34" charset="0"/>
                <a:ea typeface="ＭＳ Ｐゴシック" charset="0"/>
                <a:cs typeface="Arial" panose="020B0604020202020204" pitchFamily="34" charset="0"/>
              </a:rPr>
              <a:t>: ماذا تعتقد بشأن الفيلم؟</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eaLnBrk="1" hangingPunct="1"/>
            <a:r>
              <a:rPr lang="ar-JO" sz="2800" b="1" dirty="0">
                <a:latin typeface="Arial" panose="020B0604020202020204" pitchFamily="34" charset="0"/>
                <a:ea typeface="ＭＳ Ｐゴシック" charset="0"/>
                <a:cs typeface="Arial" panose="020B0604020202020204" pitchFamily="34" charset="0"/>
              </a:rPr>
              <a:t>2. </a:t>
            </a:r>
            <a:r>
              <a:rPr lang="ar-JO" sz="2800" b="1" u="sng" dirty="0">
                <a:latin typeface="Arial" panose="020B0604020202020204" pitchFamily="34" charset="0"/>
                <a:ea typeface="ＭＳ Ｐゴシック" charset="0"/>
                <a:cs typeface="Arial" panose="020B0604020202020204" pitchFamily="34" charset="0"/>
              </a:rPr>
              <a:t>عاطفية</a:t>
            </a:r>
            <a:r>
              <a:rPr lang="ar-JO" sz="2800" b="1" dirty="0">
                <a:latin typeface="Arial" panose="020B0604020202020204" pitchFamily="34" charset="0"/>
                <a:ea typeface="ＭＳ Ｐゴシック" charset="0"/>
                <a:cs typeface="Arial" panose="020B0604020202020204" pitchFamily="34" charset="0"/>
              </a:rPr>
              <a:t>: لماذا تظن أن التكهنات حول كيفية حياة يسوع تثير الكثير من العاطفة؟</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eaLnBrk="1" hangingPunct="1"/>
            <a:r>
              <a:rPr lang="ar-JO" sz="2800" b="1" dirty="0">
                <a:latin typeface="Arial" panose="020B0604020202020204" pitchFamily="34" charset="0"/>
                <a:ea typeface="ＭＳ Ｐゴシック" charset="0"/>
                <a:cs typeface="Arial" panose="020B0604020202020204" pitchFamily="34" charset="0"/>
              </a:rPr>
              <a:t>3. </a:t>
            </a:r>
            <a:r>
              <a:rPr lang="ar-JO" sz="2800" b="1" u="sng" dirty="0">
                <a:latin typeface="Arial" panose="020B0604020202020204" pitchFamily="34" charset="0"/>
                <a:ea typeface="ＭＳ Ｐゴシック" charset="0"/>
                <a:cs typeface="Arial" panose="020B0604020202020204" pitchFamily="34" charset="0"/>
              </a:rPr>
              <a:t>التكلفة</a:t>
            </a:r>
            <a:r>
              <a:rPr lang="ar-JO" sz="2800" b="1" dirty="0">
                <a:latin typeface="Arial" panose="020B0604020202020204" pitchFamily="34" charset="0"/>
                <a:ea typeface="ＭＳ Ｐゴシック" charset="0"/>
                <a:cs typeface="Arial" panose="020B0604020202020204" pitchFamily="34" charset="0"/>
              </a:rPr>
              <a:t>: اضطهد الكثير من المسيحيين بسبب إيمانهم أن يسوع هو الله خلال أول 300 سنة بعد المسيح، هل تعتقد أنهم سيموتون بسبب هذا المعتقد لو عرفوا أنه كان كذباً؟</a:t>
            </a:r>
            <a:endParaRPr lang="en-US" sz="2800" b="1" dirty="0">
              <a:latin typeface="Arial" panose="020B0604020202020204" pitchFamily="34" charset="0"/>
              <a:ea typeface="ＭＳ Ｐゴシック" charset="0"/>
              <a:cs typeface="Arial" panose="020B0604020202020204" pitchFamily="34" charset="0"/>
            </a:endParaRPr>
          </a:p>
        </p:txBody>
      </p:sp>
      <p:pic>
        <p:nvPicPr>
          <p:cNvPr id="685058" name="Picture 4" descr="0601-DVC_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59" name="Rectangle 2"/>
          <p:cNvSpPr>
            <a:spLocks noGrp="1" noChangeArrowheads="1"/>
          </p:cNvSpPr>
          <p:nvPr>
            <p:ph type="ctrTitle"/>
          </p:nvPr>
        </p:nvSpPr>
        <p:spPr>
          <a:xfrm>
            <a:off x="0" y="1371600"/>
            <a:ext cx="9144000" cy="1143000"/>
          </a:xfrm>
          <a:solidFill>
            <a:schemeClr val="bg1"/>
          </a:solidFill>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أسئلة تطرحها على الآخرين</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8832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88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23"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2"/>
          <p:cNvSpPr>
            <a:spLocks noGrp="1" noChangeArrowheads="1"/>
          </p:cNvSpPr>
          <p:nvPr>
            <p:ph type="subTitle" idx="1"/>
          </p:nvPr>
        </p:nvSpPr>
        <p:spPr>
          <a:xfrm>
            <a:off x="228600" y="2438400"/>
            <a:ext cx="8915400" cy="4419600"/>
          </a:xfrm>
        </p:spPr>
        <p:txBody>
          <a:bodyPr/>
          <a:lstStyle/>
          <a:p>
            <a:pPr marL="457200" indent="-457200" algn="r" rtl="1" eaLnBrk="1" hangingPunct="1"/>
            <a:r>
              <a:rPr lang="ar-JO" sz="2800" b="1" dirty="0">
                <a:latin typeface="Arial" panose="020B0604020202020204" pitchFamily="34" charset="0"/>
                <a:ea typeface="ＭＳ Ｐゴシック" charset="0"/>
                <a:cs typeface="Arial" panose="020B0604020202020204" pitchFamily="34" charset="0"/>
              </a:rPr>
              <a:t>4. </a:t>
            </a:r>
            <a:r>
              <a:rPr lang="ar-JO" sz="2800" b="1" u="sng" dirty="0">
                <a:latin typeface="Arial" panose="020B0604020202020204" pitchFamily="34" charset="0"/>
                <a:ea typeface="ＭＳ Ｐゴシック" charset="0"/>
                <a:cs typeface="Arial" panose="020B0604020202020204" pitchFamily="34" charset="0"/>
              </a:rPr>
              <a:t>الموت</a:t>
            </a:r>
            <a:r>
              <a:rPr lang="ar-JO" sz="2800" b="1" dirty="0">
                <a:latin typeface="Arial" panose="020B0604020202020204" pitchFamily="34" charset="0"/>
                <a:ea typeface="ＭＳ Ｐゴシック" charset="0"/>
                <a:cs typeface="Arial" panose="020B0604020202020204" pitchFamily="34" charset="0"/>
              </a:rPr>
              <a:t>: لم يناقش براون إن كان يسوع قد مات طواعية، إن كان يسوع لم يدَّعي أنه ابن الله، فلماذا لم يقل ذلك لبيلاطس البنطي حتى يمنع موته؟</a:t>
            </a:r>
            <a:endParaRPr lang="en-US" sz="2800" b="1" dirty="0">
              <a:latin typeface="Arial" panose="020B0604020202020204" pitchFamily="34" charset="0"/>
              <a:ea typeface="ＭＳ Ｐゴシック" charset="0"/>
              <a:cs typeface="Arial" panose="020B0604020202020204" pitchFamily="34" charset="0"/>
            </a:endParaRPr>
          </a:p>
        </p:txBody>
      </p:sp>
      <p:pic>
        <p:nvPicPr>
          <p:cNvPr id="687106" name="Picture 3" descr="0601-DVC_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7107" name="Rectangle 4"/>
          <p:cNvSpPr>
            <a:spLocks noGrp="1" noChangeArrowheads="1"/>
          </p:cNvSpPr>
          <p:nvPr>
            <p:ph type="ctrTitle"/>
          </p:nvPr>
        </p:nvSpPr>
        <p:spPr>
          <a:xfrm>
            <a:off x="0" y="1371600"/>
            <a:ext cx="9144000" cy="1143000"/>
          </a:xfrm>
          <a:solidFill>
            <a:schemeClr val="bg1"/>
          </a:solidFill>
        </p:spPr>
        <p:txBody>
          <a:bodyPr/>
          <a:lstStyle/>
          <a:p>
            <a:pPr eaLnBrk="1" hangingPunct="1"/>
            <a:r>
              <a:rPr kumimoji="0" lang="ar-JO" sz="4000" b="1" i="0" u="none" strike="noStrike" kern="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أسئلة تطرحها على الآخرين</a:t>
            </a:r>
            <a:endParaRPr lang="en-US" dirty="0">
              <a:latin typeface="Arial Black" charset="0"/>
              <a:ea typeface="ＭＳ Ｐゴシック" charset="0"/>
              <a:cs typeface="ＭＳ Ｐゴシック"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0370" name="Rectangle 2"/>
          <p:cNvSpPr>
            <a:spLocks noGrp="1" noChangeArrowheads="1"/>
          </p:cNvSpPr>
          <p:nvPr>
            <p:ph type="subTitle" idx="1"/>
          </p:nvPr>
        </p:nvSpPr>
        <p:spPr>
          <a:xfrm>
            <a:off x="228600" y="2438400"/>
            <a:ext cx="8915400" cy="4419600"/>
          </a:xfrm>
        </p:spPr>
        <p:txBody>
          <a:bodyPr/>
          <a:lstStyle/>
          <a:p>
            <a:pPr marL="457200" indent="-457200" algn="r" rtl="1" eaLnBrk="1" hangingPunct="1"/>
            <a:r>
              <a:rPr lang="ar-JO" sz="2800" b="1" dirty="0">
                <a:latin typeface="Arial" panose="020B0604020202020204" pitchFamily="34" charset="0"/>
                <a:ea typeface="ＭＳ Ｐゴシック" charset="0"/>
                <a:cs typeface="Arial" panose="020B0604020202020204" pitchFamily="34" charset="0"/>
              </a:rPr>
              <a:t>5. </a:t>
            </a:r>
            <a:r>
              <a:rPr lang="ar-JO" sz="2800" b="1" u="sng" dirty="0">
                <a:latin typeface="Arial" panose="020B0604020202020204" pitchFamily="34" charset="0"/>
                <a:ea typeface="ＭＳ Ｐゴシック" charset="0"/>
                <a:cs typeface="Arial" panose="020B0604020202020204" pitchFamily="34" charset="0"/>
              </a:rPr>
              <a:t>القيامة</a:t>
            </a:r>
            <a:r>
              <a:rPr lang="ar-JO" sz="2800" b="1" dirty="0">
                <a:latin typeface="Arial" panose="020B0604020202020204" pitchFamily="34" charset="0"/>
                <a:ea typeface="ＭＳ Ｐゴシック" charset="0"/>
                <a:cs typeface="Arial" panose="020B0604020202020204" pitchFamily="34" charset="0"/>
              </a:rPr>
              <a:t>: إنها حقيقة تاريخية أن قبر يسوع فارغ، هل يمكنك أن تفكر بطريقة تفسر حقيقة القبر الفارغ، ومع ذلك تؤمن أيضاً أن يسوع كان مجرد إنسان كما يدعي براون؟</a:t>
            </a:r>
            <a:endParaRPr lang="en-US" sz="2800" b="1" dirty="0">
              <a:latin typeface="Arial" panose="020B0604020202020204" pitchFamily="34" charset="0"/>
              <a:ea typeface="ＭＳ Ｐゴシック" charset="0"/>
              <a:cs typeface="Arial" panose="020B0604020202020204" pitchFamily="34" charset="0"/>
            </a:endParaRPr>
          </a:p>
          <a:p>
            <a:pPr marL="457200" indent="-457200" algn="r" rtl="1" eaLnBrk="1" hangingPunct="1"/>
            <a:r>
              <a:rPr lang="ar-JO" sz="2800" b="1" dirty="0">
                <a:latin typeface="Arial" panose="020B0604020202020204" pitchFamily="34" charset="0"/>
                <a:ea typeface="ＭＳ Ｐゴシック" charset="0"/>
                <a:cs typeface="Arial" panose="020B0604020202020204" pitchFamily="34" charset="0"/>
              </a:rPr>
              <a:t>6. </a:t>
            </a:r>
            <a:r>
              <a:rPr lang="ar-JO" sz="2800" b="1" u="sng" dirty="0">
                <a:latin typeface="Arial" panose="020B0604020202020204" pitchFamily="34" charset="0"/>
                <a:ea typeface="ＭＳ Ｐゴシック" charset="0"/>
                <a:cs typeface="Arial" panose="020B0604020202020204" pitchFamily="34" charset="0"/>
              </a:rPr>
              <a:t>التطبيق</a:t>
            </a:r>
            <a:r>
              <a:rPr lang="ar-JO" sz="2800" b="1" dirty="0">
                <a:latin typeface="Arial" panose="020B0604020202020204" pitchFamily="34" charset="0"/>
                <a:ea typeface="ＭＳ Ｐゴシック" charset="0"/>
                <a:cs typeface="Arial" panose="020B0604020202020204" pitchFamily="34" charset="0"/>
              </a:rPr>
              <a:t>: هل يمكنني أن اشارك معك لماذا أؤمن أنه حي، ولماذا يصنع هذا الإيمان فرقاً (شارك الإنجيل هنا)؟</a:t>
            </a:r>
            <a:endParaRPr lang="en-US" sz="2800" b="1" dirty="0">
              <a:latin typeface="Arial" panose="020B0604020202020204" pitchFamily="34" charset="0"/>
              <a:ea typeface="ＭＳ Ｐゴシック" charset="0"/>
              <a:cs typeface="Arial" panose="020B0604020202020204" pitchFamily="34" charset="0"/>
            </a:endParaRPr>
          </a:p>
        </p:txBody>
      </p:sp>
      <p:pic>
        <p:nvPicPr>
          <p:cNvPr id="688130" name="Picture 3" descr="0601-DVC_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8131" name="Rectangle 4"/>
          <p:cNvSpPr>
            <a:spLocks noGrp="1" noChangeArrowheads="1"/>
          </p:cNvSpPr>
          <p:nvPr>
            <p:ph type="ctrTitle"/>
          </p:nvPr>
        </p:nvSpPr>
        <p:spPr>
          <a:xfrm>
            <a:off x="0" y="1371600"/>
            <a:ext cx="9144000" cy="1143000"/>
          </a:xfrm>
          <a:solidFill>
            <a:schemeClr val="bg1"/>
          </a:solidFill>
        </p:spPr>
        <p:txBody>
          <a:bodyPr/>
          <a:lstStyle/>
          <a:p>
            <a:pPr eaLnBrk="1" hangingPunct="1"/>
            <a:r>
              <a:rPr kumimoji="0" lang="ar-JO" sz="4000" b="1" i="0" u="none" strike="noStrike" kern="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أسئلة تطرحها على الآخرين</a:t>
            </a:r>
            <a:endParaRPr lang="en-US" dirty="0">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903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0370"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3" name="Picture 5"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3"/>
          <p:cNvSpPr>
            <a:spLocks noGrp="1" noChangeArrowheads="1"/>
          </p:cNvSpPr>
          <p:nvPr>
            <p:ph type="title"/>
          </p:nvPr>
        </p:nvSpPr>
        <p:spPr>
          <a:xfrm>
            <a:off x="0" y="152400"/>
            <a:ext cx="9144000" cy="1630363"/>
          </a:xfrm>
          <a:effectLst>
            <a:outerShdw blurRad="63500" dist="35921" dir="2700000" algn="ctr" rotWithShape="0">
              <a:schemeClr val="bg1">
                <a:alpha val="74998"/>
              </a:schemeClr>
            </a:outerShdw>
          </a:effectLst>
        </p:spPr>
        <p:txBody>
          <a:bodyPr/>
          <a:lstStyle/>
          <a:p>
            <a:pPr eaLnBrk="1" hangingPunct="1">
              <a:defRPr/>
            </a:pPr>
            <a:r>
              <a:rPr lang="ar-JO" sz="4800" dirty="0">
                <a:solidFill>
                  <a:srgbClr val="020009"/>
                </a:solidFill>
                <a:latin typeface="Arial" panose="020B0604020202020204" pitchFamily="34" charset="0"/>
                <a:ea typeface="ＭＳ Ｐゴシック" charset="0"/>
                <a:cs typeface="Arial" panose="020B0604020202020204" pitchFamily="34" charset="0"/>
              </a:rPr>
              <a:t>دع الجدل يقودك للحديث عن الصليب</a:t>
            </a:r>
            <a:endParaRPr lang="en-US" b="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6788"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Arial" panose="020B0604020202020204" pitchFamily="34" charset="0"/>
                <a:ea typeface="SimSun" charset="0"/>
                <a:cs typeface="Arial" panose="020B0604020202020204" pitchFamily="34" charset="0"/>
              </a:rPr>
              <a:t>破解</a:t>
            </a:r>
            <a:br>
              <a:rPr lang="zh-TW" altLang="en-US" sz="9600" b="1">
                <a:solidFill>
                  <a:schemeClr val="bg1"/>
                </a:solidFill>
                <a:latin typeface="Arial" panose="020B0604020202020204" pitchFamily="34" charset="0"/>
                <a:ea typeface="SimSun" charset="0"/>
                <a:cs typeface="Arial" panose="020B0604020202020204" pitchFamily="34" charset="0"/>
              </a:rPr>
            </a:br>
            <a:r>
              <a:rPr lang="zh-CN" altLang="en-US" sz="9600" b="1">
                <a:solidFill>
                  <a:schemeClr val="bg1"/>
                </a:solidFill>
                <a:latin typeface="Arial" panose="020B0604020202020204" pitchFamily="34" charset="0"/>
                <a:ea typeface="SimSun" charset="0"/>
                <a:cs typeface="Arial" panose="020B0604020202020204" pitchFamily="34" charset="0"/>
              </a:rPr>
              <a:t>达芬奇</a:t>
            </a:r>
            <a:r>
              <a:rPr lang="zh-TW" altLang="en-US" sz="9600" b="1">
                <a:solidFill>
                  <a:schemeClr val="bg1"/>
                </a:solidFill>
                <a:latin typeface="Arial" panose="020B0604020202020204" pitchFamily="34" charset="0"/>
                <a:ea typeface="SimSun" charset="0"/>
                <a:cs typeface="Arial" panose="020B0604020202020204" pitchFamily="34" charset="0"/>
              </a:rPr>
              <a:t>密</a:t>
            </a:r>
            <a:r>
              <a:rPr lang="zh-CN" altLang="en-US" sz="9600" b="1">
                <a:solidFill>
                  <a:schemeClr val="bg1"/>
                </a:solidFill>
                <a:latin typeface="Arial" panose="020B0604020202020204" pitchFamily="34" charset="0"/>
                <a:ea typeface="SimSun" charset="0"/>
                <a:cs typeface="Arial" panose="020B0604020202020204" pitchFamily="34" charset="0"/>
              </a:rPr>
              <a:t>码</a:t>
            </a:r>
            <a:endParaRPr lang="zh-TW" altLang="en-US" sz="9600" b="1">
              <a:solidFill>
                <a:schemeClr val="bg1"/>
              </a:solidFill>
              <a:latin typeface="Arial" panose="020B0604020202020204" pitchFamily="34" charset="0"/>
              <a:ea typeface="SimSun" charset="0"/>
              <a:cs typeface="Arial" panose="020B0604020202020204" pitchFamily="34"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博士</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 • </a:t>
            </a:r>
            <a:r>
              <a:rPr kumimoji="0" lang="zh-CN" alt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新加坡神学院</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pitchFamily="2" charset="-122"/>
                <a:cs typeface="Arial" panose="020B0604020202020204" pitchFamily="34" charset="0"/>
              </a:rPr>
              <a:t> </a:t>
            </a:r>
            <a:r>
              <a:rPr kumimoji="0" lang="en-US" altLang="zh-CN"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en-US" sz="2000" b="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www.BibleStudyDownloads.org</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524000"/>
            <a:ext cx="4445000"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2349500"/>
            <a:ext cx="19653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0" name="Text Box 6"/>
          <p:cNvSpPr txBox="1">
            <a:spLocks noChangeArrowheads="1"/>
          </p:cNvSpPr>
          <p:nvPr/>
        </p:nvSpPr>
        <p:spPr bwMode="auto">
          <a:xfrm>
            <a:off x="152400" y="4906963"/>
            <a:ext cx="42068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dirty="0">
                <a:latin typeface="Arial" panose="020B0604020202020204" pitchFamily="34" charset="0"/>
                <a:cs typeface="Arial" panose="020B0604020202020204" pitchFamily="34" charset="0"/>
              </a:rPr>
              <a:t>تلعب الممثلة الفرنسية أودري توتو المعروفة بدور الوسيط في فيلم إميلي، الدور الأنثوي الرئيسي لصوفي نيفو</a:t>
            </a:r>
            <a:endParaRPr lang="en-US" dirty="0">
              <a:latin typeface="Arial" panose="020B0604020202020204" pitchFamily="34" charset="0"/>
              <a:cs typeface="Arial" panose="020B0604020202020204" pitchFamily="34" charset="0"/>
            </a:endParaRPr>
          </a:p>
        </p:txBody>
      </p:sp>
      <p:pic>
        <p:nvPicPr>
          <p:cNvPr id="13927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044700"/>
            <a:ext cx="21145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2" name="Text Box 8"/>
          <p:cNvSpPr txBox="1">
            <a:spLocks noChangeArrowheads="1"/>
          </p:cNvSpPr>
          <p:nvPr/>
        </p:nvSpPr>
        <p:spPr bwMode="auto">
          <a:xfrm>
            <a:off x="4800600" y="4916488"/>
            <a:ext cx="4283075"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dirty="0">
                <a:latin typeface="Arial" panose="020B0604020202020204" pitchFamily="34" charset="0"/>
                <a:cs typeface="Arial" panose="020B0604020202020204" pitchFamily="34" charset="0"/>
              </a:rPr>
              <a:t>يلعب جان رينو (المحترف في فيلم مهمة مستحيلة) دور المحقق الفرنسي الفامض بيزو فاش </a:t>
            </a:r>
            <a:endParaRPr lang="en-US" dirty="0">
              <a:latin typeface="Arial" panose="020B0604020202020204" pitchFamily="34" charset="0"/>
              <a:cs typeface="Arial" panose="020B0604020202020204" pitchFamily="34" charset="0"/>
            </a:endParaRPr>
          </a:p>
        </p:txBody>
      </p:sp>
      <p:sp>
        <p:nvSpPr>
          <p:cNvPr id="139273" name="Text Box 9"/>
          <p:cNvSpPr txBox="1">
            <a:spLocks noChangeArrowheads="1"/>
          </p:cNvSpPr>
          <p:nvPr/>
        </p:nvSpPr>
        <p:spPr bwMode="auto">
          <a:xfrm>
            <a:off x="2438400" y="228600"/>
            <a:ext cx="4283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dirty="0">
                <a:latin typeface="Arial" panose="020B0604020202020204" pitchFamily="34" charset="0"/>
                <a:cs typeface="Arial" panose="020B0604020202020204" pitchFamily="34" charset="0"/>
              </a:rPr>
              <a:t>يلعب توم هانكس (فورست غامب) دور البروفيسور روبرت لانغدون </a:t>
            </a:r>
            <a:endParaRPr lang="en-US" dirty="0">
              <a:latin typeface="Arial" panose="020B0604020202020204" pitchFamily="34" charset="0"/>
              <a:cs typeface="Arial" panose="020B0604020202020204" pitchFamily="34" charset="0"/>
            </a:endParaRPr>
          </a:p>
        </p:txBody>
      </p:sp>
      <p:sp>
        <p:nvSpPr>
          <p:cNvPr id="329735" name="Rectangle 4"/>
          <p:cNvSpPr>
            <a:spLocks noGrp="1" noChangeArrowheads="1"/>
          </p:cNvSpPr>
          <p:nvPr>
            <p:ph type="title"/>
          </p:nvPr>
        </p:nvSpPr>
        <p:spPr>
          <a:xfrm>
            <a:off x="0" y="228600"/>
            <a:ext cx="2117725" cy="19812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الفيلم:</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18 أيار</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9273"/>
                                        </p:tgtEl>
                                        <p:attrNameLst>
                                          <p:attrName>style.visibility</p:attrName>
                                        </p:attrNameLst>
                                      </p:cBhvr>
                                      <p:to>
                                        <p:strVal val="visible"/>
                                      </p:to>
                                    </p:set>
                                    <p:animEffect transition="in" filter="dissolve">
                                      <p:cBhvr>
                                        <p:cTn id="7" dur="1000"/>
                                        <p:tgtEl>
                                          <p:spTgt spid="139273"/>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39269"/>
                                        </p:tgtEl>
                                        <p:attrNameLst>
                                          <p:attrName>style.visibility</p:attrName>
                                        </p:attrNameLst>
                                      </p:cBhvr>
                                      <p:to>
                                        <p:strVal val="visible"/>
                                      </p:to>
                                    </p:set>
                                    <p:animEffect transition="in" filter="dissolve">
                                      <p:cBhvr>
                                        <p:cTn id="11" dur="1000"/>
                                        <p:tgtEl>
                                          <p:spTgt spid="139269"/>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39270"/>
                                        </p:tgtEl>
                                        <p:attrNameLst>
                                          <p:attrName>style.visibility</p:attrName>
                                        </p:attrNameLst>
                                      </p:cBhvr>
                                      <p:to>
                                        <p:strVal val="visible"/>
                                      </p:to>
                                    </p:set>
                                    <p:animEffect transition="in" filter="dissolve">
                                      <p:cBhvr>
                                        <p:cTn id="15" dur="1000"/>
                                        <p:tgtEl>
                                          <p:spTgt spid="139270"/>
                                        </p:tgtEl>
                                      </p:cBhvr>
                                    </p:animEffect>
                                  </p:childTnLst>
                                </p:cTn>
                              </p:par>
                            </p:childTnLst>
                          </p:cTn>
                        </p:par>
                        <p:par>
                          <p:cTn id="16" fill="hold" nodeType="afterGroup">
                            <p:stCondLst>
                              <p:cond delay="3000"/>
                            </p:stCondLst>
                            <p:childTnLst>
                              <p:par>
                                <p:cTn id="17" presetID="9" presetClass="entr" presetSubtype="0" fill="hold" nodeType="afterEffect">
                                  <p:stCondLst>
                                    <p:cond delay="0"/>
                                  </p:stCondLst>
                                  <p:childTnLst>
                                    <p:set>
                                      <p:cBhvr>
                                        <p:cTn id="18" dur="1" fill="hold">
                                          <p:stCondLst>
                                            <p:cond delay="0"/>
                                          </p:stCondLst>
                                        </p:cTn>
                                        <p:tgtEl>
                                          <p:spTgt spid="139271"/>
                                        </p:tgtEl>
                                        <p:attrNameLst>
                                          <p:attrName>style.visibility</p:attrName>
                                        </p:attrNameLst>
                                      </p:cBhvr>
                                      <p:to>
                                        <p:strVal val="visible"/>
                                      </p:to>
                                    </p:set>
                                    <p:animEffect transition="in" filter="dissolve">
                                      <p:cBhvr>
                                        <p:cTn id="19" dur="1000"/>
                                        <p:tgtEl>
                                          <p:spTgt spid="139271"/>
                                        </p:tgtEl>
                                      </p:cBhvr>
                                    </p:animEffect>
                                  </p:childTnLst>
                                </p:cTn>
                              </p:par>
                            </p:childTnLst>
                          </p:cTn>
                        </p:par>
                        <p:par>
                          <p:cTn id="20" fill="hold" nodeType="afterGroup">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139272"/>
                                        </p:tgtEl>
                                        <p:attrNameLst>
                                          <p:attrName>style.visibility</p:attrName>
                                        </p:attrNameLst>
                                      </p:cBhvr>
                                      <p:to>
                                        <p:strVal val="visible"/>
                                      </p:to>
                                    </p:set>
                                    <p:animEffect transition="in" filter="dissolve">
                                      <p:cBhvr>
                                        <p:cTn id="23" dur="1000"/>
                                        <p:tgtEl>
                                          <p:spTgt spid="13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P spid="139272" grpId="0"/>
      <p:bldP spid="139273"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0372" name="Picture 4" descr="MarkofB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2286000"/>
            <a:ext cx="2286000" cy="308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0373" name="Picture 5" descr="MarkofBea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2090">
            <a:off x="228600" y="2284413"/>
            <a:ext cx="2743200" cy="320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0374" name="Picture 6" descr="MarkofBeas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2438400"/>
            <a:ext cx="36576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0370" name="Rectangle 2"/>
          <p:cNvSpPr>
            <a:spLocks noGrp="1" noChangeArrowheads="1"/>
          </p:cNvSpPr>
          <p:nvPr>
            <p:ph type="ctrTitle"/>
          </p:nvPr>
        </p:nvSpPr>
        <p:spPr>
          <a:xfrm>
            <a:off x="685800" y="762000"/>
            <a:ext cx="7772400" cy="1143000"/>
          </a:xfrm>
        </p:spPr>
        <p:txBody>
          <a:bodyPr/>
          <a:lstStyle/>
          <a:p>
            <a:pPr eaLnBrk="1" hangingPunct="1"/>
            <a:r>
              <a:rPr lang="ar-JO" sz="4000" b="1" dirty="0">
                <a:solidFill>
                  <a:srgbClr val="C70045"/>
                </a:solidFill>
                <a:latin typeface="Arial" panose="020B0604020202020204" pitchFamily="34" charset="0"/>
                <a:ea typeface="ＭＳ Ｐゴシック" charset="0"/>
                <a:cs typeface="Arial" panose="020B0604020202020204" pitchFamily="34" charset="0"/>
              </a:rPr>
              <a:t>فقد براون أهمية الصليب بشكل كامل</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850373"/>
                                        </p:tgtEl>
                                        <p:attrNameLst>
                                          <p:attrName>style.visibility</p:attrName>
                                        </p:attrNameLst>
                                      </p:cBhvr>
                                      <p:to>
                                        <p:strVal val="visible"/>
                                      </p:to>
                                    </p:set>
                                    <p:anim calcmode="lin" valueType="num">
                                      <p:cBhvr>
                                        <p:cTn id="7" dur="500" fill="hold"/>
                                        <p:tgtEl>
                                          <p:spTgt spid="1850373"/>
                                        </p:tgtEl>
                                        <p:attrNameLst>
                                          <p:attrName>ppt_w</p:attrName>
                                        </p:attrNameLst>
                                      </p:cBhvr>
                                      <p:tavLst>
                                        <p:tav tm="0">
                                          <p:val>
                                            <p:fltVal val="0"/>
                                          </p:val>
                                        </p:tav>
                                        <p:tav tm="100000">
                                          <p:val>
                                            <p:strVal val="#ppt_w"/>
                                          </p:val>
                                        </p:tav>
                                      </p:tavLst>
                                    </p:anim>
                                    <p:anim calcmode="lin" valueType="num">
                                      <p:cBhvr>
                                        <p:cTn id="8" dur="500" fill="hold"/>
                                        <p:tgtEl>
                                          <p:spTgt spid="1850373"/>
                                        </p:tgtEl>
                                        <p:attrNameLst>
                                          <p:attrName>ppt_h</p:attrName>
                                        </p:attrNameLst>
                                      </p:cBhvr>
                                      <p:tavLst>
                                        <p:tav tm="0">
                                          <p:val>
                                            <p:fltVal val="0"/>
                                          </p:val>
                                        </p:tav>
                                        <p:tav tm="100000">
                                          <p:val>
                                            <p:strVal val="#ppt_h"/>
                                          </p:val>
                                        </p:tav>
                                      </p:tavLst>
                                    </p:anim>
                                    <p:anim calcmode="lin" valueType="num">
                                      <p:cBhvr>
                                        <p:cTn id="9" dur="500" fill="hold"/>
                                        <p:tgtEl>
                                          <p:spTgt spid="1850373"/>
                                        </p:tgtEl>
                                        <p:attrNameLst>
                                          <p:attrName>style.rotation</p:attrName>
                                        </p:attrNameLst>
                                      </p:cBhvr>
                                      <p:tavLst>
                                        <p:tav tm="0">
                                          <p:val>
                                            <p:fltVal val="360"/>
                                          </p:val>
                                        </p:tav>
                                        <p:tav tm="100000">
                                          <p:val>
                                            <p:fltVal val="0"/>
                                          </p:val>
                                        </p:tav>
                                      </p:tavLst>
                                    </p:anim>
                                    <p:animEffect transition="in" filter="fade">
                                      <p:cBhvr>
                                        <p:cTn id="10" dur="500"/>
                                        <p:tgtEl>
                                          <p:spTgt spid="18503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850374"/>
                                        </p:tgtEl>
                                        <p:attrNameLst>
                                          <p:attrName>style.visibility</p:attrName>
                                        </p:attrNameLst>
                                      </p:cBhvr>
                                      <p:to>
                                        <p:strVal val="visible"/>
                                      </p:to>
                                    </p:set>
                                    <p:anim calcmode="lin" valueType="num">
                                      <p:cBhvr>
                                        <p:cTn id="15" dur="500" fill="hold"/>
                                        <p:tgtEl>
                                          <p:spTgt spid="1850374"/>
                                        </p:tgtEl>
                                        <p:attrNameLst>
                                          <p:attrName>ppt_w</p:attrName>
                                        </p:attrNameLst>
                                      </p:cBhvr>
                                      <p:tavLst>
                                        <p:tav tm="0">
                                          <p:val>
                                            <p:fltVal val="0"/>
                                          </p:val>
                                        </p:tav>
                                        <p:tav tm="100000">
                                          <p:val>
                                            <p:strVal val="#ppt_w"/>
                                          </p:val>
                                        </p:tav>
                                      </p:tavLst>
                                    </p:anim>
                                    <p:anim calcmode="lin" valueType="num">
                                      <p:cBhvr>
                                        <p:cTn id="16" dur="500" fill="hold"/>
                                        <p:tgtEl>
                                          <p:spTgt spid="1850374"/>
                                        </p:tgtEl>
                                        <p:attrNameLst>
                                          <p:attrName>ppt_h</p:attrName>
                                        </p:attrNameLst>
                                      </p:cBhvr>
                                      <p:tavLst>
                                        <p:tav tm="0">
                                          <p:val>
                                            <p:fltVal val="0"/>
                                          </p:val>
                                        </p:tav>
                                        <p:tav tm="100000">
                                          <p:val>
                                            <p:strVal val="#ppt_h"/>
                                          </p:val>
                                        </p:tav>
                                      </p:tavLst>
                                    </p:anim>
                                    <p:anim calcmode="lin" valueType="num">
                                      <p:cBhvr>
                                        <p:cTn id="17" dur="500" fill="hold"/>
                                        <p:tgtEl>
                                          <p:spTgt spid="1850374"/>
                                        </p:tgtEl>
                                        <p:attrNameLst>
                                          <p:attrName>style.rotation</p:attrName>
                                        </p:attrNameLst>
                                      </p:cBhvr>
                                      <p:tavLst>
                                        <p:tav tm="0">
                                          <p:val>
                                            <p:fltVal val="360"/>
                                          </p:val>
                                        </p:tav>
                                        <p:tav tm="100000">
                                          <p:val>
                                            <p:fltVal val="0"/>
                                          </p:val>
                                        </p:tav>
                                      </p:tavLst>
                                    </p:anim>
                                    <p:animEffect transition="in" filter="fade">
                                      <p:cBhvr>
                                        <p:cTn id="18" dur="500"/>
                                        <p:tgtEl>
                                          <p:spTgt spid="18503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850372"/>
                                        </p:tgtEl>
                                        <p:attrNameLst>
                                          <p:attrName>style.visibility</p:attrName>
                                        </p:attrNameLst>
                                      </p:cBhvr>
                                      <p:to>
                                        <p:strVal val="visible"/>
                                      </p:to>
                                    </p:set>
                                    <p:anim calcmode="lin" valueType="num">
                                      <p:cBhvr>
                                        <p:cTn id="23" dur="500" fill="hold"/>
                                        <p:tgtEl>
                                          <p:spTgt spid="1850372"/>
                                        </p:tgtEl>
                                        <p:attrNameLst>
                                          <p:attrName>ppt_w</p:attrName>
                                        </p:attrNameLst>
                                      </p:cBhvr>
                                      <p:tavLst>
                                        <p:tav tm="0">
                                          <p:val>
                                            <p:fltVal val="0"/>
                                          </p:val>
                                        </p:tav>
                                        <p:tav tm="100000">
                                          <p:val>
                                            <p:strVal val="#ppt_w"/>
                                          </p:val>
                                        </p:tav>
                                      </p:tavLst>
                                    </p:anim>
                                    <p:anim calcmode="lin" valueType="num">
                                      <p:cBhvr>
                                        <p:cTn id="24" dur="500" fill="hold"/>
                                        <p:tgtEl>
                                          <p:spTgt spid="1850372"/>
                                        </p:tgtEl>
                                        <p:attrNameLst>
                                          <p:attrName>ppt_h</p:attrName>
                                        </p:attrNameLst>
                                      </p:cBhvr>
                                      <p:tavLst>
                                        <p:tav tm="0">
                                          <p:val>
                                            <p:fltVal val="0"/>
                                          </p:val>
                                        </p:tav>
                                        <p:tav tm="100000">
                                          <p:val>
                                            <p:strVal val="#ppt_h"/>
                                          </p:val>
                                        </p:tav>
                                      </p:tavLst>
                                    </p:anim>
                                    <p:anim calcmode="lin" valueType="num">
                                      <p:cBhvr>
                                        <p:cTn id="25" dur="500" fill="hold"/>
                                        <p:tgtEl>
                                          <p:spTgt spid="1850372"/>
                                        </p:tgtEl>
                                        <p:attrNameLst>
                                          <p:attrName>style.rotation</p:attrName>
                                        </p:attrNameLst>
                                      </p:cBhvr>
                                      <p:tavLst>
                                        <p:tav tm="0">
                                          <p:val>
                                            <p:fltVal val="360"/>
                                          </p:val>
                                        </p:tav>
                                        <p:tav tm="100000">
                                          <p:val>
                                            <p:fltVal val="0"/>
                                          </p:val>
                                        </p:tav>
                                      </p:tavLst>
                                    </p:anim>
                                    <p:animEffect transition="in" filter="fade">
                                      <p:cBhvr>
                                        <p:cTn id="26" dur="500"/>
                                        <p:tgtEl>
                                          <p:spTgt spid="18503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850370"/>
                                        </p:tgtEl>
                                        <p:attrNameLst>
                                          <p:attrName>style.visibility</p:attrName>
                                        </p:attrNameLst>
                                      </p:cBhvr>
                                      <p:to>
                                        <p:strVal val="visible"/>
                                      </p:to>
                                    </p:set>
                                    <p:anim calcmode="lin" valueType="num">
                                      <p:cBhvr>
                                        <p:cTn id="31" dur="500" fill="hold"/>
                                        <p:tgtEl>
                                          <p:spTgt spid="1850370"/>
                                        </p:tgtEl>
                                        <p:attrNameLst>
                                          <p:attrName>ppt_w</p:attrName>
                                        </p:attrNameLst>
                                      </p:cBhvr>
                                      <p:tavLst>
                                        <p:tav tm="0">
                                          <p:val>
                                            <p:fltVal val="0"/>
                                          </p:val>
                                        </p:tav>
                                        <p:tav tm="100000">
                                          <p:val>
                                            <p:strVal val="#ppt_w"/>
                                          </p:val>
                                        </p:tav>
                                      </p:tavLst>
                                    </p:anim>
                                    <p:anim calcmode="lin" valueType="num">
                                      <p:cBhvr>
                                        <p:cTn id="32" dur="500" fill="hold"/>
                                        <p:tgtEl>
                                          <p:spTgt spid="1850370"/>
                                        </p:tgtEl>
                                        <p:attrNameLst>
                                          <p:attrName>ppt_h</p:attrName>
                                        </p:attrNameLst>
                                      </p:cBhvr>
                                      <p:tavLst>
                                        <p:tav tm="0">
                                          <p:val>
                                            <p:fltVal val="0"/>
                                          </p:val>
                                        </p:tav>
                                        <p:tav tm="100000">
                                          <p:val>
                                            <p:strVal val="#ppt_h"/>
                                          </p:val>
                                        </p:tav>
                                      </p:tavLst>
                                    </p:anim>
                                    <p:anim calcmode="lin" valueType="num">
                                      <p:cBhvr>
                                        <p:cTn id="33" dur="500" fill="hold"/>
                                        <p:tgtEl>
                                          <p:spTgt spid="1850370"/>
                                        </p:tgtEl>
                                        <p:attrNameLst>
                                          <p:attrName>style.rotation</p:attrName>
                                        </p:attrNameLst>
                                      </p:cBhvr>
                                      <p:tavLst>
                                        <p:tav tm="0">
                                          <p:val>
                                            <p:fltVal val="360"/>
                                          </p:val>
                                        </p:tav>
                                        <p:tav tm="100000">
                                          <p:val>
                                            <p:fltVal val="0"/>
                                          </p:val>
                                        </p:tav>
                                      </p:tavLst>
                                    </p:anim>
                                    <p:animEffect transition="in" filter="fade">
                                      <p:cBhvr>
                                        <p:cTn id="34" dur="500"/>
                                        <p:tgtEl>
                                          <p:spTgt spid="1850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037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9491" name="Rectangle 3"/>
          <p:cNvSpPr>
            <a:spLocks noGrp="1" noChangeArrowheads="1"/>
          </p:cNvSpPr>
          <p:nvPr>
            <p:ph type="title"/>
          </p:nvPr>
        </p:nvSpPr>
        <p:spPr>
          <a:xfrm>
            <a:off x="0" y="274639"/>
            <a:ext cx="9144000" cy="1325562"/>
          </a:xfrm>
          <a:effectLst>
            <a:outerShdw blurRad="63500" dist="89803" dir="2700000" algn="ctr" rotWithShape="0">
              <a:srgbClr val="000000">
                <a:alpha val="74997"/>
              </a:srgbClr>
            </a:outerShdw>
          </a:effectLst>
        </p:spPr>
        <p:txBody>
          <a:bodyPr/>
          <a:lstStyle/>
          <a:p>
            <a:pPr eaLnBrk="1" hangingPunct="1">
              <a:defRPr/>
            </a:pPr>
            <a:r>
              <a:rPr lang="ar-JO" sz="5400" b="1" dirty="0">
                <a:effectLst/>
                <a:latin typeface="Arial" panose="020B0604020202020204" pitchFamily="34" charset="0"/>
                <a:ea typeface="ＭＳ Ｐゴシック" charset="0"/>
                <a:cs typeface="Arial" panose="020B0604020202020204" pitchFamily="34" charset="0"/>
              </a:rPr>
              <a:t>ما هو الأمر الجيد بخصوص        الجمعة العظيمة؟</a:t>
            </a:r>
            <a:endParaRPr lang="en-US" sz="5400" b="1" dirty="0">
              <a:effectLst/>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76200" y="2362200"/>
            <a:ext cx="9067800" cy="2592388"/>
          </a:xfrm>
          <a:prstGeom prst="rect">
            <a:avLst/>
          </a:prstGeom>
          <a:noFill/>
          <a:ln w="9525">
            <a:noFill/>
            <a:miter lim="800000"/>
            <a:headEnd/>
            <a:tailEnd/>
          </a:ln>
          <a:effectLst>
            <a:outerShdw blurRad="63500" dist="8980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سيطر يسوع على عملية إلقاء القبض عليه.</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محاكمات يسوع غير القانونية براءته.</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دفع موت يسوع ثمن خطايانا.</a:t>
            </a:r>
          </a:p>
          <a:p>
            <a:pPr algn="r" rtl="1" eaLnBrk="1" hangingPunct="1">
              <a:spcBef>
                <a:spcPct val="20000"/>
              </a:spcBef>
              <a:buClr>
                <a:schemeClr val="hlink"/>
              </a:buClr>
              <a:buSzPct val="80000"/>
              <a:buFont typeface="Wingdings" charset="0"/>
              <a:buChar char="n"/>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أثبتت قيامة يسوع أنه يعطي حياة أبدية.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4706" name="Rectangle 3"/>
          <p:cNvSpPr>
            <a:spLocks noGrp="1" noChangeArrowheads="1"/>
          </p:cNvSpPr>
          <p:nvPr>
            <p:ph type="title"/>
          </p:nvPr>
        </p:nvSpPr>
        <p:spPr>
          <a:xfrm>
            <a:off x="0" y="35"/>
            <a:ext cx="7162800" cy="2316163"/>
          </a:xfrm>
          <a:solidFill>
            <a:srgbClr val="000000"/>
          </a:solidFill>
        </p:spPr>
        <p:txBody>
          <a:bodyPr/>
          <a:lstStyle/>
          <a:p>
            <a:pPr eaLnBrk="1" hangingPunct="1"/>
            <a:r>
              <a:rPr lang="ar-JO" sz="4000" b="1" dirty="0">
                <a:effectLst/>
                <a:latin typeface="Arial" charset="0"/>
                <a:ea typeface="ＭＳ Ｐゴシック" charset="0"/>
                <a:cs typeface="Arial" charset="0"/>
              </a:rPr>
              <a:t>الجمعة العظيمة عظيمة لأنه في هذا اليوم دفع يسوع المسيح ثمن خطيتك.</a:t>
            </a:r>
            <a:endParaRPr lang="en-US" sz="4000" b="1" dirty="0">
              <a:effectLst/>
              <a:latin typeface="Arial" charset="0"/>
              <a:ea typeface="ＭＳ Ｐゴシック" charset="0"/>
              <a:cs typeface="Arial" charset="0"/>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1315" name="Rectangle 3"/>
          <p:cNvSpPr>
            <a:spLocks noGrp="1" noChangeArrowheads="1"/>
          </p:cNvSpPr>
          <p:nvPr>
            <p:ph type="title"/>
          </p:nvPr>
        </p:nvSpPr>
        <p:spPr>
          <a:xfrm>
            <a:off x="381000" y="304800"/>
            <a:ext cx="8382000" cy="914400"/>
          </a:xfrm>
          <a:effectLst>
            <a:outerShdw blurRad="63500" dist="74053" dir="19742175" algn="ctr" rotWithShape="0">
              <a:srgbClr val="000000">
                <a:alpha val="74998"/>
              </a:srgbClr>
            </a:outerShdw>
          </a:effectLst>
        </p:spPr>
        <p:txBody>
          <a:bodyPr/>
          <a:lstStyle/>
          <a:p>
            <a:pPr marL="1085850" indent="-1085850" algn="r" eaLnBrk="1" hangingPunct="1"/>
            <a:r>
              <a:rPr lang="ar-JO" sz="4800" b="1" dirty="0">
                <a:solidFill>
                  <a:schemeClr val="tx1"/>
                </a:solidFill>
                <a:latin typeface="Arial" panose="020B0604020202020204" pitchFamily="34" charset="0"/>
                <a:ea typeface="SimSun" charset="0"/>
                <a:cs typeface="Arial" panose="020B0604020202020204" pitchFamily="34" charset="0"/>
              </a:rPr>
              <a:t>الفكرة الرئيسية في يوحنا</a:t>
            </a:r>
            <a:endParaRPr lang="en-US" sz="4800" b="1" dirty="0">
              <a:solidFill>
                <a:schemeClr val="tx1"/>
              </a:solidFill>
              <a:latin typeface="Arial" panose="020B0604020202020204" pitchFamily="34" charset="0"/>
              <a:ea typeface="SimSun" charset="0"/>
              <a:cs typeface="Arial" panose="020B0604020202020204" pitchFamily="34" charset="0"/>
            </a:endParaRPr>
          </a:p>
        </p:txBody>
      </p:sp>
      <p:sp>
        <p:nvSpPr>
          <p:cNvPr id="141316" name="Text Box 4"/>
          <p:cNvSpPr txBox="1">
            <a:spLocks noChangeArrowheads="1"/>
          </p:cNvSpPr>
          <p:nvPr/>
        </p:nvSpPr>
        <p:spPr bwMode="auto">
          <a:xfrm>
            <a:off x="838200" y="2133600"/>
            <a:ext cx="7772400" cy="3019425"/>
          </a:xfrm>
          <a:prstGeom prst="rect">
            <a:avLst/>
          </a:prstGeom>
          <a:noFill/>
          <a:ln>
            <a:noFill/>
          </a:ln>
          <a:effectLst>
            <a:outerShdw blurRad="63500" dist="74053" dir="19742175" algn="ctr" rotWithShape="0">
              <a:srgbClr val="000000">
                <a:alpha val="74998"/>
              </a:srgbClr>
            </a:outerShdw>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إن قيامة يسوع تقابل كل واحد منا عند </a:t>
            </a:r>
            <a:r>
              <a:rPr kumimoji="0" lang="ar-JO" altLang="zh-CN" sz="4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حاجته</a:t>
            </a: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 (يوحنا 20).</a:t>
            </a:r>
            <a:endParaRPr kumimoji="0" 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389845541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eaLnBrk="1" hangingPunct="1"/>
            <a:r>
              <a:rPr lang="ar-JO" sz="7200" b="1" dirty="0">
                <a:solidFill>
                  <a:schemeClr val="bg1"/>
                </a:solidFill>
                <a:latin typeface="Arial" panose="020B0604020202020204" pitchFamily="34" charset="0"/>
                <a:ea typeface="ＭＳ Ｐゴシック" charset="0"/>
                <a:cs typeface="Arial" panose="020B0604020202020204" pitchFamily="34" charset="0"/>
              </a:rPr>
              <a:t>من دحرج الحجر؟</a:t>
            </a:r>
            <a:endParaRPr lang="en-US" sz="72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لم يمت مطلقاً</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قوة يسوع؟</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الرومان؟</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القادة اليهود؟</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التلاميذ؟</a:t>
            </a:r>
            <a:endParaRPr kumimoji="0" lang="en-US" sz="3600" b="1" i="0" u="none" strike="noStrike" kern="1200" cap="none" spc="0" normalizeH="0" baseline="0" noProof="0" dirty="0">
              <a:ln>
                <a:noFill/>
              </a:ln>
              <a:solidFill>
                <a:srgbClr val="FFFFFF"/>
              </a:solidFill>
              <a:effectLst>
                <a:glow rad="228600">
                  <a:srgbClr val="380000">
                    <a:alpha val="40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ما الذي يتطلبه الأمر لتغيير بطرس اليائس؟</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أكفان</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فارغة</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799"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ar-JO" altLang="ja-JP" sz="4000" b="1"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لماذا كتب يوحنا                     عن معجزات يسوع؟</a:t>
            </a:r>
            <a:endParaRPr lang="en-US" sz="4000" dirty="0">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lIns="91275" tIns="45638" rIns="91275" bIns="45638" anchor="ctr"/>
          <a:lstStyle/>
          <a:p>
            <a:pPr marL="175906" marR="0" lvl="0" indent="-175906" algn="r" defTabSz="914400" rtl="0" eaLnBrk="1" fontAlgn="base" latinLnBrk="0" hangingPunct="1">
              <a:lnSpc>
                <a:spcPct val="100000"/>
              </a:lnSpc>
              <a:spcBef>
                <a:spcPct val="20000"/>
              </a:spcBef>
              <a:spcAft>
                <a:spcPct val="0"/>
              </a:spcAft>
              <a:buClr>
                <a:srgbClr val="FFCC66"/>
              </a:buClr>
              <a:buSzPct val="80000"/>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وأما هذه فقد كتبت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لتؤمنوا</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 يسوع هو المسيح ابن الله، ولكي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تكون لكم </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إذا آمنتم </a:t>
            </a:r>
            <a:r>
              <a:rPr kumimoji="0" lang="ar-JO" sz="28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حياة</a:t>
            </a: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باسمه (يوحنا 20: 31)</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حتى يكون لك حياة أبدية بالإيمان به</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ar-JO"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القانون الإلهي</a:t>
            </a:r>
            <a:endParaRPr lang="en-US" sz="4800" b="1" kern="1200"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sp>
        <p:nvSpPr>
          <p:cNvPr id="2" name="Rectangle 1"/>
          <p:cNvSpPr/>
          <p:nvPr/>
        </p:nvSpPr>
        <p:spPr>
          <a:xfrm>
            <a:off x="1619672" y="3943170"/>
            <a:ext cx="6768752" cy="2308324"/>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لأنه هكذا أحب الله العالم حتى بذل ابنه الوحيد، لكي لا يهلك كل من يؤمن به، بل تكون له الحياة الأبدية.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Microsoft YaHei UI Light" panose="020B0502040204020203" pitchFamily="34" charset="-122"/>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يوحنا ٣ : ١٦</a:t>
            </a:r>
          </a:p>
        </p:txBody>
      </p:sp>
    </p:spTree>
    <p:extLst>
      <p:ext uri="{BB962C8B-B14F-4D97-AF65-F5344CB8AC3E}">
        <p14:creationId xmlns:p14="http://schemas.microsoft.com/office/powerpoint/2010/main" val="38003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Arial" panose="020B0604020202020204" pitchFamily="34" charset="0"/>
                <a:ea typeface="SimSun" charset="0"/>
                <a:cs typeface="Arial" panose="020B0604020202020204" pitchFamily="34" charset="0"/>
              </a:rPr>
              <a:t>Jesus rose to give you new life!</a:t>
            </a:r>
            <a:endParaRPr lang="en-US">
              <a:latin typeface="Arial" panose="020B0604020202020204" pitchFamily="34" charset="0"/>
              <a:ea typeface="ＭＳ Ｐゴシック" charset="0"/>
              <a:cs typeface="Arial" panose="020B0604020202020204" pitchFamily="34" charset="0"/>
            </a:endParaRPr>
          </a:p>
        </p:txBody>
      </p:sp>
      <p:sp>
        <p:nvSpPr>
          <p:cNvPr id="963587" name="Rectangle 3"/>
          <p:cNvSpPr>
            <a:spLocks noGrp="1" noChangeArrowheads="1"/>
          </p:cNvSpPr>
          <p:nvPr>
            <p:ph type="body" idx="1"/>
          </p:nvPr>
        </p:nvSpPr>
        <p:spPr/>
        <p:txBody>
          <a:bodyPr/>
          <a:lstStyle/>
          <a:p>
            <a:pPr eaLnBrk="1" hangingPunct="1">
              <a:buFont typeface="Wingdings" charset="2"/>
              <a:buChar char="n"/>
              <a:defRPr/>
            </a:pPr>
            <a:endParaRPr lang="en-US">
              <a:latin typeface="Arial" panose="020B0604020202020204" pitchFamily="34" charset="0"/>
              <a:ea typeface="ＭＳ Ｐゴシック" charset="-128"/>
              <a:cs typeface="Arial" panose="020B0604020202020204" pitchFamily="34" charset="0"/>
            </a:endParaRPr>
          </a:p>
        </p:txBody>
      </p:sp>
      <p:pic>
        <p:nvPicPr>
          <p:cNvPr id="599043"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lIns="91275" tIns="45638" rIns="91275" bIns="456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قام يسوع ليعطيك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rPr>
              <a:t>حياة جديدة.</a:t>
            </a:r>
            <a:endParaRPr kumimoji="0" lang="en-US" sz="4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SimSun" charset="0"/>
              <a:cs typeface="Arial" panose="020B0604020202020204" pitchFamily="34" charset="0"/>
            </a:endParaRPr>
          </a:p>
        </p:txBody>
      </p:sp>
      <p:sp>
        <p:nvSpPr>
          <p:cNvPr id="963590" name="Rectangle 6"/>
          <p:cNvSpPr>
            <a:spLocks noChangeArrowheads="1"/>
          </p:cNvSpPr>
          <p:nvPr/>
        </p:nvSpPr>
        <p:spPr bwMode="auto">
          <a:xfrm>
            <a:off x="1295400" y="2251110"/>
            <a:ext cx="7848600" cy="3997325"/>
          </a:xfrm>
          <a:prstGeom prst="rect">
            <a:avLst/>
          </a:prstGeom>
          <a:noFill/>
          <a:ln w="9525">
            <a:noFill/>
            <a:miter lim="800000"/>
            <a:headEnd/>
            <a:tailEnd/>
          </a:ln>
          <a:effectLst/>
        </p:spPr>
        <p:txBody>
          <a:bodyPr lIns="91275" tIns="45638" rIns="91275" bIns="45638"/>
          <a:lstStyle/>
          <a:p>
            <a:pPr marL="608550" marR="0" lvl="0" indent="-608550" algn="l" defTabSz="914400" rtl="0" eaLnBrk="1" fontAlgn="base" latinLnBrk="0" hangingPunct="1">
              <a:lnSpc>
                <a:spcPct val="100000"/>
              </a:lnSpc>
              <a:spcBef>
                <a:spcPct val="20000"/>
              </a:spcBef>
              <a:spcAft>
                <a:spcPct val="0"/>
              </a:spcAft>
              <a:buClr>
                <a:srgbClr val="FFCC66"/>
              </a:buClr>
              <a:buSzTx/>
              <a:buFont typeface="Wingdings" charset="2"/>
              <a:buAutoNum type="alphaUcPeriod"/>
              <a:tabLst/>
              <a:defRPr/>
            </a:pPr>
            <a:endParaRPr kumimoji="0" 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pic>
        <p:nvPicPr>
          <p:cNvPr id="599046"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9047"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lIns="91275" tIns="45638" rIns="91275" bIns="45638"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1778"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الحبكة</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ar-JO" sz="4800" b="1" kern="1200" dirty="0">
                <a:solidFill>
                  <a:srgbClr val="FFFFFF"/>
                </a:solidFill>
                <a:effectLst>
                  <a:glow rad="177800">
                    <a:srgbClr val="000000"/>
                  </a:glow>
                </a:effectLst>
                <a:latin typeface="Arial" charset="0"/>
                <a:ea typeface="ＭＳ Ｐゴシック" charset="0"/>
                <a:cs typeface="Arial" charset="0"/>
              </a:rPr>
              <a:t>كيف يمكنك التعرف عليه؟</a:t>
            </a:r>
            <a:endParaRPr lang="en-US" sz="4800" b="1" kern="1200" dirty="0">
              <a:solidFill>
                <a:srgbClr val="FFFFFF"/>
              </a:solidFill>
              <a:effectLst>
                <a:glow rad="177800">
                  <a:srgbClr val="000000"/>
                </a:glow>
              </a:effectLst>
              <a:latin typeface="Arial" charset="0"/>
              <a:ea typeface="ＭＳ Ｐゴシック" charset="0"/>
              <a:cs typeface="Arial" charset="0"/>
            </a:endParaRP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أخطأت.</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صدق أن يسوع مات من أجلك.</a:t>
            </a: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اعترف أنك غيرت رأيك بشأن ما</a:t>
            </a:r>
            <a:r>
              <a:rPr lang="ar-JO" sz="3200" b="1" dirty="0">
                <a:solidFill>
                  <a:srgbClr val="FFFFFF"/>
                </a:solidFill>
                <a:effectLst>
                  <a:glow rad="177800">
                    <a:srgbClr val="000000"/>
                  </a:glow>
                </a:effectLst>
                <a:latin typeface="Arial" charset="0"/>
                <a:cs typeface="Arial" charset="0"/>
              </a:rPr>
              <a:t> / </a:t>
            </a:r>
            <a:r>
              <a:rPr kumimoji="0" lang="ar-JO"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rPr>
              <a:t>من يمكنه أن يخلصك (التوبة).</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7145316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0818"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ar-JO" sz="8800" b="1" dirty="0">
                <a:solidFill>
                  <a:schemeClr val="tx1"/>
                </a:solidFill>
                <a:latin typeface="Arial" panose="020B0604020202020204" pitchFamily="34" charset="0"/>
                <a:ea typeface="ＭＳ Ｐゴシック" charset="0"/>
                <a:cs typeface="Arial" panose="020B0604020202020204" pitchFamily="34" charset="0"/>
              </a:rPr>
              <a:t>فضح </a:t>
            </a:r>
            <a:br>
              <a:rPr lang="ar-JO" sz="8800" b="1" dirty="0">
                <a:solidFill>
                  <a:schemeClr val="tx1"/>
                </a:solidFill>
                <a:latin typeface="Arial" panose="020B0604020202020204" pitchFamily="34" charset="0"/>
                <a:ea typeface="ＭＳ Ｐゴシック" charset="0"/>
                <a:cs typeface="Arial" panose="020B0604020202020204" pitchFamily="34" charset="0"/>
              </a:rPr>
            </a:br>
            <a:r>
              <a:rPr lang="ar-JO" sz="8800" b="1" dirty="0">
                <a:solidFill>
                  <a:schemeClr val="tx1"/>
                </a:solidFill>
                <a:latin typeface="Arial" panose="020B0604020202020204" pitchFamily="34" charset="0"/>
                <a:ea typeface="ＭＳ Ｐゴシック" charset="0"/>
                <a:cs typeface="Arial" panose="020B0604020202020204" pitchFamily="34" charset="0"/>
              </a:rPr>
              <a:t>شيفرة دافنشي</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71C42C4-00C5-18A5-C309-82F96DBBC5F3}"/>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914400" rtl="0" eaLnBrk="0" fontAlgn="base" latinLnBrk="0" hangingPunct="0">
              <a:lnSpc>
                <a:spcPct val="100000"/>
              </a:lnSpc>
              <a:spcBef>
                <a:spcPct val="20000"/>
              </a:spcBef>
              <a:spcAft>
                <a:spcPct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sz="1600" b="1" kern="0" dirty="0">
                <a:solidFill>
                  <a:srgbClr val="FFFFFF"/>
                </a:solidFill>
                <a:effectLst>
                  <a:outerShdw blurRad="38100" dist="38100" dir="2700000" algn="tl">
                    <a:srgbClr val="000000"/>
                  </a:outerShdw>
                </a:effectLst>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extLst>
      <p:ext uri="{BB962C8B-B14F-4D97-AF65-F5344CB8AC3E}">
        <p14:creationId xmlns:p14="http://schemas.microsoft.com/office/powerpoint/2010/main" val="157629016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87491" name="Rectangle 3"/>
          <p:cNvSpPr>
            <a:spLocks noGrp="1" noChangeArrowheads="1"/>
          </p:cNvSpPr>
          <p:nvPr>
            <p:ph type="title"/>
          </p:nvPr>
        </p:nvSpPr>
        <p:spPr>
          <a:xfrm>
            <a:off x="152400" y="609600"/>
            <a:ext cx="8991600" cy="1143000"/>
          </a:xfrm>
          <a:effectLst>
            <a:outerShdw blurRad="63500" dist="35921" dir="2700000" algn="ctr" rotWithShape="0">
              <a:srgbClr val="000000"/>
            </a:outerShdw>
          </a:effectLst>
        </p:spPr>
        <p:txBody>
          <a:bodyPr/>
          <a:lstStyle/>
          <a:p>
            <a:pPr algn="r" rtl="1">
              <a:defRPr/>
            </a:pPr>
            <a:r>
              <a:rPr lang="ar-JO" sz="10600" b="1" dirty="0">
                <a:solidFill>
                  <a:schemeClr val="tx1"/>
                </a:solidFill>
                <a:latin typeface="Arial" panose="020B0604020202020204" pitchFamily="34" charset="0"/>
                <a:ea typeface="ＭＳ Ｐゴシック" charset="0"/>
                <a:cs typeface="Arial" panose="020B0604020202020204" pitchFamily="34" charset="0"/>
              </a:rPr>
              <a:t>أسئلة؟</a:t>
            </a:r>
            <a:endParaRPr lang="en-US" sz="54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p:zoom/>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2"/>
          <p:cNvSpPr>
            <a:spLocks noGrp="1" noChangeArrowheads="1"/>
          </p:cNvSpPr>
          <p:nvPr>
            <p:ph type="ctrTitle"/>
          </p:nvPr>
        </p:nvSpPr>
        <p:spPr>
          <a:xfrm>
            <a:off x="685800" y="2286000"/>
            <a:ext cx="8001000" cy="24384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ملاحق عن نساء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الشرق الأدنى القديم</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 name="Picture 8">
            <a:extLst>
              <a:ext uri="{FF2B5EF4-FFF2-40B4-BE49-F238E27FC236}">
                <a16:creationId xmlns:a16="http://schemas.microsoft.com/office/drawing/2014/main" id="{1049459B-71F3-254D-9D42-A71C04074491}"/>
              </a:ext>
            </a:extLst>
          </p:cNvPr>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0" y="-27384"/>
            <a:ext cx="9180512" cy="69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0" y="0"/>
            <a:ext cx="9180512" cy="685800"/>
          </a:xfrm>
          <a:solidFill>
            <a:schemeClr val="bg2"/>
          </a:solidFill>
        </p:spPr>
        <p:txBody>
          <a:bodyPr/>
          <a:lstStyle/>
          <a:p>
            <a:pPr eaLnBrk="1" hangingPunct="1">
              <a:defRPr/>
            </a:pPr>
            <a:r>
              <a:rPr lang="ar-JO" sz="280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39939" name="Rectangle 3"/>
          <p:cNvSpPr>
            <a:spLocks noGrp="1" noChangeArrowheads="1"/>
          </p:cNvSpPr>
          <p:nvPr>
            <p:ph type="body" sz="half" idx="1"/>
          </p:nvPr>
        </p:nvSpPr>
        <p:spPr>
          <a:xfrm>
            <a:off x="304800" y="1600200"/>
            <a:ext cx="3793761" cy="685800"/>
          </a:xfrm>
          <a:noFill/>
          <a:ln w="9525">
            <a:noFill/>
            <a:miter lim="800000"/>
            <a:headEnd/>
            <a:tailEnd/>
          </a:ln>
          <a:effectLst/>
        </p:spPr>
        <p:txBody>
          <a:bodyPr/>
          <a:lstStyle/>
          <a:p>
            <a:pPr algn="r" rtl="1" eaLnBrk="1" hangingPunct="1">
              <a:buClr>
                <a:srgbClr val="99FF99"/>
              </a:buClr>
            </a:pPr>
            <a:r>
              <a:rPr lang="ar-JO" sz="3600" b="1" kern="1200" dirty="0">
                <a:solidFill>
                  <a:srgbClr val="FFFFFF"/>
                </a:solidFill>
                <a:latin typeface="Arial" panose="020B0604020202020204" pitchFamily="34" charset="0"/>
                <a:ea typeface="ＭＳ Ｐゴシック" charset="0"/>
                <a:cs typeface="Arial" panose="020B0604020202020204" pitchFamily="34" charset="0"/>
              </a:rPr>
              <a:t>قوانين كثيرة</a:t>
            </a:r>
            <a:endParaRPr lang="en-US" sz="36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9955" name="Rectangle 19"/>
          <p:cNvSpPr>
            <a:spLocks noChangeArrowheads="1"/>
          </p:cNvSpPr>
          <p:nvPr/>
        </p:nvSpPr>
        <p:spPr bwMode="black">
          <a:xfrm>
            <a:off x="304800" y="2286000"/>
            <a:ext cx="3793761"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ممتلكات</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56" name="Rectangle 20"/>
          <p:cNvSpPr>
            <a:spLocks noChangeArrowheads="1"/>
          </p:cNvSpPr>
          <p:nvPr/>
        </p:nvSpPr>
        <p:spPr bwMode="black">
          <a:xfrm>
            <a:off x="304800" y="2936875"/>
            <a:ext cx="3691136"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أدنى من الرجال</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57" name="Rectangle 21"/>
          <p:cNvSpPr>
            <a:spLocks noChangeArrowheads="1"/>
          </p:cNvSpPr>
          <p:nvPr/>
        </p:nvSpPr>
        <p:spPr bwMode="black">
          <a:xfrm>
            <a:off x="304800" y="3581400"/>
            <a:ext cx="3691136"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الإستغلال مسموح</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58" name="Rectangle 22"/>
          <p:cNvSpPr>
            <a:spLocks noChangeArrowheads="1"/>
          </p:cNvSpPr>
          <p:nvPr/>
        </p:nvSpPr>
        <p:spPr bwMode="black">
          <a:xfrm>
            <a:off x="304800" y="4232275"/>
            <a:ext cx="3691136"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قلة متعلمة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59" name="Rectangle 23"/>
          <p:cNvSpPr>
            <a:spLocks noChangeArrowheads="1"/>
          </p:cNvSpPr>
          <p:nvPr/>
        </p:nvSpPr>
        <p:spPr bwMode="black">
          <a:xfrm>
            <a:off x="4648200" y="1600200"/>
            <a:ext cx="44958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قوانين قليلة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60" name="Rectangle 24"/>
          <p:cNvSpPr>
            <a:spLocks noChangeArrowheads="1"/>
          </p:cNvSpPr>
          <p:nvPr/>
        </p:nvSpPr>
        <p:spPr bwMode="black">
          <a:xfrm>
            <a:off x="4648199" y="2286000"/>
            <a:ext cx="4495799"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أشخاص</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61" name="Rectangle 25"/>
          <p:cNvSpPr>
            <a:spLocks noChangeArrowheads="1"/>
          </p:cNvSpPr>
          <p:nvPr/>
        </p:nvSpPr>
        <p:spPr bwMode="black">
          <a:xfrm>
            <a:off x="4648200" y="2936875"/>
            <a:ext cx="4495798"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مساويات للرجال</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62" name="Rectangle 26"/>
          <p:cNvSpPr>
            <a:spLocks noChangeArrowheads="1"/>
          </p:cNvSpPr>
          <p:nvPr/>
        </p:nvSpPr>
        <p:spPr bwMode="black">
          <a:xfrm>
            <a:off x="4648200" y="3581400"/>
            <a:ext cx="44958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شهر العسل</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9963" name="Rectangle 27"/>
          <p:cNvSpPr>
            <a:spLocks noChangeArrowheads="1"/>
          </p:cNvSpPr>
          <p:nvPr/>
        </p:nvSpPr>
        <p:spPr bwMode="black">
          <a:xfrm>
            <a:off x="4648200" y="4232275"/>
            <a:ext cx="44958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جميعهن متعلمات</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15"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28619D74-42AD-6ACF-46D4-B2EC6DD3B177}"/>
              </a:ext>
            </a:extLst>
          </p:cNvPr>
          <p:cNvSpPr txBox="1">
            <a:spLocks noChangeArrowheads="1"/>
          </p:cNvSpPr>
          <p:nvPr/>
        </p:nvSpPr>
        <p:spPr bwMode="black">
          <a:xfrm>
            <a:off x="59961" y="869430"/>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الوثنيات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EF5EC19B-595E-14A4-8EA4-AC14472D24A7}"/>
              </a:ext>
            </a:extLst>
          </p:cNvPr>
          <p:cNvSpPr txBox="1">
            <a:spLocks noChangeArrowheads="1"/>
          </p:cNvSpPr>
          <p:nvPr/>
        </p:nvSpPr>
        <p:spPr bwMode="black">
          <a:xfrm>
            <a:off x="4721902" y="899411"/>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الإسرائيليات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500"/>
                                        <p:tgtEl>
                                          <p:spTgt spid="399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959"/>
                                        </p:tgtEl>
                                        <p:attrNameLst>
                                          <p:attrName>style.visibility</p:attrName>
                                        </p:attrNameLst>
                                      </p:cBhvr>
                                      <p:to>
                                        <p:strVal val="visible"/>
                                      </p:to>
                                    </p:set>
                                    <p:animEffect transition="in" filter="fade">
                                      <p:cBhvr>
                                        <p:cTn id="12" dur="500"/>
                                        <p:tgtEl>
                                          <p:spTgt spid="3995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955"/>
                                        </p:tgtEl>
                                        <p:attrNameLst>
                                          <p:attrName>style.visibility</p:attrName>
                                        </p:attrNameLst>
                                      </p:cBhvr>
                                      <p:to>
                                        <p:strVal val="visible"/>
                                      </p:to>
                                    </p:set>
                                    <p:animEffect transition="in" filter="fade">
                                      <p:cBhvr>
                                        <p:cTn id="17" dur="500"/>
                                        <p:tgtEl>
                                          <p:spTgt spid="3995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9960"/>
                                        </p:tgtEl>
                                        <p:attrNameLst>
                                          <p:attrName>style.visibility</p:attrName>
                                        </p:attrNameLst>
                                      </p:cBhvr>
                                      <p:to>
                                        <p:strVal val="visible"/>
                                      </p:to>
                                    </p:set>
                                    <p:animEffect transition="in" filter="fade">
                                      <p:cBhvr>
                                        <p:cTn id="22" dur="500"/>
                                        <p:tgtEl>
                                          <p:spTgt spid="399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9956"/>
                                        </p:tgtEl>
                                        <p:attrNameLst>
                                          <p:attrName>style.visibility</p:attrName>
                                        </p:attrNameLst>
                                      </p:cBhvr>
                                      <p:to>
                                        <p:strVal val="visible"/>
                                      </p:to>
                                    </p:set>
                                    <p:animEffect transition="in" filter="fade">
                                      <p:cBhvr>
                                        <p:cTn id="27" dur="500"/>
                                        <p:tgtEl>
                                          <p:spTgt spid="399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961"/>
                                        </p:tgtEl>
                                        <p:attrNameLst>
                                          <p:attrName>style.visibility</p:attrName>
                                        </p:attrNameLst>
                                      </p:cBhvr>
                                      <p:to>
                                        <p:strVal val="visible"/>
                                      </p:to>
                                    </p:set>
                                    <p:animEffect transition="in" filter="fade">
                                      <p:cBhvr>
                                        <p:cTn id="32" dur="500"/>
                                        <p:tgtEl>
                                          <p:spTgt spid="399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957"/>
                                        </p:tgtEl>
                                        <p:attrNameLst>
                                          <p:attrName>style.visibility</p:attrName>
                                        </p:attrNameLst>
                                      </p:cBhvr>
                                      <p:to>
                                        <p:strVal val="visible"/>
                                      </p:to>
                                    </p:set>
                                    <p:animEffect transition="in" filter="fade">
                                      <p:cBhvr>
                                        <p:cTn id="37" dur="500"/>
                                        <p:tgtEl>
                                          <p:spTgt spid="3995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962"/>
                                        </p:tgtEl>
                                        <p:attrNameLst>
                                          <p:attrName>style.visibility</p:attrName>
                                        </p:attrNameLst>
                                      </p:cBhvr>
                                      <p:to>
                                        <p:strVal val="visible"/>
                                      </p:to>
                                    </p:set>
                                    <p:animEffect transition="in" filter="fade">
                                      <p:cBhvr>
                                        <p:cTn id="42" dur="500"/>
                                        <p:tgtEl>
                                          <p:spTgt spid="3996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9958"/>
                                        </p:tgtEl>
                                        <p:attrNameLst>
                                          <p:attrName>style.visibility</p:attrName>
                                        </p:attrNameLst>
                                      </p:cBhvr>
                                      <p:to>
                                        <p:strVal val="visible"/>
                                      </p:to>
                                    </p:set>
                                    <p:animEffect transition="in" filter="fade">
                                      <p:cBhvr>
                                        <p:cTn id="47" dur="500"/>
                                        <p:tgtEl>
                                          <p:spTgt spid="399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9963"/>
                                        </p:tgtEl>
                                        <p:attrNameLst>
                                          <p:attrName>style.visibility</p:attrName>
                                        </p:attrNameLst>
                                      </p:cBhvr>
                                      <p:to>
                                        <p:strVal val="visible"/>
                                      </p:to>
                                    </p:set>
                                    <p:animEffect transition="in" filter="fade">
                                      <p:cBhvr>
                                        <p:cTn id="52" dur="500"/>
                                        <p:tgtEl>
                                          <p:spTgt spid="39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P spid="39955" grpId="0" autoUpdateAnimBg="0"/>
      <p:bldP spid="39956" grpId="0" autoUpdateAnimBg="0"/>
      <p:bldP spid="39957" grpId="0" autoUpdateAnimBg="0"/>
      <p:bldP spid="39958" grpId="0" autoUpdateAnimBg="0"/>
      <p:bldP spid="39959" grpId="0" autoUpdateAnimBg="0"/>
      <p:bldP spid="39960" grpId="0" autoUpdateAnimBg="0"/>
      <p:bldP spid="39961" grpId="0" autoUpdateAnimBg="0"/>
      <p:bldP spid="39962" grpId="0" autoUpdateAnimBg="0"/>
      <p:bldP spid="39963"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6"/>
          <p:cNvSpPr>
            <a:spLocks noChangeArrowheads="1"/>
          </p:cNvSpPr>
          <p:nvPr/>
        </p:nvSpPr>
        <p:spPr bwMode="auto">
          <a:xfrm>
            <a:off x="0" y="0"/>
            <a:ext cx="9144000" cy="6858000"/>
          </a:xfrm>
          <a:prstGeom prst="rect">
            <a:avLst/>
          </a:prstGeom>
          <a:solidFill>
            <a:srgbClr val="F0EEB3"/>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57698" name="Group 11"/>
          <p:cNvGrpSpPr>
            <a:grpSpLocks/>
          </p:cNvGrpSpPr>
          <p:nvPr/>
        </p:nvGrpSpPr>
        <p:grpSpPr bwMode="auto">
          <a:xfrm>
            <a:off x="2748181" y="3377208"/>
            <a:ext cx="2692896" cy="3556992"/>
            <a:chOff x="1728" y="1008"/>
            <a:chExt cx="1968" cy="2736"/>
          </a:xfrm>
        </p:grpSpPr>
        <p:pic>
          <p:nvPicPr>
            <p:cNvPr id="15771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6" y="1008"/>
              <a:ext cx="1904" cy="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13" name="AutoShape 7"/>
            <p:cNvSpPr>
              <a:spLocks noChangeArrowheads="1"/>
            </p:cNvSpPr>
            <p:nvPr/>
          </p:nvSpPr>
          <p:spPr bwMode="auto">
            <a:xfrm>
              <a:off x="1776" y="3024"/>
              <a:ext cx="288" cy="720"/>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14" name="AutoShape 8"/>
            <p:cNvSpPr>
              <a:spLocks noChangeArrowheads="1"/>
            </p:cNvSpPr>
            <p:nvPr/>
          </p:nvSpPr>
          <p:spPr bwMode="auto">
            <a:xfrm flipH="1">
              <a:off x="3360" y="2928"/>
              <a:ext cx="336"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15" name="AutoShape 9"/>
            <p:cNvSpPr>
              <a:spLocks noChangeArrowheads="1"/>
            </p:cNvSpPr>
            <p:nvPr/>
          </p:nvSpPr>
          <p:spPr bwMode="auto">
            <a:xfrm flipH="1" flipV="1">
              <a:off x="3168" y="1008"/>
              <a:ext cx="528"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7716" name="AutoShape 10"/>
            <p:cNvSpPr>
              <a:spLocks noChangeArrowheads="1"/>
            </p:cNvSpPr>
            <p:nvPr/>
          </p:nvSpPr>
          <p:spPr bwMode="auto">
            <a:xfrm flipV="1">
              <a:off x="1728" y="1008"/>
              <a:ext cx="336" cy="768"/>
            </a:xfrm>
            <a:prstGeom prst="rtTriangle">
              <a:avLst/>
            </a:prstGeom>
            <a:solidFill>
              <a:srgbClr val="F0EEB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pic>
        <p:nvPicPr>
          <p:cNvPr id="157699"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9" name="Rectangle 25"/>
          <p:cNvSpPr>
            <a:spLocks noGrp="1" noChangeArrowheads="1"/>
          </p:cNvSpPr>
          <p:nvPr>
            <p:ph type="title"/>
          </p:nvPr>
        </p:nvSpPr>
        <p:spPr>
          <a:xfrm>
            <a:off x="0" y="0"/>
            <a:ext cx="6444208" cy="685800"/>
          </a:xfrm>
          <a:solidFill>
            <a:schemeClr val="bg2"/>
          </a:solidFill>
        </p:spPr>
        <p:txBody>
          <a:bodyPr/>
          <a:lstStyle/>
          <a:p>
            <a:pPr eaLnBrk="1" hangingPunct="1">
              <a:defRPr/>
            </a:pPr>
            <a:r>
              <a:rPr lang="ar-JO" sz="280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2010" name="Rectangle 26"/>
          <p:cNvSpPr>
            <a:spLocks noChangeArrowheads="1"/>
          </p:cNvSpPr>
          <p:nvPr/>
        </p:nvSpPr>
        <p:spPr bwMode="black">
          <a:xfrm>
            <a:off x="-42664" y="1828800"/>
            <a:ext cx="40386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الحجاب مطلوب</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14" name="Rectangle 30"/>
          <p:cNvSpPr>
            <a:spLocks noChangeArrowheads="1"/>
          </p:cNvSpPr>
          <p:nvPr/>
        </p:nvSpPr>
        <p:spPr bwMode="black">
          <a:xfrm>
            <a:off x="-42664" y="2478088"/>
            <a:ext cx="4038600" cy="6445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زانيات</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15" name="Rectangle 31"/>
          <p:cNvSpPr>
            <a:spLocks noChangeArrowheads="1"/>
          </p:cNvSpPr>
          <p:nvPr/>
        </p:nvSpPr>
        <p:spPr bwMode="black">
          <a:xfrm>
            <a:off x="-42664" y="3086100"/>
            <a:ext cx="40386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ندرة تعدد الزوجات</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16" name="Rectangle 32"/>
          <p:cNvSpPr>
            <a:spLocks noChangeArrowheads="1"/>
          </p:cNvSpPr>
          <p:nvPr/>
        </p:nvSpPr>
        <p:spPr bwMode="black">
          <a:xfrm>
            <a:off x="-42664" y="3733800"/>
            <a:ext cx="4038600" cy="72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استغلال الأرامل</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17" name="Rectangle 33"/>
          <p:cNvSpPr>
            <a:spLocks noChangeArrowheads="1"/>
          </p:cNvSpPr>
          <p:nvPr/>
        </p:nvSpPr>
        <p:spPr bwMode="black">
          <a:xfrm>
            <a:off x="4572000" y="1828800"/>
            <a:ext cx="45720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في الزواج فقط</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19" name="Rectangle 35"/>
          <p:cNvSpPr>
            <a:spLocks noChangeArrowheads="1"/>
          </p:cNvSpPr>
          <p:nvPr/>
        </p:nvSpPr>
        <p:spPr bwMode="black">
          <a:xfrm>
            <a:off x="4572000" y="2478088"/>
            <a:ext cx="4572000" cy="6445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الزنا ممنوع</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20" name="Rectangle 36"/>
          <p:cNvSpPr>
            <a:spLocks noChangeArrowheads="1"/>
          </p:cNvSpPr>
          <p:nvPr/>
        </p:nvSpPr>
        <p:spPr bwMode="black">
          <a:xfrm>
            <a:off x="4571999" y="3086100"/>
            <a:ext cx="4571999"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تعدد الزوجات مقبول</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42021" name="Rectangle 37"/>
          <p:cNvSpPr>
            <a:spLocks noChangeArrowheads="1"/>
          </p:cNvSpPr>
          <p:nvPr/>
        </p:nvSpPr>
        <p:spPr bwMode="black">
          <a:xfrm>
            <a:off x="4572000" y="3733800"/>
            <a:ext cx="4614664" cy="72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rPr>
              <a:t>العناية بالأرامل</a:t>
            </a:r>
            <a:endParaRPr kumimoji="0" lang="en-US" sz="3600" b="1" i="0" u="none" strike="noStrike" kern="1200" cap="none" spc="0" normalizeH="0" baseline="0" noProof="0" dirty="0">
              <a:ln>
                <a:noFill/>
              </a:ln>
              <a:solidFill>
                <a:srgbClr val="993717"/>
              </a:solidFill>
              <a:effectLst/>
              <a:uLnTx/>
              <a:uFillTx/>
              <a:latin typeface="Arial" panose="020B0604020202020204" pitchFamily="34" charset="0"/>
              <a:ea typeface="ＭＳ Ｐゴシック" charset="0"/>
              <a:cs typeface="Arial" panose="020B0604020202020204" pitchFamily="34" charset="0"/>
            </a:endParaRPr>
          </a:p>
        </p:txBody>
      </p:sp>
      <p:sp>
        <p:nvSpPr>
          <p:cNvPr id="157711"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154أ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9F6AAB1A-1537-D8E9-0011-61CDD58BCE4B}"/>
              </a:ext>
            </a:extLst>
          </p:cNvPr>
          <p:cNvSpPr/>
          <p:nvPr/>
        </p:nvSpPr>
        <p:spPr bwMode="auto">
          <a:xfrm>
            <a:off x="1222376" y="876300"/>
            <a:ext cx="1765448" cy="69790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الوثنيات</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5821BF85-6A2E-BB96-D10D-AFDE2BD1179B}"/>
              </a:ext>
            </a:extLst>
          </p:cNvPr>
          <p:cNvSpPr/>
          <p:nvPr/>
        </p:nvSpPr>
        <p:spPr bwMode="auto">
          <a:xfrm>
            <a:off x="5105400" y="876300"/>
            <a:ext cx="3355032" cy="697905"/>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الإسرائيليات</a:t>
            </a:r>
            <a:endParaRPr kumimoji="0" lang="en-US" sz="48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010">
                                            <p:txEl>
                                              <p:pRg st="0" end="0"/>
                                            </p:txEl>
                                          </p:spTgt>
                                        </p:tgtEl>
                                        <p:attrNameLst>
                                          <p:attrName>style.visibility</p:attrName>
                                        </p:attrNameLst>
                                      </p:cBhvr>
                                      <p:to>
                                        <p:strVal val="visible"/>
                                      </p:to>
                                    </p:set>
                                    <p:animEffect transition="in" filter="fade">
                                      <p:cBhvr>
                                        <p:cTn id="7" dur="500"/>
                                        <p:tgtEl>
                                          <p:spTgt spid="420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017"/>
                                        </p:tgtEl>
                                        <p:attrNameLst>
                                          <p:attrName>style.visibility</p:attrName>
                                        </p:attrNameLst>
                                      </p:cBhvr>
                                      <p:to>
                                        <p:strVal val="visible"/>
                                      </p:to>
                                    </p:set>
                                    <p:animEffect transition="in" filter="fade">
                                      <p:cBhvr>
                                        <p:cTn id="12" dur="500"/>
                                        <p:tgtEl>
                                          <p:spTgt spid="4201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014"/>
                                        </p:tgtEl>
                                        <p:attrNameLst>
                                          <p:attrName>style.visibility</p:attrName>
                                        </p:attrNameLst>
                                      </p:cBhvr>
                                      <p:to>
                                        <p:strVal val="visible"/>
                                      </p:to>
                                    </p:set>
                                    <p:animEffect transition="in" filter="fade">
                                      <p:cBhvr>
                                        <p:cTn id="17" dur="500"/>
                                        <p:tgtEl>
                                          <p:spTgt spid="420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019"/>
                                        </p:tgtEl>
                                        <p:attrNameLst>
                                          <p:attrName>style.visibility</p:attrName>
                                        </p:attrNameLst>
                                      </p:cBhvr>
                                      <p:to>
                                        <p:strVal val="visible"/>
                                      </p:to>
                                    </p:set>
                                    <p:animEffect transition="in" filter="fade">
                                      <p:cBhvr>
                                        <p:cTn id="22" dur="500"/>
                                        <p:tgtEl>
                                          <p:spTgt spid="42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2015"/>
                                        </p:tgtEl>
                                        <p:attrNameLst>
                                          <p:attrName>style.visibility</p:attrName>
                                        </p:attrNameLst>
                                      </p:cBhvr>
                                      <p:to>
                                        <p:strVal val="visible"/>
                                      </p:to>
                                    </p:set>
                                    <p:animEffect transition="in" filter="fade">
                                      <p:cBhvr>
                                        <p:cTn id="27" dur="500"/>
                                        <p:tgtEl>
                                          <p:spTgt spid="420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020"/>
                                        </p:tgtEl>
                                        <p:attrNameLst>
                                          <p:attrName>style.visibility</p:attrName>
                                        </p:attrNameLst>
                                      </p:cBhvr>
                                      <p:to>
                                        <p:strVal val="visible"/>
                                      </p:to>
                                    </p:set>
                                    <p:animEffect transition="in" filter="fade">
                                      <p:cBhvr>
                                        <p:cTn id="32" dur="500"/>
                                        <p:tgtEl>
                                          <p:spTgt spid="4202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016"/>
                                        </p:tgtEl>
                                        <p:attrNameLst>
                                          <p:attrName>style.visibility</p:attrName>
                                        </p:attrNameLst>
                                      </p:cBhvr>
                                      <p:to>
                                        <p:strVal val="visible"/>
                                      </p:to>
                                    </p:set>
                                    <p:animEffect transition="in" filter="fade">
                                      <p:cBhvr>
                                        <p:cTn id="37" dur="500"/>
                                        <p:tgtEl>
                                          <p:spTgt spid="420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2021"/>
                                        </p:tgtEl>
                                        <p:attrNameLst>
                                          <p:attrName>style.visibility</p:attrName>
                                        </p:attrNameLst>
                                      </p:cBhvr>
                                      <p:to>
                                        <p:strVal val="visible"/>
                                      </p:to>
                                    </p:set>
                                    <p:animEffect transition="in" filter="fade">
                                      <p:cBhvr>
                                        <p:cTn id="42" dur="500"/>
                                        <p:tgtEl>
                                          <p:spTgt spid="42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10" grpId="0" build="p" autoUpdateAnimBg="0"/>
      <p:bldP spid="42014" grpId="0" autoUpdateAnimBg="0"/>
      <p:bldP spid="42015" grpId="0" autoUpdateAnimBg="0"/>
      <p:bldP spid="42016" grpId="0" autoUpdateAnimBg="0"/>
      <p:bldP spid="42017" grpId="0" autoUpdateAnimBg="0"/>
      <p:bldP spid="42019" grpId="0" autoUpdateAnimBg="0"/>
      <p:bldP spid="42020" grpId="0" autoUpdateAnimBg="0"/>
      <p:bldP spid="42021"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3" name="Picture 1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0"/>
            <a:ext cx="6444208" cy="685800"/>
          </a:xfrm>
          <a:solidFill>
            <a:schemeClr val="bg2"/>
          </a:solidFill>
        </p:spPr>
        <p:txBody>
          <a:bodyPr/>
          <a:lstStyle/>
          <a:p>
            <a:pPr eaLnBrk="1" hangingPunct="1">
              <a:defRPr/>
            </a:pPr>
            <a:r>
              <a:rPr lang="ar-JO" sz="2800" dirty="0">
                <a:effectLst>
                  <a:glow rad="152400">
                    <a:schemeClr val="bg2"/>
                  </a:glow>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glow rad="152400">
                  <a:schemeClr val="bg2"/>
                </a:glow>
              </a:effectLst>
              <a:latin typeface="Arial" panose="020B0604020202020204" pitchFamily="34" charset="0"/>
              <a:ea typeface="ＭＳ Ｐゴシック" charset="0"/>
              <a:cs typeface="Arial" panose="020B0604020202020204" pitchFamily="34" charset="0"/>
            </a:endParaRPr>
          </a:p>
        </p:txBody>
      </p:sp>
      <p:sp>
        <p:nvSpPr>
          <p:cNvPr id="43012" name="Rectangle 4"/>
          <p:cNvSpPr>
            <a:spLocks noGrp="1" noChangeArrowheads="1"/>
          </p:cNvSpPr>
          <p:nvPr>
            <p:ph type="body" sz="half" idx="1"/>
          </p:nvPr>
        </p:nvSpPr>
        <p:spPr>
          <a:xfrm>
            <a:off x="0" y="1600200"/>
            <a:ext cx="4343400" cy="685800"/>
          </a:xfrm>
        </p:spPr>
        <p:txBody>
          <a:bodyPr/>
          <a:lstStyle/>
          <a:p>
            <a:pPr algn="r" rtl="1" eaLnBrk="1" hangingPunct="1">
              <a:defRPr/>
            </a:pPr>
            <a:r>
              <a:rPr lang="ar-JO" sz="3600" b="1" dirty="0">
                <a:effectLst>
                  <a:glow rad="152400">
                    <a:schemeClr val="bg2"/>
                  </a:glow>
                </a:effectLst>
                <a:latin typeface="Arial" panose="020B0604020202020204" pitchFamily="34" charset="0"/>
                <a:ea typeface="ＭＳ Ｐゴシック" charset="0"/>
                <a:cs typeface="Arial" panose="020B0604020202020204" pitchFamily="34" charset="0"/>
              </a:rPr>
              <a:t>خطية الزنا</a:t>
            </a:r>
            <a:endParaRPr lang="en-US" sz="3600" b="1" dirty="0">
              <a:effectLst>
                <a:glow rad="152400">
                  <a:schemeClr val="bg2"/>
                </a:glow>
              </a:effectLst>
              <a:latin typeface="Arial" panose="020B0604020202020204" pitchFamily="34" charset="0"/>
              <a:ea typeface="ＭＳ Ｐゴシック" charset="0"/>
              <a:cs typeface="Arial" panose="020B0604020202020204" pitchFamily="34" charset="0"/>
            </a:endParaRPr>
          </a:p>
        </p:txBody>
      </p:sp>
      <p:sp>
        <p:nvSpPr>
          <p:cNvPr id="43015" name="Rectangle 7"/>
          <p:cNvSpPr>
            <a:spLocks noChangeArrowheads="1"/>
          </p:cNvSpPr>
          <p:nvPr/>
        </p:nvSpPr>
        <p:spPr bwMode="black">
          <a:xfrm>
            <a:off x="0" y="2286000"/>
            <a:ext cx="4343400"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التعدي على الممتلكات</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16" name="Rectangle 8"/>
          <p:cNvSpPr>
            <a:spLocks noChangeArrowheads="1"/>
          </p:cNvSpPr>
          <p:nvPr/>
        </p:nvSpPr>
        <p:spPr bwMode="black">
          <a:xfrm>
            <a:off x="0" y="2936875"/>
            <a:ext cx="4343400" cy="6445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الإساءة إلى البعل</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17" name="Rectangle 9"/>
          <p:cNvSpPr>
            <a:spLocks noChangeArrowheads="1"/>
          </p:cNvSpPr>
          <p:nvPr/>
        </p:nvSpPr>
        <p:spPr bwMode="black">
          <a:xfrm>
            <a:off x="0" y="3581400"/>
            <a:ext cx="43434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عقوبات متنوعة</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18" name="Rectangle 10"/>
          <p:cNvSpPr>
            <a:spLocks noChangeArrowheads="1"/>
          </p:cNvSpPr>
          <p:nvPr/>
        </p:nvSpPr>
        <p:spPr bwMode="black">
          <a:xfrm>
            <a:off x="0" y="4232275"/>
            <a:ext cx="4343400" cy="72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النفي عقوبة زنا المحارم</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19" name="Rectangle 11"/>
          <p:cNvSpPr>
            <a:spLocks noChangeArrowheads="1"/>
          </p:cNvSpPr>
          <p:nvPr/>
        </p:nvSpPr>
        <p:spPr bwMode="black">
          <a:xfrm>
            <a:off x="4648200" y="1600200"/>
            <a:ext cx="44958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البراءة من الزنا</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20" name="Rectangle 12"/>
          <p:cNvSpPr>
            <a:spLocks noChangeArrowheads="1"/>
          </p:cNvSpPr>
          <p:nvPr/>
        </p:nvSpPr>
        <p:spPr bwMode="black">
          <a:xfrm>
            <a:off x="4648199" y="2286000"/>
            <a:ext cx="4495799" cy="6096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التعدي على الناس</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21" name="Rectangle 13"/>
          <p:cNvSpPr>
            <a:spLocks noChangeArrowheads="1"/>
          </p:cNvSpPr>
          <p:nvPr/>
        </p:nvSpPr>
        <p:spPr bwMode="black">
          <a:xfrm>
            <a:off x="4648200" y="2936875"/>
            <a:ext cx="4495800" cy="6445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الإساءة إلى الله أيضاً</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22" name="Rectangle 14"/>
          <p:cNvSpPr>
            <a:spLocks noChangeArrowheads="1"/>
          </p:cNvSpPr>
          <p:nvPr/>
        </p:nvSpPr>
        <p:spPr bwMode="black">
          <a:xfrm>
            <a:off x="4648200" y="3581400"/>
            <a:ext cx="4495800" cy="685800"/>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عقوبة الموت</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43023" name="Rectangle 15"/>
          <p:cNvSpPr>
            <a:spLocks noChangeArrowheads="1"/>
          </p:cNvSpPr>
          <p:nvPr/>
        </p:nvSpPr>
        <p:spPr bwMode="black">
          <a:xfrm>
            <a:off x="4648200" y="4232275"/>
            <a:ext cx="4495800" cy="720725"/>
          </a:xfrm>
          <a:prstGeom prst="rect">
            <a:avLst/>
          </a:prstGeom>
          <a:noFill/>
          <a:ln w="9525">
            <a:noFill/>
            <a:miter lim="800000"/>
            <a:headEnd/>
            <a:tailEnd/>
          </a:ln>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القتل عقوبة زنا المحارم</a:t>
            </a:r>
            <a:endParaRPr kumimoji="0" lang="en-US" sz="36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134159" name="Text Box 30"/>
          <p:cNvSpPr txBox="1">
            <a:spLocks noChangeArrowheads="1"/>
          </p:cNvSpPr>
          <p:nvPr/>
        </p:nvSpPr>
        <p:spPr bwMode="auto">
          <a:xfrm>
            <a:off x="8172450" y="44450"/>
            <a:ext cx="900113" cy="461963"/>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rPr>
              <a:t>154ب</a:t>
            </a:r>
            <a:endParaRPr kumimoji="0" lang="en-US" sz="2400" b="1" i="0" u="none" strike="noStrike" kern="1200" cap="none" spc="0" normalizeH="0" baseline="0" noProof="0" dirty="0">
              <a:ln>
                <a:noFill/>
              </a:ln>
              <a:solidFill>
                <a:srgbClr val="FFFFFF"/>
              </a:solidFill>
              <a:effectLst>
                <a:glow rad="152400">
                  <a:srgbClr val="000203"/>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3213CBE8-19D2-2975-A9DC-5BBBAAC8CDD2}"/>
              </a:ext>
            </a:extLst>
          </p:cNvPr>
          <p:cNvSpPr txBox="1">
            <a:spLocks noChangeArrowheads="1"/>
          </p:cNvSpPr>
          <p:nvPr/>
        </p:nvSpPr>
        <p:spPr bwMode="black">
          <a:xfrm>
            <a:off x="59961" y="869430"/>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الوثنيات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A1ED28D3-92A1-B3CE-4D81-2FF64E1149BC}"/>
              </a:ext>
            </a:extLst>
          </p:cNvPr>
          <p:cNvSpPr txBox="1">
            <a:spLocks noChangeArrowheads="1"/>
          </p:cNvSpPr>
          <p:nvPr/>
        </p:nvSpPr>
        <p:spPr bwMode="black">
          <a:xfrm>
            <a:off x="4721902" y="899411"/>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الإسرائيليات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012">
                                            <p:txEl>
                                              <p:pRg st="0" end="0"/>
                                            </p:txEl>
                                          </p:spTgt>
                                        </p:tgtEl>
                                        <p:attrNameLst>
                                          <p:attrName>style.visibility</p:attrName>
                                        </p:attrNameLst>
                                      </p:cBhvr>
                                      <p:to>
                                        <p:strVal val="visible"/>
                                      </p:to>
                                    </p:set>
                                    <p:animEffect transition="in" filter="fade">
                                      <p:cBhvr>
                                        <p:cTn id="7" dur="500"/>
                                        <p:tgtEl>
                                          <p:spTgt spid="430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019"/>
                                        </p:tgtEl>
                                        <p:attrNameLst>
                                          <p:attrName>style.visibility</p:attrName>
                                        </p:attrNameLst>
                                      </p:cBhvr>
                                      <p:to>
                                        <p:strVal val="visible"/>
                                      </p:to>
                                    </p:set>
                                    <p:animEffect transition="in" filter="fade">
                                      <p:cBhvr>
                                        <p:cTn id="12" dur="500"/>
                                        <p:tgtEl>
                                          <p:spTgt spid="430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015"/>
                                        </p:tgtEl>
                                        <p:attrNameLst>
                                          <p:attrName>style.visibility</p:attrName>
                                        </p:attrNameLst>
                                      </p:cBhvr>
                                      <p:to>
                                        <p:strVal val="visible"/>
                                      </p:to>
                                    </p:set>
                                    <p:animEffect transition="in" filter="fade">
                                      <p:cBhvr>
                                        <p:cTn id="17" dur="500"/>
                                        <p:tgtEl>
                                          <p:spTgt spid="430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020"/>
                                        </p:tgtEl>
                                        <p:attrNameLst>
                                          <p:attrName>style.visibility</p:attrName>
                                        </p:attrNameLst>
                                      </p:cBhvr>
                                      <p:to>
                                        <p:strVal val="visible"/>
                                      </p:to>
                                    </p:set>
                                    <p:animEffect transition="in" filter="fade">
                                      <p:cBhvr>
                                        <p:cTn id="22" dur="500"/>
                                        <p:tgtEl>
                                          <p:spTgt spid="430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016"/>
                                        </p:tgtEl>
                                        <p:attrNameLst>
                                          <p:attrName>style.visibility</p:attrName>
                                        </p:attrNameLst>
                                      </p:cBhvr>
                                      <p:to>
                                        <p:strVal val="visible"/>
                                      </p:to>
                                    </p:set>
                                    <p:animEffect transition="in" filter="fade">
                                      <p:cBhvr>
                                        <p:cTn id="27" dur="500"/>
                                        <p:tgtEl>
                                          <p:spTgt spid="430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3021"/>
                                        </p:tgtEl>
                                        <p:attrNameLst>
                                          <p:attrName>style.visibility</p:attrName>
                                        </p:attrNameLst>
                                      </p:cBhvr>
                                      <p:to>
                                        <p:strVal val="visible"/>
                                      </p:to>
                                    </p:set>
                                    <p:animEffect transition="in" filter="fade">
                                      <p:cBhvr>
                                        <p:cTn id="32" dur="500"/>
                                        <p:tgtEl>
                                          <p:spTgt spid="430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3017"/>
                                        </p:tgtEl>
                                        <p:attrNameLst>
                                          <p:attrName>style.visibility</p:attrName>
                                        </p:attrNameLst>
                                      </p:cBhvr>
                                      <p:to>
                                        <p:strVal val="visible"/>
                                      </p:to>
                                    </p:set>
                                    <p:animEffect transition="in" filter="fade">
                                      <p:cBhvr>
                                        <p:cTn id="37" dur="500"/>
                                        <p:tgtEl>
                                          <p:spTgt spid="430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3022"/>
                                        </p:tgtEl>
                                        <p:attrNameLst>
                                          <p:attrName>style.visibility</p:attrName>
                                        </p:attrNameLst>
                                      </p:cBhvr>
                                      <p:to>
                                        <p:strVal val="visible"/>
                                      </p:to>
                                    </p:set>
                                    <p:animEffect transition="in" filter="fade">
                                      <p:cBhvr>
                                        <p:cTn id="42" dur="500"/>
                                        <p:tgtEl>
                                          <p:spTgt spid="430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018"/>
                                        </p:tgtEl>
                                        <p:attrNameLst>
                                          <p:attrName>style.visibility</p:attrName>
                                        </p:attrNameLst>
                                      </p:cBhvr>
                                      <p:to>
                                        <p:strVal val="visible"/>
                                      </p:to>
                                    </p:set>
                                    <p:animEffect transition="in" filter="fade">
                                      <p:cBhvr>
                                        <p:cTn id="47" dur="500"/>
                                        <p:tgtEl>
                                          <p:spTgt spid="430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3023"/>
                                        </p:tgtEl>
                                        <p:attrNameLst>
                                          <p:attrName>style.visibility</p:attrName>
                                        </p:attrNameLst>
                                      </p:cBhvr>
                                      <p:to>
                                        <p:strVal val="visible"/>
                                      </p:to>
                                    </p:set>
                                    <p:animEffect transition="in" filter="fade">
                                      <p:cBhvr>
                                        <p:cTn id="52" dur="500"/>
                                        <p:tgtEl>
                                          <p:spTgt spid="43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build="p" autoUpdateAnimBg="0"/>
      <p:bldP spid="43015" grpId="0" autoUpdateAnimBg="0"/>
      <p:bldP spid="43016" grpId="0" autoUpdateAnimBg="0"/>
      <p:bldP spid="43017" grpId="0" autoUpdateAnimBg="0"/>
      <p:bldP spid="43018" grpId="0" autoUpdateAnimBg="0"/>
      <p:bldP spid="43019" grpId="0" autoUpdateAnimBg="0"/>
      <p:bldP spid="43020" grpId="0" autoUpdateAnimBg="0"/>
      <p:bldP spid="43021" grpId="0" autoUpdateAnimBg="0"/>
      <p:bldP spid="43022" grpId="0" autoUpdateAnimBg="0"/>
      <p:bldP spid="43023"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4" name="Rectangle 10"/>
          <p:cNvSpPr>
            <a:spLocks noGrp="1" noChangeArrowheads="1"/>
          </p:cNvSpPr>
          <p:nvPr>
            <p:ph type="title"/>
          </p:nvPr>
        </p:nvSpPr>
        <p:spPr>
          <a:xfrm>
            <a:off x="0" y="0"/>
            <a:ext cx="6588224" cy="685800"/>
          </a:xfrm>
          <a:solidFill>
            <a:schemeClr val="bg2"/>
          </a:solidFill>
        </p:spPr>
        <p:txBody>
          <a:bodyPr/>
          <a:lstStyle/>
          <a:p>
            <a:pPr eaLnBrk="1" hangingPunct="1">
              <a:defRPr/>
            </a:pPr>
            <a:r>
              <a:rPr lang="ar-JO" sz="280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7115" name="Rectangle 11"/>
          <p:cNvSpPr>
            <a:spLocks noChangeArrowheads="1"/>
          </p:cNvSpPr>
          <p:nvPr/>
        </p:nvSpPr>
        <p:spPr bwMode="black">
          <a:xfrm>
            <a:off x="228600" y="1600200"/>
            <a:ext cx="4084638"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حق الطلاق</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18" name="Rectangle 14"/>
          <p:cNvSpPr>
            <a:spLocks noChangeArrowheads="1"/>
          </p:cNvSpPr>
          <p:nvPr/>
        </p:nvSpPr>
        <p:spPr bwMode="black">
          <a:xfrm>
            <a:off x="228600" y="2286000"/>
            <a:ext cx="4084638"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استغلال المطلقة</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165895" name="Picture 2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1905000" y="2978150"/>
            <a:ext cx="4084638" cy="3879850"/>
          </a:xfrm>
        </p:spPr>
      </p:pic>
      <p:sp>
        <p:nvSpPr>
          <p:cNvPr id="47119" name="Rectangle 15"/>
          <p:cNvSpPr>
            <a:spLocks noChangeArrowheads="1"/>
          </p:cNvSpPr>
          <p:nvPr/>
        </p:nvSpPr>
        <p:spPr bwMode="black">
          <a:xfrm>
            <a:off x="228600" y="2936875"/>
            <a:ext cx="4084638"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ضحية الإغتصاب</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0" name="Rectangle 16"/>
          <p:cNvSpPr>
            <a:spLocks noChangeArrowheads="1"/>
          </p:cNvSpPr>
          <p:nvPr/>
        </p:nvSpPr>
        <p:spPr bwMode="black">
          <a:xfrm>
            <a:off x="22860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lang="ar-JO" sz="3600" b="1" dirty="0">
                <a:solidFill>
                  <a:srgbClr val="993717"/>
                </a:solidFill>
                <a:effectLst>
                  <a:outerShdw blurRad="38100" dist="38100" dir="2700000" algn="tl">
                    <a:srgbClr val="000000"/>
                  </a:outerShdw>
                </a:effectLst>
                <a:latin typeface="Arial" panose="020B0604020202020204" pitchFamily="34" charset="0"/>
                <a:cs typeface="Arial" panose="020B0604020202020204" pitchFamily="34" charset="0"/>
              </a:rPr>
              <a:t>الميرا</a:t>
            </a: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ث أحياناً</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1" name="Rectangle 17"/>
          <p:cNvSpPr>
            <a:spLocks noChangeArrowheads="1"/>
          </p:cNvSpPr>
          <p:nvPr/>
        </p:nvSpPr>
        <p:spPr bwMode="black">
          <a:xfrm>
            <a:off x="228600" y="4232275"/>
            <a:ext cx="3962400" cy="1863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خارجية متنوعة</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2" name="Rectangle 18"/>
          <p:cNvSpPr>
            <a:spLocks noChangeArrowheads="1"/>
          </p:cNvSpPr>
          <p:nvPr/>
        </p:nvSpPr>
        <p:spPr bwMode="black">
          <a:xfrm>
            <a:off x="4572000" y="1600200"/>
            <a:ext cx="45720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لا حق في الطلاق</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3" name="Rectangle 19"/>
          <p:cNvSpPr>
            <a:spLocks noChangeArrowheads="1"/>
          </p:cNvSpPr>
          <p:nvPr/>
        </p:nvSpPr>
        <p:spPr bwMode="black">
          <a:xfrm>
            <a:off x="4572000" y="2286000"/>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حماية المطلقة</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4" name="Rectangle 20"/>
          <p:cNvSpPr>
            <a:spLocks noChangeArrowheads="1"/>
          </p:cNvSpPr>
          <p:nvPr/>
        </p:nvSpPr>
        <p:spPr bwMode="black">
          <a:xfrm>
            <a:off x="4572000" y="2936875"/>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حماية من الإغتصاب</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5" name="Rectangle 21"/>
          <p:cNvSpPr>
            <a:spLocks noChangeArrowheads="1"/>
          </p:cNvSpPr>
          <p:nvPr/>
        </p:nvSpPr>
        <p:spPr bwMode="black">
          <a:xfrm>
            <a:off x="4572000" y="3581400"/>
            <a:ext cx="45720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lang="ar-JO" sz="3600" b="1" dirty="0">
                <a:solidFill>
                  <a:srgbClr val="993717"/>
                </a:solidFill>
                <a:effectLst>
                  <a:outerShdw blurRad="38100" dist="38100" dir="2700000" algn="tl">
                    <a:srgbClr val="000000"/>
                  </a:outerShdw>
                </a:effectLst>
                <a:latin typeface="Arial" panose="020B0604020202020204" pitchFamily="34" charset="0"/>
                <a:cs typeface="Arial" panose="020B0604020202020204" pitchFamily="34" charset="0"/>
              </a:rPr>
              <a:t>الميراث</a:t>
            </a: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دائماً</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7126" name="Rectangle 22"/>
          <p:cNvSpPr>
            <a:spLocks noChangeArrowheads="1"/>
          </p:cNvSpPr>
          <p:nvPr/>
        </p:nvSpPr>
        <p:spPr bwMode="black">
          <a:xfrm>
            <a:off x="4571999" y="4232275"/>
            <a:ext cx="4571999"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أعمال خارجية متنوعة</a:t>
            </a:r>
          </a:p>
        </p:txBody>
      </p:sp>
      <p:sp>
        <p:nvSpPr>
          <p:cNvPr id="165904" name="Text Box 30"/>
          <p:cNvSpPr txBox="1">
            <a:spLocks noChangeArrowheads="1"/>
          </p:cNvSpPr>
          <p:nvPr/>
        </p:nvSpPr>
        <p:spPr bwMode="auto">
          <a:xfrm>
            <a:off x="7812088" y="44450"/>
            <a:ext cx="1260475"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154ب-ت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D30959D2-9095-F674-BAF4-AD8D6F49804A}"/>
              </a:ext>
            </a:extLst>
          </p:cNvPr>
          <p:cNvSpPr txBox="1">
            <a:spLocks noChangeArrowheads="1"/>
          </p:cNvSpPr>
          <p:nvPr/>
        </p:nvSpPr>
        <p:spPr bwMode="black">
          <a:xfrm>
            <a:off x="59961" y="869430"/>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الوثنيات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014A7636-3794-41B7-A3AC-E77CC292C333}"/>
              </a:ext>
            </a:extLst>
          </p:cNvPr>
          <p:cNvSpPr txBox="1">
            <a:spLocks noChangeArrowheads="1"/>
          </p:cNvSpPr>
          <p:nvPr/>
        </p:nvSpPr>
        <p:spPr bwMode="black">
          <a:xfrm>
            <a:off x="4721902" y="899411"/>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الإسرائيليات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115">
                                            <p:txEl>
                                              <p:pRg st="0" end="0"/>
                                            </p:txEl>
                                          </p:spTgt>
                                        </p:tgtEl>
                                        <p:attrNameLst>
                                          <p:attrName>style.visibility</p:attrName>
                                        </p:attrNameLst>
                                      </p:cBhvr>
                                      <p:to>
                                        <p:strVal val="visible"/>
                                      </p:to>
                                    </p:set>
                                    <p:animEffect transition="in" filter="fade">
                                      <p:cBhvr>
                                        <p:cTn id="7" dur="500"/>
                                        <p:tgtEl>
                                          <p:spTgt spid="47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7122"/>
                                        </p:tgtEl>
                                        <p:attrNameLst>
                                          <p:attrName>style.visibility</p:attrName>
                                        </p:attrNameLst>
                                      </p:cBhvr>
                                      <p:to>
                                        <p:strVal val="visible"/>
                                      </p:to>
                                    </p:set>
                                    <p:animEffect transition="in" filter="fade">
                                      <p:cBhvr>
                                        <p:cTn id="12" dur="500"/>
                                        <p:tgtEl>
                                          <p:spTgt spid="47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118"/>
                                        </p:tgtEl>
                                        <p:attrNameLst>
                                          <p:attrName>style.visibility</p:attrName>
                                        </p:attrNameLst>
                                      </p:cBhvr>
                                      <p:to>
                                        <p:strVal val="visible"/>
                                      </p:to>
                                    </p:set>
                                    <p:animEffect transition="in" filter="fade">
                                      <p:cBhvr>
                                        <p:cTn id="17" dur="500"/>
                                        <p:tgtEl>
                                          <p:spTgt spid="471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7123"/>
                                        </p:tgtEl>
                                        <p:attrNameLst>
                                          <p:attrName>style.visibility</p:attrName>
                                        </p:attrNameLst>
                                      </p:cBhvr>
                                      <p:to>
                                        <p:strVal val="visible"/>
                                      </p:to>
                                    </p:set>
                                    <p:animEffect transition="in" filter="fade">
                                      <p:cBhvr>
                                        <p:cTn id="22" dur="500"/>
                                        <p:tgtEl>
                                          <p:spTgt spid="471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119"/>
                                        </p:tgtEl>
                                        <p:attrNameLst>
                                          <p:attrName>style.visibility</p:attrName>
                                        </p:attrNameLst>
                                      </p:cBhvr>
                                      <p:to>
                                        <p:strVal val="visible"/>
                                      </p:to>
                                    </p:set>
                                    <p:animEffect transition="in" filter="fade">
                                      <p:cBhvr>
                                        <p:cTn id="27" dur="500"/>
                                        <p:tgtEl>
                                          <p:spTgt spid="471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124"/>
                                        </p:tgtEl>
                                        <p:attrNameLst>
                                          <p:attrName>style.visibility</p:attrName>
                                        </p:attrNameLst>
                                      </p:cBhvr>
                                      <p:to>
                                        <p:strVal val="visible"/>
                                      </p:to>
                                    </p:set>
                                    <p:animEffect transition="in" filter="fade">
                                      <p:cBhvr>
                                        <p:cTn id="32" dur="500"/>
                                        <p:tgtEl>
                                          <p:spTgt spid="471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7120"/>
                                        </p:tgtEl>
                                        <p:attrNameLst>
                                          <p:attrName>style.visibility</p:attrName>
                                        </p:attrNameLst>
                                      </p:cBhvr>
                                      <p:to>
                                        <p:strVal val="visible"/>
                                      </p:to>
                                    </p:set>
                                    <p:animEffect transition="in" filter="fade">
                                      <p:cBhvr>
                                        <p:cTn id="37" dur="500"/>
                                        <p:tgtEl>
                                          <p:spTgt spid="471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125"/>
                                        </p:tgtEl>
                                        <p:attrNameLst>
                                          <p:attrName>style.visibility</p:attrName>
                                        </p:attrNameLst>
                                      </p:cBhvr>
                                      <p:to>
                                        <p:strVal val="visible"/>
                                      </p:to>
                                    </p:set>
                                    <p:animEffect transition="in" filter="fade">
                                      <p:cBhvr>
                                        <p:cTn id="42" dur="500"/>
                                        <p:tgtEl>
                                          <p:spTgt spid="471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121"/>
                                        </p:tgtEl>
                                        <p:attrNameLst>
                                          <p:attrName>style.visibility</p:attrName>
                                        </p:attrNameLst>
                                      </p:cBhvr>
                                      <p:to>
                                        <p:strVal val="visible"/>
                                      </p:to>
                                    </p:set>
                                    <p:animEffect transition="in" filter="fade">
                                      <p:cBhvr>
                                        <p:cTn id="47" dur="500"/>
                                        <p:tgtEl>
                                          <p:spTgt spid="4712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126"/>
                                        </p:tgtEl>
                                        <p:attrNameLst>
                                          <p:attrName>style.visibility</p:attrName>
                                        </p:attrNameLst>
                                      </p:cBhvr>
                                      <p:to>
                                        <p:strVal val="visible"/>
                                      </p:to>
                                    </p:set>
                                    <p:animEffect transition="in" filter="fade">
                                      <p:cBhvr>
                                        <p:cTn id="52" dur="500"/>
                                        <p:tgtEl>
                                          <p:spTgt spid="47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5" grpId="0" build="p" autoUpdateAnimBg="0"/>
      <p:bldP spid="47118" grpId="0" autoUpdateAnimBg="0"/>
      <p:bldP spid="47119" grpId="0" autoUpdateAnimBg="0"/>
      <p:bldP spid="47120" grpId="0" autoUpdateAnimBg="0"/>
      <p:bldP spid="47121" grpId="0" autoUpdateAnimBg="0"/>
      <p:bldP spid="47122" grpId="0" autoUpdateAnimBg="0"/>
      <p:bldP spid="47123" grpId="0" autoUpdateAnimBg="0"/>
      <p:bldP spid="47124" grpId="0" autoUpdateAnimBg="0"/>
      <p:bldP spid="47125" grpId="0" autoUpdateAnimBg="0"/>
      <p:bldP spid="47126"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0" y="0"/>
            <a:ext cx="9144000" cy="6858000"/>
          </a:xfrm>
          <a:prstGeom prst="rect">
            <a:avLst/>
          </a:prstGeom>
          <a:solidFill>
            <a:srgbClr val="FEF9EB"/>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9986" name="Group 30"/>
          <p:cNvGrpSpPr>
            <a:grpSpLocks/>
          </p:cNvGrpSpPr>
          <p:nvPr/>
        </p:nvGrpSpPr>
        <p:grpSpPr bwMode="auto">
          <a:xfrm>
            <a:off x="7162800" y="0"/>
            <a:ext cx="1981200" cy="4191000"/>
            <a:chOff x="4080" y="1056"/>
            <a:chExt cx="1680" cy="3264"/>
          </a:xfrm>
        </p:grpSpPr>
        <p:pic>
          <p:nvPicPr>
            <p:cNvPr id="170005"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 y="1056"/>
              <a:ext cx="1680" cy="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0006" name="Rectangle 29"/>
            <p:cNvSpPr>
              <a:spLocks noChangeArrowheads="1"/>
            </p:cNvSpPr>
            <p:nvPr/>
          </p:nvSpPr>
          <p:spPr bwMode="auto">
            <a:xfrm>
              <a:off x="4080" y="2448"/>
              <a:ext cx="96" cy="52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9987" name="Group 27"/>
          <p:cNvGrpSpPr>
            <a:grpSpLocks/>
          </p:cNvGrpSpPr>
          <p:nvPr/>
        </p:nvGrpSpPr>
        <p:grpSpPr bwMode="auto">
          <a:xfrm>
            <a:off x="838200" y="1676400"/>
            <a:ext cx="4953000" cy="5181600"/>
            <a:chOff x="1920" y="672"/>
            <a:chExt cx="4032" cy="3840"/>
          </a:xfrm>
        </p:grpSpPr>
        <p:pic>
          <p:nvPicPr>
            <p:cNvPr id="170000" name="Picture 2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672"/>
              <a:ext cx="4032" cy="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7" name="Rectangle 19"/>
            <p:cNvSpPr>
              <a:spLocks noChangeArrowheads="1"/>
            </p:cNvSpPr>
            <p:nvPr/>
          </p:nvSpPr>
          <p:spPr bwMode="auto">
            <a:xfrm>
              <a:off x="2160" y="672"/>
              <a:ext cx="2448"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148" name="Rectangle 20"/>
            <p:cNvSpPr>
              <a:spLocks noChangeArrowheads="1"/>
            </p:cNvSpPr>
            <p:nvPr/>
          </p:nvSpPr>
          <p:spPr bwMode="auto">
            <a:xfrm>
              <a:off x="5087" y="672"/>
              <a:ext cx="529"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151" name="Rectangle 23"/>
            <p:cNvSpPr>
              <a:spLocks noChangeArrowheads="1"/>
            </p:cNvSpPr>
            <p:nvPr/>
          </p:nvSpPr>
          <p:spPr bwMode="auto">
            <a:xfrm>
              <a:off x="2208" y="3408"/>
              <a:ext cx="1632" cy="814"/>
            </a:xfrm>
            <a:prstGeom prst="rect">
              <a:avLst/>
            </a:prstGeom>
            <a:solidFill>
              <a:srgbClr val="F6EEE5"/>
            </a:solidFill>
            <a:ln w="9525">
              <a:no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154" name="Rectangle 26"/>
            <p:cNvSpPr>
              <a:spLocks noChangeArrowheads="1"/>
            </p:cNvSpPr>
            <p:nvPr/>
          </p:nvSpPr>
          <p:spPr bwMode="auto">
            <a:xfrm>
              <a:off x="5591" y="720"/>
              <a:ext cx="336" cy="158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8131" name="Rectangle 3"/>
          <p:cNvSpPr>
            <a:spLocks noGrp="1" noChangeArrowheads="1"/>
          </p:cNvSpPr>
          <p:nvPr>
            <p:ph type="title"/>
          </p:nvPr>
        </p:nvSpPr>
        <p:spPr>
          <a:xfrm>
            <a:off x="0" y="0"/>
            <a:ext cx="6444208" cy="685800"/>
          </a:xfrm>
          <a:solidFill>
            <a:schemeClr val="bg2"/>
          </a:solidFill>
        </p:spPr>
        <p:txBody>
          <a:bodyPr/>
          <a:lstStyle/>
          <a:p>
            <a:pPr eaLnBrk="1" hangingPunct="1">
              <a:defRPr/>
            </a:pPr>
            <a:r>
              <a:rPr lang="ar-JO" sz="2800" dirty="0">
                <a:effectLst/>
                <a:latin typeface="Arial" panose="020B0604020202020204" pitchFamily="34" charset="0"/>
                <a:ea typeface="ＭＳ Ｐゴシック" charset="0"/>
                <a:cs typeface="Arial" panose="020B0604020202020204" pitchFamily="34" charset="0"/>
              </a:rPr>
              <a:t>نساء الشرق الأدنى القديم</a:t>
            </a:r>
            <a:endParaRPr lang="en-US" sz="2800" dirty="0">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endParaRPr>
          </a:p>
        </p:txBody>
      </p:sp>
      <p:sp>
        <p:nvSpPr>
          <p:cNvPr id="48132" name="Rectangle 4"/>
          <p:cNvSpPr>
            <a:spLocks noChangeArrowheads="1"/>
          </p:cNvSpPr>
          <p:nvPr/>
        </p:nvSpPr>
        <p:spPr bwMode="black">
          <a:xfrm>
            <a:off x="0" y="1600200"/>
            <a:ext cx="42672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كاهنات</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35" name="Rectangle 7"/>
          <p:cNvSpPr>
            <a:spLocks noChangeArrowheads="1"/>
          </p:cNvSpPr>
          <p:nvPr/>
        </p:nvSpPr>
        <p:spPr bwMode="black">
          <a:xfrm>
            <a:off x="0" y="2286000"/>
            <a:ext cx="424175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نبيات</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37" name="Rectangle 9"/>
          <p:cNvSpPr>
            <a:spLocks noChangeArrowheads="1"/>
          </p:cNvSpPr>
          <p:nvPr/>
        </p:nvSpPr>
        <p:spPr bwMode="black">
          <a:xfrm>
            <a:off x="-1" y="2936875"/>
            <a:ext cx="4312689"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ندرة القيادة</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38" name="Rectangle 10"/>
          <p:cNvSpPr>
            <a:spLocks noChangeArrowheads="1"/>
          </p:cNvSpPr>
          <p:nvPr/>
        </p:nvSpPr>
        <p:spPr bwMode="black">
          <a:xfrm>
            <a:off x="0" y="3581400"/>
            <a:ext cx="4312688"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مركز اجتماعي وقانوني أعلى</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40" name="Rectangle 12"/>
          <p:cNvSpPr>
            <a:spLocks noChangeArrowheads="1"/>
          </p:cNvSpPr>
          <p:nvPr/>
        </p:nvSpPr>
        <p:spPr bwMode="black">
          <a:xfrm>
            <a:off x="4343400" y="1600200"/>
            <a:ext cx="4800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ممنوع</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41" name="Rectangle 13"/>
          <p:cNvSpPr>
            <a:spLocks noChangeArrowheads="1"/>
          </p:cNvSpPr>
          <p:nvPr/>
        </p:nvSpPr>
        <p:spPr bwMode="black">
          <a:xfrm>
            <a:off x="4343399" y="2286000"/>
            <a:ext cx="4800599"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نادر</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42" name="Rectangle 14"/>
          <p:cNvSpPr>
            <a:spLocks noChangeArrowheads="1"/>
          </p:cNvSpPr>
          <p:nvPr/>
        </p:nvSpPr>
        <p:spPr bwMode="black">
          <a:xfrm>
            <a:off x="4343399" y="2936875"/>
            <a:ext cx="4831313"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أكثر شيوعاً</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8143" name="Rectangle 15"/>
          <p:cNvSpPr>
            <a:spLocks noChangeArrowheads="1"/>
          </p:cNvSpPr>
          <p:nvPr/>
        </p:nvSpPr>
        <p:spPr bwMode="black">
          <a:xfrm>
            <a:off x="4343400" y="3581400"/>
            <a:ext cx="4800600" cy="15240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marR="0" lvl="0" indent="-342900" algn="r" defTabSz="914400" rtl="1" eaLnBrk="1" fontAlgn="base" latinLnBrk="0" hangingPunct="1">
              <a:lnSpc>
                <a:spcPct val="100000"/>
              </a:lnSpc>
              <a:spcBef>
                <a:spcPct val="20000"/>
              </a:spcBef>
              <a:spcAft>
                <a:spcPct val="0"/>
              </a:spcAft>
              <a:buClr>
                <a:srgbClr val="99FF99"/>
              </a:buClr>
              <a:buSzPct val="80000"/>
              <a:buFont typeface="Wingdings" charset="0"/>
              <a:buChar char="Ø"/>
              <a:tabLst/>
              <a:defRPr/>
            </a:pPr>
            <a:r>
              <a:rPr kumimoji="0" lang="ar-JO"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أدنى لكن محمية في البيت</a:t>
            </a:r>
            <a:endParaRPr kumimoji="0" lang="en-US" sz="3600" b="1" i="0" u="none" strike="noStrike" kern="1200" cap="none" spc="0" normalizeH="0" baseline="0" noProof="0" dirty="0">
              <a:ln>
                <a:noFill/>
              </a:ln>
              <a:solidFill>
                <a:srgbClr val="993717"/>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9999" name="Text Box 30"/>
          <p:cNvSpPr txBox="1">
            <a:spLocks noChangeArrowheads="1"/>
          </p:cNvSpPr>
          <p:nvPr/>
        </p:nvSpPr>
        <p:spPr bwMode="auto">
          <a:xfrm>
            <a:off x="8172450" y="44450"/>
            <a:ext cx="900113" cy="4619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154ت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959F14A5-EA01-F99C-C64C-290A3804230B}"/>
              </a:ext>
            </a:extLst>
          </p:cNvPr>
          <p:cNvSpPr txBox="1">
            <a:spLocks noChangeArrowheads="1"/>
          </p:cNvSpPr>
          <p:nvPr/>
        </p:nvSpPr>
        <p:spPr bwMode="black">
          <a:xfrm>
            <a:off x="59961" y="869430"/>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الوثنيات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8F417482-8777-556C-05F1-BB6F23687EDF}"/>
              </a:ext>
            </a:extLst>
          </p:cNvPr>
          <p:cNvSpPr txBox="1">
            <a:spLocks noChangeArrowheads="1"/>
          </p:cNvSpPr>
          <p:nvPr/>
        </p:nvSpPr>
        <p:spPr bwMode="black">
          <a:xfrm>
            <a:off x="4721902" y="899411"/>
            <a:ext cx="40386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24"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2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203"/>
                </a:solidFill>
                <a:effectLst/>
                <a:uLnTx/>
                <a:uFillTx/>
                <a:latin typeface="Arial" panose="020B0604020202020204" pitchFamily="34" charset="0"/>
                <a:ea typeface="ＭＳ Ｐゴシック" charset="0"/>
                <a:cs typeface="Arial" panose="020B0604020202020204" pitchFamily="34" charset="0"/>
              </a:rPr>
              <a:t>الإسرائيليات</a:t>
            </a:r>
            <a:endParaRPr kumimoji="0" lang="en-US" sz="3600" b="1" i="0" u="none" strike="noStrike" kern="0" cap="none" spc="0" normalizeH="0" baseline="0" noProof="0" dirty="0">
              <a:ln>
                <a:noFill/>
              </a:ln>
              <a:solidFill>
                <a:srgbClr val="000203"/>
              </a:solidFill>
              <a:effectLst>
                <a:outerShdw blurRad="38100" dist="38100" dir="2700000" algn="tl">
                  <a:srgbClr val="FFFFFF"/>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Effect transition="in" filter="fade">
                                      <p:cBhvr>
                                        <p:cTn id="7" dur="500"/>
                                        <p:tgtEl>
                                          <p:spTgt spid="4813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140"/>
                                        </p:tgtEl>
                                        <p:attrNameLst>
                                          <p:attrName>style.visibility</p:attrName>
                                        </p:attrNameLst>
                                      </p:cBhvr>
                                      <p:to>
                                        <p:strVal val="visible"/>
                                      </p:to>
                                    </p:set>
                                    <p:animEffect transition="in" filter="fade">
                                      <p:cBhvr>
                                        <p:cTn id="12" dur="500"/>
                                        <p:tgtEl>
                                          <p:spTgt spid="48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135"/>
                                        </p:tgtEl>
                                        <p:attrNameLst>
                                          <p:attrName>style.visibility</p:attrName>
                                        </p:attrNameLst>
                                      </p:cBhvr>
                                      <p:to>
                                        <p:strVal val="visible"/>
                                      </p:to>
                                    </p:set>
                                    <p:animEffect transition="in" filter="fade">
                                      <p:cBhvr>
                                        <p:cTn id="17" dur="500"/>
                                        <p:tgtEl>
                                          <p:spTgt spid="481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8141"/>
                                        </p:tgtEl>
                                        <p:attrNameLst>
                                          <p:attrName>style.visibility</p:attrName>
                                        </p:attrNameLst>
                                      </p:cBhvr>
                                      <p:to>
                                        <p:strVal val="visible"/>
                                      </p:to>
                                    </p:set>
                                    <p:animEffect transition="in" filter="fade">
                                      <p:cBhvr>
                                        <p:cTn id="22" dur="500"/>
                                        <p:tgtEl>
                                          <p:spTgt spid="4814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137"/>
                                        </p:tgtEl>
                                        <p:attrNameLst>
                                          <p:attrName>style.visibility</p:attrName>
                                        </p:attrNameLst>
                                      </p:cBhvr>
                                      <p:to>
                                        <p:strVal val="visible"/>
                                      </p:to>
                                    </p:set>
                                    <p:animEffect transition="in" filter="fade">
                                      <p:cBhvr>
                                        <p:cTn id="27" dur="500"/>
                                        <p:tgtEl>
                                          <p:spTgt spid="4813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142"/>
                                        </p:tgtEl>
                                        <p:attrNameLst>
                                          <p:attrName>style.visibility</p:attrName>
                                        </p:attrNameLst>
                                      </p:cBhvr>
                                      <p:to>
                                        <p:strVal val="visible"/>
                                      </p:to>
                                    </p:set>
                                    <p:animEffect transition="in" filter="fade">
                                      <p:cBhvr>
                                        <p:cTn id="32" dur="500"/>
                                        <p:tgtEl>
                                          <p:spTgt spid="481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138"/>
                                        </p:tgtEl>
                                        <p:attrNameLst>
                                          <p:attrName>style.visibility</p:attrName>
                                        </p:attrNameLst>
                                      </p:cBhvr>
                                      <p:to>
                                        <p:strVal val="visible"/>
                                      </p:to>
                                    </p:set>
                                    <p:animEffect transition="in" filter="fade">
                                      <p:cBhvr>
                                        <p:cTn id="37" dur="500"/>
                                        <p:tgtEl>
                                          <p:spTgt spid="481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8143"/>
                                        </p:tgtEl>
                                        <p:attrNameLst>
                                          <p:attrName>style.visibility</p:attrName>
                                        </p:attrNameLst>
                                      </p:cBhvr>
                                      <p:to>
                                        <p:strVal val="visible"/>
                                      </p:to>
                                    </p:set>
                                    <p:animEffect transition="in" filter="fade">
                                      <p:cBhvr>
                                        <p:cTn id="42" dur="500"/>
                                        <p:tgtEl>
                                          <p:spTgt spid="48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build="p" autoUpdateAnimBg="0"/>
      <p:bldP spid="48135" grpId="0" autoUpdateAnimBg="0"/>
      <p:bldP spid="48137" grpId="0" autoUpdateAnimBg="0"/>
      <p:bldP spid="48138" grpId="0" autoUpdateAnimBg="0"/>
      <p:bldP spid="48140" grpId="0" autoUpdateAnimBg="0"/>
      <p:bldP spid="48141" grpId="0" autoUpdateAnimBg="0"/>
      <p:bldP spid="48142" grpId="0" autoUpdateAnimBg="0"/>
      <p:bldP spid="48143"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609" name="Group 8"/>
          <p:cNvGrpSpPr>
            <a:grpSpLocks/>
          </p:cNvGrpSpPr>
          <p:nvPr/>
        </p:nvGrpSpPr>
        <p:grpSpPr bwMode="auto">
          <a:xfrm>
            <a:off x="0" y="0"/>
            <a:ext cx="5791200" cy="6858000"/>
            <a:chOff x="0" y="0"/>
            <a:chExt cx="3648" cy="4320"/>
          </a:xfrm>
        </p:grpSpPr>
        <p:pic>
          <p:nvPicPr>
            <p:cNvPr id="19661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Rectangle 5"/>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96617" name="Rectangle 7"/>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196610"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96611" name="Rectangle 9"/>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50178" name="Rectangle 2"/>
          <p:cNvSpPr>
            <a:spLocks noGrp="1" noChangeArrowheads="1"/>
          </p:cNvSpPr>
          <p:nvPr>
            <p:ph type="title"/>
          </p:nvPr>
        </p:nvSpPr>
        <p:spPr>
          <a:xfrm>
            <a:off x="2971800" y="152400"/>
            <a:ext cx="6172200" cy="865188"/>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الخلاصة</a:t>
            </a:r>
            <a:endParaRPr lang="en-US" dirty="0">
              <a:latin typeface="Arial" panose="020B0604020202020204" pitchFamily="34" charset="0"/>
              <a:ea typeface="ＭＳ Ｐゴシック" charset="0"/>
              <a:cs typeface="Arial" panose="020B0604020202020204" pitchFamily="34" charset="0"/>
            </a:endParaRPr>
          </a:p>
        </p:txBody>
      </p:sp>
      <p:sp>
        <p:nvSpPr>
          <p:cNvPr id="50179" name="Rectangle 3"/>
          <p:cNvSpPr>
            <a:spLocks noGrp="1" noChangeArrowheads="1"/>
          </p:cNvSpPr>
          <p:nvPr>
            <p:ph type="body" idx="1"/>
          </p:nvPr>
        </p:nvSpPr>
        <p:spPr>
          <a:xfrm>
            <a:off x="2971800" y="1219200"/>
            <a:ext cx="6172200" cy="5562600"/>
          </a:xfrm>
        </p:spPr>
        <p:txBody>
          <a:bodyPr/>
          <a:lstStyle/>
          <a:p>
            <a:pPr marL="460375" indent="-450850" algn="r" rtl="1" eaLnBrk="1" hangingPunct="1">
              <a:lnSpc>
                <a:spcPct val="90000"/>
              </a:lnSpc>
              <a:buNone/>
              <a:defRPr/>
            </a:pPr>
            <a:r>
              <a:rPr lang="ar-JO" sz="2800" b="1" dirty="0">
                <a:latin typeface="Arial" panose="020B0604020202020204" pitchFamily="34" charset="0"/>
                <a:ea typeface="ＭＳ Ｐゴシック" charset="0"/>
                <a:cs typeface="Arial" panose="020B0604020202020204" pitchFamily="34" charset="0"/>
              </a:rPr>
              <a:t>1) كان لدى النساء اليهوديات حريات أكبر بكثير من النساء الأمميات</a:t>
            </a: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r>
              <a:rPr lang="ar-JO" sz="2800" b="1" dirty="0">
                <a:latin typeface="Arial" panose="020B0604020202020204" pitchFamily="34" charset="0"/>
                <a:ea typeface="ＭＳ Ｐゴシック" charset="0"/>
                <a:cs typeface="Arial" panose="020B0604020202020204" pitchFamily="34" charset="0"/>
              </a:rPr>
              <a:t>2) تم منح نفس الحريات اليهودية للنساء المسيحيات</a:t>
            </a: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r>
              <a:rPr lang="ar-JO" sz="2800" b="1" dirty="0">
                <a:latin typeface="Arial" panose="020B0604020202020204" pitchFamily="34" charset="0"/>
                <a:ea typeface="ＭＳ Ｐゴシック" charset="0"/>
                <a:cs typeface="Arial" panose="020B0604020202020204" pitchFamily="34" charset="0"/>
              </a:rPr>
              <a:t>3) قام البعض بتشويش المساواة بين الأشخاص كمساواة في الأدوار</a:t>
            </a: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endParaRPr lang="en-US" sz="2800" b="1" dirty="0">
              <a:latin typeface="Arial" panose="020B0604020202020204" pitchFamily="34" charset="0"/>
              <a:ea typeface="ＭＳ Ｐゴシック" charset="0"/>
              <a:cs typeface="Arial" panose="020B0604020202020204" pitchFamily="34" charset="0"/>
            </a:endParaRPr>
          </a:p>
          <a:p>
            <a:pPr marL="460375" indent="-450850" algn="r" rtl="1" eaLnBrk="1" hangingPunct="1">
              <a:lnSpc>
                <a:spcPct val="90000"/>
              </a:lnSpc>
              <a:buNone/>
              <a:defRPr/>
            </a:pPr>
            <a:r>
              <a:rPr lang="ar-JO" sz="2800" b="1" dirty="0">
                <a:latin typeface="Arial" panose="020B0604020202020204" pitchFamily="34" charset="0"/>
                <a:ea typeface="ＭＳ Ｐゴシック" charset="0"/>
                <a:cs typeface="Arial" panose="020B0604020202020204" pitchFamily="34" charset="0"/>
              </a:rPr>
              <a:t>4) حرية المرأة المسيحية أعطت المرأة غير المسيحية نفس الشيء في العالم</a:t>
            </a:r>
            <a:endParaRPr lang="en-US" sz="2800" b="1" dirty="0">
              <a:latin typeface="Arial" panose="020B0604020202020204" pitchFamily="34" charset="0"/>
              <a:ea typeface="ＭＳ Ｐゴシック" charset="0"/>
              <a:cs typeface="Arial" panose="020B0604020202020204" pitchFamily="34" charset="0"/>
            </a:endParaRPr>
          </a:p>
        </p:txBody>
      </p:sp>
      <p:sp>
        <p:nvSpPr>
          <p:cNvPr id="196614" name="Text Box 10"/>
          <p:cNvSpPr txBox="1">
            <a:spLocks noChangeArrowheads="1"/>
          </p:cNvSpPr>
          <p:nvPr/>
        </p:nvSpPr>
        <p:spPr bwMode="auto">
          <a:xfrm>
            <a:off x="8166439" y="73968"/>
            <a:ext cx="8819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r>
              <a:rPr lang="ar-JO" b="1" dirty="0">
                <a:latin typeface="Arial" panose="020B0604020202020204" pitchFamily="34" charset="0"/>
                <a:cs typeface="Arial" panose="020B0604020202020204" pitchFamily="34" charset="0"/>
              </a:rPr>
              <a:t>154ج</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4" descr="MoviewHeader"/>
          <p:cNvPicPr>
            <a:picLocks noChangeAspect="1" noChangeArrowheads="1"/>
          </p:cNvPicPr>
          <p:nvPr/>
        </p:nvPicPr>
        <p:blipFill>
          <a:blip r:embed="rId3" cstate="screen">
            <a:extLst>
              <a:ext uri="{28A0092B-C50C-407E-A947-70E740481C1C}">
                <a14:useLocalDpi xmlns:a14="http://schemas.microsoft.com/office/drawing/2010/main"/>
              </a:ext>
            </a:extLst>
          </a:blip>
          <a:srcRect r="2438"/>
          <a:stretch>
            <a:fillRect/>
          </a:stretch>
        </p:blipFill>
        <p:spPr bwMode="auto">
          <a:xfrm>
            <a:off x="0" y="0"/>
            <a:ext cx="9144000" cy="755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2"/>
          <p:cNvSpPr>
            <a:spLocks noGrp="1" noChangeArrowheads="1"/>
          </p:cNvSpPr>
          <p:nvPr>
            <p:ph type="ctrTitle"/>
          </p:nvPr>
        </p:nvSpPr>
        <p:spPr>
          <a:xfrm>
            <a:off x="0" y="4419600"/>
            <a:ext cx="9144000" cy="1143000"/>
          </a:xfrm>
          <a:solidFill>
            <a:srgbClr val="020009"/>
          </a:solidFill>
        </p:spPr>
        <p:txBody>
          <a:bodyPr/>
          <a:lstStyle/>
          <a:p>
            <a:pPr eaLnBrk="1" hangingPunct="1"/>
            <a:r>
              <a:rPr lang="ar-JO" sz="7200" b="1" dirty="0">
                <a:solidFill>
                  <a:schemeClr val="tx1"/>
                </a:solidFill>
                <a:latin typeface="Arial" panose="020B0604020202020204" pitchFamily="34" charset="0"/>
                <a:ea typeface="ＭＳ Ｐゴシック" charset="0"/>
                <a:cs typeface="Arial" panose="020B0604020202020204" pitchFamily="34" charset="0"/>
              </a:rPr>
              <a:t>طاقم الفيلم</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33827" name="Rectangle 3"/>
          <p:cNvSpPr>
            <a:spLocks noGrp="1" noChangeArrowheads="1"/>
          </p:cNvSpPr>
          <p:nvPr>
            <p:ph type="subTitle" idx="1"/>
          </p:nvPr>
        </p:nvSpPr>
        <p:spPr>
          <a:xfrm>
            <a:off x="0" y="5638800"/>
            <a:ext cx="9144000" cy="762000"/>
          </a:xfrm>
          <a:solidFill>
            <a:srgbClr val="020009"/>
          </a:solidFill>
        </p:spPr>
        <p:txBody>
          <a:bodyPr/>
          <a:lstStyle/>
          <a:p>
            <a:pPr eaLnBrk="1" hangingPunct="1"/>
            <a:r>
              <a:rPr lang="en-US" dirty="0">
                <a:latin typeface="Arial" panose="020B0604020202020204" pitchFamily="34" charset="0"/>
                <a:ea typeface="ＭＳ Ｐゴシック" charset="0"/>
                <a:cs typeface="Arial" panose="020B0604020202020204" pitchFamily="34" charset="0"/>
              </a:rPr>
              <a:t>(</a:t>
            </a:r>
            <a:r>
              <a:rPr lang="ar-JO" dirty="0">
                <a:latin typeface="Arial" panose="020B0604020202020204" pitchFamily="34" charset="0"/>
                <a:ea typeface="ＭＳ Ｐゴシック" charset="0"/>
                <a:cs typeface="Arial" panose="020B0604020202020204" pitchFamily="34" charset="0"/>
              </a:rPr>
              <a:t>الأسماء الحقيقية بالخط المائل</a:t>
            </a:r>
            <a:r>
              <a:rPr lang="en-US" dirty="0">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2"/>
          <p:cNvSpPr>
            <a:spLocks noGrp="1" noChangeArrowheads="1"/>
          </p:cNvSpPr>
          <p:nvPr>
            <p:ph type="ctrTitle"/>
          </p:nvPr>
        </p:nvSpPr>
        <p:spPr>
          <a:xfrm>
            <a:off x="685800" y="2286000"/>
            <a:ext cx="7772400"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ملاحق عن</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مريم المجدلية</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هل كانت مريم المجدليَّة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المرأة </a:t>
            </a:r>
            <a:b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br>
            <a:r>
              <a:rPr lang="ar-JO"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حاملة قارورة الطيب؟</a:t>
            </a:r>
            <a:endParaRPr lang="en-US" dirty="0">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لا .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rPr>
              <a:t>بكل وضوح</a:t>
            </a:r>
            <a:endParaRPr kumimoji="0" lang="en-US" sz="3600" b="0" i="0"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cs typeface="Arial" panose="020B0604020202020204" pitchFamily="34" charset="0"/>
            </a:endParaRPr>
          </a:p>
        </p:txBody>
      </p:sp>
      <p:pic>
        <p:nvPicPr>
          <p:cNvPr id="5"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قارورة الطيب</a:t>
            </a:r>
            <a:endParaRPr kumimoji="0" lang="en-US" sz="28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المقدَّسة</a:t>
            </a:r>
            <a:endParaRPr kumimoji="0" lang="en-US"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18" name="Rectangle 3"/>
          <p:cNvSpPr txBox="1">
            <a:spLocks noChangeArrowheads="1"/>
          </p:cNvSpPr>
          <p:nvPr/>
        </p:nvSpPr>
        <p:spPr bwMode="auto">
          <a:xfrm rot="21036044">
            <a:off x="2017341" y="4817031"/>
            <a:ext cx="1557116" cy="159184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كما ورد</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في كتاب </a:t>
            </a:r>
          </a:p>
          <a:p>
            <a:pPr marL="0" marR="0" lvl="0" indent="0" algn="ctr" defTabSz="912870" rtl="1"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شيفرة دافنشي</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Text Box 2"/>
          <p:cNvSpPr txBox="1">
            <a:spLocks noChangeArrowheads="1"/>
          </p:cNvSpPr>
          <p:nvPr/>
        </p:nvSpPr>
        <p:spPr bwMode="auto">
          <a:xfrm>
            <a:off x="8382010" y="76208"/>
            <a:ext cx="698897"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a:ln>
                <a:noFill/>
              </a:ln>
              <a:solidFill>
                <a:srgbClr val="000066"/>
              </a:solidFill>
              <a:effectLst/>
              <a:uLnTx/>
              <a:uFillTx/>
              <a:latin typeface="Arial" panose="020B0604020202020204" pitchFamily="34" charset="0"/>
              <a:cs typeface="Arial" panose="020B0604020202020204" pitchFamily="34" charset="0"/>
            </a:endParaRPr>
          </a:p>
        </p:txBody>
      </p:sp>
      <p:pic>
        <p:nvPicPr>
          <p:cNvPr id="531458"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solidFill>
            <a:schemeClr val="bg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59" name="Rectangle 4"/>
          <p:cNvSpPr>
            <a:spLocks noGrp="1" noChangeArrowheads="1"/>
          </p:cNvSpPr>
          <p:nvPr>
            <p:ph type="title" idx="4294967295"/>
          </p:nvPr>
        </p:nvSpPr>
        <p:spPr>
          <a:xfrm>
            <a:off x="0" y="0"/>
            <a:ext cx="4191000" cy="914400"/>
          </a:xfrm>
          <a:solidFill>
            <a:schemeClr val="bg1"/>
          </a:solidFill>
        </p:spPr>
        <p:txBody>
          <a:bodyPr/>
          <a:lstStyle/>
          <a:p>
            <a:pPr rtl="1" eaLnBrk="1" hangingPunct="1">
              <a:defRPr/>
            </a:pPr>
            <a:r>
              <a:rPr lang="ar-JO"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rPr>
              <a:t>أحداث يوحنا 12</a:t>
            </a:r>
            <a:endParaRPr lang="en-US" sz="4800" b="1" kern="1200" dirty="0">
              <a:solidFill>
                <a:schemeClr val="tx1"/>
              </a:solidFill>
              <a:effectLst>
                <a:glow rad="177800">
                  <a:schemeClr val="bg2"/>
                </a:glow>
              </a:effectLst>
              <a:latin typeface="Arial" panose="020B0604020202020204" pitchFamily="34" charset="0"/>
              <a:ea typeface="ＭＳ Ｐゴシック" charset="0"/>
              <a:cs typeface="Arial" panose="020B0604020202020204" pitchFamily="34" charset="0"/>
            </a:endParaRPr>
          </a:p>
        </p:txBody>
      </p:sp>
      <p:sp>
        <p:nvSpPr>
          <p:cNvPr id="257029" name="Text Box 5"/>
          <p:cNvSpPr txBox="1">
            <a:spLocks noChangeArrowheads="1"/>
          </p:cNvSpPr>
          <p:nvPr/>
        </p:nvSpPr>
        <p:spPr bwMode="auto">
          <a:xfrm>
            <a:off x="5307603" y="5638800"/>
            <a:ext cx="3654835"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الدهن في بيت عنيا ١٢: ١-١١</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0" name="Text Box 6"/>
          <p:cNvSpPr txBox="1">
            <a:spLocks noChangeArrowheads="1"/>
          </p:cNvSpPr>
          <p:nvPr/>
        </p:nvSpPr>
        <p:spPr bwMode="auto">
          <a:xfrm>
            <a:off x="3774149" y="4165600"/>
            <a:ext cx="3969023"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الدخول الإنتصاري ١٢:١٢ - ٢٠</a:t>
            </a:r>
            <a:endPar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sp>
        <p:nvSpPr>
          <p:cNvPr id="257031" name="Text Box 7"/>
          <p:cNvSpPr txBox="1">
            <a:spLocks noChangeArrowheads="1"/>
          </p:cNvSpPr>
          <p:nvPr/>
        </p:nvSpPr>
        <p:spPr bwMode="auto">
          <a:xfrm>
            <a:off x="1956789" y="2751279"/>
            <a:ext cx="504338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التنبؤ بالموت</a:t>
            </a:r>
            <a:r>
              <a:rPr kumimoji="0" lang="he-IL"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١٢:٢١-٣٦</a:t>
            </a:r>
          </a:p>
        </p:txBody>
      </p:sp>
      <p:sp>
        <p:nvSpPr>
          <p:cNvPr id="257032" name="Text Box 8"/>
          <p:cNvSpPr txBox="1">
            <a:spLocks noChangeArrowheads="1"/>
          </p:cNvSpPr>
          <p:nvPr/>
        </p:nvSpPr>
        <p:spPr bwMode="auto">
          <a:xfrm>
            <a:off x="539552" y="1219200"/>
            <a:ext cx="4063600" cy="5230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defPPr>
              <a:defRPr lang="en-GB"/>
            </a:defPPr>
            <a:lvl1pPr marL="0" marR="0" lvl="0" indent="0" algn="ctr" defTabSz="914400" rtl="1" eaLnBrk="0" latinLnBrk="0" hangingPunct="0">
              <a:lnSpc>
                <a:spcPct val="100000"/>
              </a:lnSpc>
              <a:buClrTx/>
              <a:buSzTx/>
              <a:buFontTx/>
              <a:buNone/>
              <a:tabLst/>
              <a:defRPr kumimoji="0" sz="2800" b="0" i="0" u="none" strike="noStrike" cap="none" spc="0" normalizeH="0" baseline="0">
                <a:ln>
                  <a:noFill/>
                </a:ln>
                <a:solidFill>
                  <a:srgbClr val="FFFFCC"/>
                </a:solidFill>
                <a:effectLst/>
                <a:uLnTx/>
                <a:uFillTx/>
                <a:latin typeface="Arial" panose="020B0604020202020204" pitchFamily="34" charset="0"/>
                <a:cs typeface="Arial" panose="020B0604020202020204" pitchFamily="34" charset="0"/>
              </a:defRPr>
            </a:lvl1pPr>
            <a:lvl2pPr marL="742950" indent="-285750" eaLnBrk="0" hangingPunct="0">
              <a:defRPr>
                <a:solidFill>
                  <a:schemeClr val="tx1"/>
                </a:solidFill>
                <a:latin typeface="Times New Roman" charset="0"/>
              </a:defRPr>
            </a:lvl2pPr>
            <a:lvl3pPr marL="1143000" indent="-228600" eaLnBrk="0" hangingPunct="0">
              <a:defRPr>
                <a:solidFill>
                  <a:schemeClr val="tx1"/>
                </a:solidFill>
                <a:latin typeface="Times New Roman" charset="0"/>
              </a:defRPr>
            </a:lvl3pPr>
            <a:lvl4pPr marL="1600200" indent="-228600" eaLnBrk="0" hangingPunct="0">
              <a:defRPr>
                <a:solidFill>
                  <a:schemeClr val="tx1"/>
                </a:solidFill>
                <a:latin typeface="Times New Roman" charset="0"/>
              </a:defRPr>
            </a:lvl4pPr>
            <a:lvl5pPr marL="2057400" indent="-228600" eaLnBrk="0" hangingPunct="0">
              <a:defRPr>
                <a:solidFill>
                  <a:schemeClr val="tx1"/>
                </a:solidFill>
                <a:latin typeface="Times New Roman" charset="0"/>
              </a:defRPr>
            </a:lvl5pPr>
            <a:lvl6pPr marL="2514600" indent="-228600" eaLnBrk="0" fontAlgn="base" hangingPunct="0">
              <a:spcBef>
                <a:spcPct val="0"/>
              </a:spcBef>
              <a:spcAft>
                <a:spcPct val="0"/>
              </a:spcAft>
              <a:defRPr>
                <a:solidFill>
                  <a:schemeClr val="tx1"/>
                </a:solidFill>
                <a:latin typeface="Times New Roman" charset="0"/>
              </a:defRPr>
            </a:lvl6pPr>
            <a:lvl7pPr marL="2971800" indent="-228600" eaLnBrk="0" fontAlgn="base" hangingPunct="0">
              <a:spcBef>
                <a:spcPct val="0"/>
              </a:spcBef>
              <a:spcAft>
                <a:spcPct val="0"/>
              </a:spcAft>
              <a:defRPr>
                <a:solidFill>
                  <a:schemeClr val="tx1"/>
                </a:solidFill>
                <a:latin typeface="Times New Roman" charset="0"/>
              </a:defRPr>
            </a:lvl7pPr>
            <a:lvl8pPr marL="3429000" indent="-228600" eaLnBrk="0" fontAlgn="base" hangingPunct="0">
              <a:spcBef>
                <a:spcPct val="0"/>
              </a:spcBef>
              <a:spcAft>
                <a:spcPct val="0"/>
              </a:spcAft>
              <a:defRPr>
                <a:solidFill>
                  <a:schemeClr val="tx1"/>
                </a:solidFill>
                <a:latin typeface="Times New Roman" charset="0"/>
              </a:defRPr>
            </a:lvl8pPr>
            <a:lvl9pPr marL="3886200" indent="-228600" eaLnBrk="0" fontAlgn="base" hangingPunct="0">
              <a:spcBef>
                <a:spcPct val="0"/>
              </a:spcBef>
              <a:spcAft>
                <a:spcPct val="0"/>
              </a:spcAft>
              <a:defRPr>
                <a:solidFill>
                  <a:schemeClr val="tx1"/>
                </a:solidFill>
                <a:latin typeface="Times New Roman"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CC"/>
                </a:solidFill>
                <a:effectLst/>
                <a:uLnTx/>
                <a:uFillTx/>
              </a:rPr>
              <a:t>ملخص عدم الإيمان ١٢: ٣٧-٥٠</a:t>
            </a:r>
            <a:endParaRPr kumimoji="0" lang="en-US" sz="2800" b="0" i="0" u="none" strike="noStrike" kern="1200" cap="none" spc="0" normalizeH="0" baseline="0" noProof="0" dirty="0">
              <a:ln>
                <a:noFill/>
              </a:ln>
              <a:solidFill>
                <a:srgbClr val="FFFFCC"/>
              </a:solidFill>
              <a:effectLst/>
              <a:uLnTx/>
              <a:uFillTx/>
            </a:endParaRP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lIns="91275" tIns="45638" rIns="91275" bIns="4563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531467" name="Text Box 13"/>
          <p:cNvSpPr txBox="1">
            <a:spLocks noChangeArrowheads="1"/>
          </p:cNvSpPr>
          <p:nvPr/>
        </p:nvSpPr>
        <p:spPr bwMode="auto">
          <a:xfrm>
            <a:off x="8578858" y="7"/>
            <a:ext cx="530581" cy="4614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64</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r>
              <a:rPr lang="ar-JO" sz="2800" kern="1200" dirty="0">
                <a:solidFill>
                  <a:srgbClr val="FFFFCC"/>
                </a:solidFill>
                <a:latin typeface="Arial" panose="020B0604020202020204" pitchFamily="34" charset="0"/>
                <a:cs typeface="Arial" panose="020B0604020202020204" pitchFamily="34" charset="0"/>
              </a:rPr>
              <a:t>لم يكن هذا مثل لوقا ٧: ٣٦-٥٠ مع يسوع والمرأة الخاطئة</a:t>
            </a:r>
            <a:endParaRPr lang="en-US" sz="2800" kern="1200"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532576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61" tIns="45631" rIns="91261" bIns="45631"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79203" name="Text Box 3"/>
          <p:cNvSpPr txBox="1">
            <a:spLocks noChangeArrowheads="1"/>
          </p:cNvSpPr>
          <p:nvPr/>
        </p:nvSpPr>
        <p:spPr bwMode="auto">
          <a:xfrm>
            <a:off x="0" y="1006476"/>
            <a:ext cx="7615451" cy="590147"/>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أمور مشتركة في قصص الأناجيل الأربعة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9204" name="Rectangle 4"/>
          <p:cNvSpPr>
            <a:spLocks noGrp="1" noChangeArrowheads="1"/>
          </p:cNvSpPr>
          <p:nvPr>
            <p:ph type="title"/>
          </p:nvPr>
        </p:nvSpPr>
        <p:spPr>
          <a:xfrm>
            <a:off x="0" y="238163"/>
            <a:ext cx="7620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 يسوع</a:t>
            </a:r>
            <a:endParaRPr lang="en-US" sz="3200" b="1" dirty="0">
              <a:solidFill>
                <a:schemeClr val="tx1"/>
              </a:solidFill>
              <a:latin typeface="Arial" panose="020B0604020202020204" pitchFamily="34" charset="0"/>
              <a:cs typeface="Arial" panose="020B0604020202020204" pitchFamily="34" charset="0"/>
            </a:endParaRPr>
          </a:p>
        </p:txBody>
      </p:sp>
      <p:sp>
        <p:nvSpPr>
          <p:cNvPr id="179205" name="Text Box 5"/>
          <p:cNvSpPr txBox="1">
            <a:spLocks noChangeArrowheads="1"/>
          </p:cNvSpPr>
          <p:nvPr/>
        </p:nvSpPr>
        <p:spPr bwMode="auto">
          <a:xfrm>
            <a:off x="288926" y="2702257"/>
            <a:ext cx="8855075" cy="40316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زيارة غير معلنة من امرأة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مسح رأس وقدمي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تنشيف قدميه بشعرها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اعتراض التلاميذ/يهوذا على الإسراف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توبيخ التلاميذ من قبل يسوع</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6. في بيت</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 قارورة الطيب (باستثناء يوحنا)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98488" marR="0" lvl="0" indent="-598488"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 مالك المنزل هو رجل يدعى سمعان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51" y="0"/>
            <a:ext cx="1550987"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835747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1253" name="Text Box 5"/>
          <p:cNvSpPr txBox="1">
            <a:spLocks noChangeArrowheads="1"/>
          </p:cNvSpPr>
          <p:nvPr/>
        </p:nvSpPr>
        <p:spPr bwMode="auto">
          <a:xfrm>
            <a:off x="0" y="990600"/>
            <a:ext cx="4214810" cy="5016592"/>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٣٦ - ٥٠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وقت مبكر في الخدمة</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البكاء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للعبادة، مغفورة خطايا المرأة</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(لوقا ٧: ٤٨)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بواسطة زانية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يذكر اسمها في منزل سمعان الفريسي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(لوقا  ٧: ٤٠) في بلدة غير معروفة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4" name="Text Box 6"/>
          <p:cNvSpPr txBox="1">
            <a:spLocks noChangeArrowheads="1"/>
          </p:cNvSpPr>
          <p:nvPr/>
        </p:nvSpPr>
        <p:spPr bwMode="auto">
          <a:xfrm>
            <a:off x="4211961" y="1016345"/>
            <a:ext cx="4935537" cy="4770371"/>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متى ٢٦: ٦ – ١٣</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مرقس ١٤: ۳ – 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يوحنَّا ١٢: ١ – ١١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خلال أسبوع الآلام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لم يلاحظ بكاء</a:t>
            </a:r>
            <a:endParaRPr kumimoji="0" lang="ar-JO"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للدفن، لا تحتاج المرأة إلى الصفح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قبل مريم أخت لعازر في منزل سمعان الأبرص(متى ٢٦: ٦؛ مرقس ١٤: ٣) في بيت عنيا مسقط رأس لعازر (يوحنَّا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١٢: 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ar-JO"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مسحتي يسوع</a:t>
            </a:r>
            <a:endParaRPr lang="en-US" sz="32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98893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الرابط للعرض التقديميِّ "اللاهوت" متاحٌ على الموقع الإلكترونيّ:</a:t>
            </a:r>
            <a:br>
              <a:rPr lang="ar-JO" sz="2400" b="1" dirty="0">
                <a:solidFill>
                  <a:srgbClr val="FFFFFF"/>
                </a:solidFill>
                <a:latin typeface="Arial" panose="020B0604020202020204" pitchFamily="34" charset="0"/>
                <a:ea typeface="ＭＳ Ｐゴシック" charset="0"/>
                <a:cs typeface="Arial" panose="020B0604020202020204" pitchFamily="34" charset="0"/>
              </a:rPr>
            </a:br>
            <a:r>
              <a:rPr lang="ar-JO" sz="2400" b="1" dirty="0">
                <a:solidFill>
                  <a:srgbClr val="FFFFFF"/>
                </a:solidFill>
                <a:latin typeface="Arial" panose="020B0604020202020204" pitchFamily="34" charset="0"/>
                <a:ea typeface="ＭＳ Ｐゴシック" charset="0"/>
                <a:cs typeface="Arial" panose="020B0604020202020204" pitchFamily="34" charset="0"/>
              </a:rPr>
              <a:t> </a:t>
            </a:r>
            <a:r>
              <a:rPr lang="en-US" sz="2400" b="1" dirty="0">
                <a:solidFill>
                  <a:srgbClr val="FFFFFF"/>
                </a:solidFill>
                <a:latin typeface="Arial" panose="020B0604020202020204" pitchFamily="34" charset="0"/>
                <a:ea typeface="ＭＳ Ｐゴシック" charset="0"/>
                <a:cs typeface="Arial" panose="020B0604020202020204" pitchFamily="34" charset="0"/>
              </a:rPr>
              <a:t>BibleStudyDownloads.org</a:t>
            </a:r>
          </a:p>
        </p:txBody>
      </p:sp>
      <p:sp>
        <p:nvSpPr>
          <p:cNvPr id="99331" name="Rectangle 1026"/>
          <p:cNvSpPr txBox="1">
            <a:spLocks noChangeArrowheads="1"/>
          </p:cNvSpPr>
          <p:nvPr/>
        </p:nvSpPr>
        <p:spPr bwMode="auto">
          <a:xfrm>
            <a:off x="0" y="-27384"/>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lang="ar-JO" sz="3600" b="1" dirty="0">
                <a:solidFill>
                  <a:srgbClr val="FFFFFF"/>
                </a:solidFill>
                <a:latin typeface="Arial" panose="020B0604020202020204" pitchFamily="34" charset="0"/>
                <a:cs typeface="Arial" panose="020B0604020202020204" pitchFamily="34" charset="0"/>
              </a:rPr>
              <a:t>أ</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حصل على هذا العرض التقديمي مجاناً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email">
            <a:extLst>
              <a:ext uri="{28A0092B-C50C-407E-A947-70E740481C1C}">
                <a14:useLocalDpi xmlns:a14="http://schemas.microsoft.com/office/drawing/2010/main" val="0"/>
              </a:ext>
            </a:extLst>
          </a:blip>
          <a:srcRect t="2841"/>
          <a:stretch/>
        </p:blipFill>
        <p:spPr>
          <a:xfrm>
            <a:off x="-44173" y="692696"/>
            <a:ext cx="9232347" cy="5450314"/>
          </a:xfrm>
          <a:prstGeom prst="rect">
            <a:avLst/>
          </a:prstGeom>
        </p:spPr>
      </p:pic>
      <p:pic>
        <p:nvPicPr>
          <p:cNvPr id="9" name="Picture 8" descr="Screen Shot 2016-02-02 at 5.42.03 PM.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53158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553863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9" descr="glass pyramid - louv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Rectangle 2"/>
          <p:cNvSpPr>
            <a:spLocks noGrp="1" noChangeArrowheads="1"/>
          </p:cNvSpPr>
          <p:nvPr>
            <p:ph type="title"/>
          </p:nvPr>
        </p:nvSpPr>
        <p:spPr>
          <a:xfrm>
            <a:off x="0" y="76200"/>
            <a:ext cx="9144000" cy="914400"/>
          </a:xfrm>
        </p:spPr>
        <p:txBody>
          <a:bodyPr/>
          <a:lstStyle/>
          <a:p>
            <a:pPr eaLnBrk="1" hangingPunct="1"/>
            <a:r>
              <a:rPr lang="ar-JO" b="1" dirty="0">
                <a:solidFill>
                  <a:schemeClr val="accent1"/>
                </a:solidFill>
                <a:latin typeface="Arial" panose="020B0604020202020204" pitchFamily="34" charset="0"/>
                <a:ea typeface="ＭＳ Ｐゴシック" charset="0"/>
                <a:cs typeface="Arial" panose="020B0604020202020204" pitchFamily="34" charset="0"/>
              </a:rPr>
              <a:t>متحف اللوفر، باريس</a:t>
            </a:r>
            <a:endParaRPr lang="en-US" sz="1800" b="1" i="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descr="paul_bettany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52466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9333" name="Picture 5" descr="Sil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
            <a:ext cx="9144000"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Rectangle 2"/>
          <p:cNvSpPr>
            <a:spLocks noGrp="1" noChangeArrowheads="1"/>
          </p:cNvSpPr>
          <p:nvPr>
            <p:ph type="ctrTitle"/>
          </p:nvPr>
        </p:nvSpPr>
        <p:spPr>
          <a:xfrm>
            <a:off x="5181600" y="685800"/>
            <a:ext cx="3962400"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سيلاس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37924" name="Rectangle 3"/>
          <p:cNvSpPr>
            <a:spLocks noGrp="1" noChangeArrowheads="1"/>
          </p:cNvSpPr>
          <p:nvPr>
            <p:ph type="subTitle" idx="1"/>
          </p:nvPr>
        </p:nvSpPr>
        <p:spPr>
          <a:xfrm>
            <a:off x="5543550" y="2667000"/>
            <a:ext cx="3600450" cy="4191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(يلعب بول بيتاني دور القاتل الذي أرسلته الكنيسة الكاثوليكية)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79333"/>
                                        </p:tgtEl>
                                        <p:attrNameLst>
                                          <p:attrName>style.visibility</p:attrName>
                                        </p:attrNameLst>
                                      </p:cBhvr>
                                      <p:to>
                                        <p:strVal val="visible"/>
                                      </p:to>
                                    </p:set>
                                    <p:animEffect transition="in" filter="dissolve">
                                      <p:cBhvr>
                                        <p:cTn id="7" dur="3000"/>
                                        <p:tgtEl>
                                          <p:spTgt spid="137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ctrTitle"/>
          </p:nvPr>
        </p:nvSpPr>
        <p:spPr>
          <a:xfrm>
            <a:off x="5348288" y="2286000"/>
            <a:ext cx="3795712"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جاك</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سونيير</a:t>
            </a:r>
            <a:endParaRPr lang="en-US" b="1" dirty="0">
              <a:latin typeface="Arial" panose="020B0604020202020204" pitchFamily="34" charset="0"/>
              <a:ea typeface="ＭＳ Ｐゴシック" charset="0"/>
              <a:cs typeface="Arial" panose="020B0604020202020204" pitchFamily="34" charset="0"/>
            </a:endParaRPr>
          </a:p>
        </p:txBody>
      </p:sp>
      <p:sp>
        <p:nvSpPr>
          <p:cNvPr id="339970" name="Rectangle 3"/>
          <p:cNvSpPr>
            <a:spLocks noGrp="1" noChangeArrowheads="1"/>
          </p:cNvSpPr>
          <p:nvPr>
            <p:ph type="subTitle" idx="1"/>
          </p:nvPr>
        </p:nvSpPr>
        <p:spPr>
          <a:xfrm>
            <a:off x="5391150" y="3886200"/>
            <a:ext cx="3578225" cy="1752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(جان بيير مارييل)</a:t>
            </a:r>
            <a:endParaRPr lang="en-US" b="1" dirty="0">
              <a:latin typeface="Arial" panose="020B0604020202020204" pitchFamily="34" charset="0"/>
              <a:ea typeface="ＭＳ Ｐゴシック" charset="0"/>
              <a:cs typeface="Arial" panose="020B0604020202020204" pitchFamily="34" charset="0"/>
            </a:endParaRPr>
          </a:p>
        </p:txBody>
      </p:sp>
      <p:pic>
        <p:nvPicPr>
          <p:cNvPr id="339971" name="Picture 4" descr="Jean_Pierre_Mariell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louvr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838"/>
            <a:ext cx="9144000" cy="705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8" name="Rectangle 4"/>
          <p:cNvSpPr>
            <a:spLocks noGrp="1" noChangeArrowheads="1"/>
          </p:cNvSpPr>
          <p:nvPr>
            <p:ph type="title"/>
          </p:nvPr>
        </p:nvSpPr>
        <p:spPr>
          <a:xfrm>
            <a:off x="0" y="76200"/>
            <a:ext cx="9144000" cy="914400"/>
          </a:xfrm>
          <a:effectLst>
            <a:outerShdw blurRad="63500" dist="35921" dir="2700000" algn="ctr" rotWithShape="0">
              <a:srgbClr val="020009">
                <a:alpha val="74998"/>
              </a:srgbClr>
            </a:outerShdw>
          </a:effectLst>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متحق اللوفر، باريس</a:t>
            </a:r>
            <a:endParaRPr lang="en-US" sz="1800" b="1" i="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1828800" y="6019800"/>
            <a:ext cx="5334000" cy="838200"/>
          </a:xfrm>
        </p:spPr>
        <p:txBody>
          <a:bodyPr/>
          <a:lstStyle/>
          <a:p>
            <a:pPr eaLnBrk="1" hangingPunct="1"/>
            <a:r>
              <a:rPr lang="ar-JO" sz="1800" b="1" dirty="0">
                <a:solidFill>
                  <a:srgbClr val="FFFF00"/>
                </a:solidFill>
                <a:latin typeface="Arial" panose="020B0604020202020204" pitchFamily="34" charset="0"/>
                <a:ea typeface="ＭＳ Ｐゴシック" charset="0"/>
                <a:cs typeface="Arial" panose="020B0604020202020204" pitchFamily="34" charset="0"/>
              </a:rPr>
              <a:t>الرجل الفيتروفي </a:t>
            </a:r>
            <a:br>
              <a:rPr lang="ar-JO" sz="1800" b="1" dirty="0">
                <a:solidFill>
                  <a:srgbClr val="FFFF00"/>
                </a:solidFill>
                <a:latin typeface="Arial" panose="020B0604020202020204" pitchFamily="34" charset="0"/>
                <a:ea typeface="ＭＳ Ｐゴシック" charset="0"/>
                <a:cs typeface="Arial" panose="020B0604020202020204" pitchFamily="34" charset="0"/>
              </a:rPr>
            </a:br>
            <a:r>
              <a:rPr lang="ar-JO" sz="1800" b="1" dirty="0">
                <a:solidFill>
                  <a:srgbClr val="FFFF00"/>
                </a:solidFill>
                <a:latin typeface="Arial" panose="020B0604020202020204" pitchFamily="34" charset="0"/>
                <a:ea typeface="ＭＳ Ｐゴシック" charset="0"/>
                <a:cs typeface="Arial" panose="020B0604020202020204" pitchFamily="34" charset="0"/>
              </a:rPr>
              <a:t>البندقية، معرض ديل أكاديميا</a:t>
            </a:r>
            <a:endParaRPr lang="en-US" dirty="0">
              <a:latin typeface="Arial" panose="020B0604020202020204" pitchFamily="34" charset="0"/>
              <a:ea typeface="ＭＳ Ｐゴシック" charset="0"/>
              <a:cs typeface="Arial" panose="020B0604020202020204" pitchFamily="34" charset="0"/>
            </a:endParaRPr>
          </a:p>
        </p:txBody>
      </p:sp>
      <p:pic>
        <p:nvPicPr>
          <p:cNvPr id="34406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0"/>
            <a:ext cx="54356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4" descr="tom_hank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55530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4" name="Rectangle 2"/>
          <p:cNvSpPr>
            <a:spLocks noGrp="1" noChangeArrowheads="1"/>
          </p:cNvSpPr>
          <p:nvPr>
            <p:ph type="ctrTitle"/>
          </p:nvPr>
        </p:nvSpPr>
        <p:spPr>
          <a:xfrm>
            <a:off x="5559425" y="2286000"/>
            <a:ext cx="3584576"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روبرت</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لانغدون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46115" name="Rectangle 3"/>
          <p:cNvSpPr>
            <a:spLocks noGrp="1" noChangeArrowheads="1"/>
          </p:cNvSpPr>
          <p:nvPr>
            <p:ph type="subTitle" idx="1"/>
          </p:nvPr>
        </p:nvSpPr>
        <p:spPr>
          <a:xfrm>
            <a:off x="5553074" y="3886200"/>
            <a:ext cx="3584576" cy="1752600"/>
          </a:xfrm>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توم هانكس</a:t>
            </a:r>
            <a:r>
              <a:rPr lang="en-US" b="1" dirty="0">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988" y="0"/>
            <a:ext cx="48037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2" name="Rectangle 4"/>
          <p:cNvSpPr>
            <a:spLocks noGrp="1" noChangeArrowheads="1"/>
          </p:cNvSpPr>
          <p:nvPr>
            <p:ph type="title"/>
          </p:nvPr>
        </p:nvSpPr>
        <p:spPr>
          <a:xfrm>
            <a:off x="4572000" y="457200"/>
            <a:ext cx="4267200" cy="9144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روبرت          لانغدون</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48163" name="Text Box 9"/>
          <p:cNvSpPr txBox="1">
            <a:spLocks noChangeArrowheads="1"/>
          </p:cNvSpPr>
          <p:nvPr/>
        </p:nvSpPr>
        <p:spPr bwMode="auto">
          <a:xfrm>
            <a:off x="4495800" y="1762125"/>
            <a:ext cx="44958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2800" b="1" dirty="0">
                <a:latin typeface="Arial" panose="020B0604020202020204" pitchFamily="34" charset="0"/>
                <a:cs typeface="Arial" panose="020B0604020202020204" pitchFamily="34" charset="0"/>
              </a:rPr>
              <a:t>يثبت البروفيسور روبرت لانغدون من جامعة هارفارد، أن المسيحية كما نعرفها اليوم اخترعت بالحقيقة حوالي 325 م من قبل الإمبراطور قسطنطين لتأمين قاعدة سلطانه. </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4"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7088"/>
            <a:ext cx="9144000" cy="603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4" name="Rectangle 2"/>
          <p:cNvSpPr>
            <a:spLocks noGrp="1" noChangeArrowheads="1"/>
          </p:cNvSpPr>
          <p:nvPr>
            <p:ph type="ctrTitle"/>
          </p:nvPr>
        </p:nvSpPr>
        <p:spPr>
          <a:xfrm>
            <a:off x="0" y="0"/>
            <a:ext cx="9144000" cy="762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الصورة الذاتية لجوليان بيفر</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ctrTitle"/>
          </p:nvPr>
        </p:nvSpPr>
        <p:spPr>
          <a:xfrm>
            <a:off x="5510212" y="2286000"/>
            <a:ext cx="3633787"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صوفي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نيفو</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50210" name="Rectangle 3"/>
          <p:cNvSpPr>
            <a:spLocks noGrp="1" noChangeArrowheads="1"/>
          </p:cNvSpPr>
          <p:nvPr>
            <p:ph type="subTitle" idx="1"/>
          </p:nvPr>
        </p:nvSpPr>
        <p:spPr>
          <a:xfrm>
            <a:off x="5510212" y="3886200"/>
            <a:ext cx="3633788" cy="17526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(أودري توتو)</a:t>
            </a:r>
            <a:endParaRPr lang="en-US" b="1" dirty="0">
              <a:latin typeface="Arial" panose="020B0604020202020204" pitchFamily="34" charset="0"/>
              <a:ea typeface="ＭＳ Ｐゴシック" charset="0"/>
              <a:cs typeface="Arial" panose="020B0604020202020204" pitchFamily="34" charset="0"/>
            </a:endParaRPr>
          </a:p>
        </p:txBody>
      </p:sp>
      <p:pic>
        <p:nvPicPr>
          <p:cNvPr id="350211" name="Picture 4" descr="audrey_tautou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5554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5097463"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Rectangle 4"/>
          <p:cNvSpPr>
            <a:spLocks noGrp="1" noChangeArrowheads="1"/>
          </p:cNvSpPr>
          <p:nvPr>
            <p:ph type="title"/>
          </p:nvPr>
        </p:nvSpPr>
        <p:spPr>
          <a:xfrm>
            <a:off x="5097462" y="304800"/>
            <a:ext cx="4046538" cy="914400"/>
          </a:xfrm>
        </p:spPr>
        <p:txBody>
          <a:bodyPr/>
          <a:lstStyle/>
          <a:p>
            <a:pPr eaLnBrk="1" hangingPunct="1"/>
            <a:r>
              <a:rPr lang="ar-JO" sz="6000" b="1" dirty="0">
                <a:solidFill>
                  <a:schemeClr val="tx1"/>
                </a:solidFill>
                <a:latin typeface="Arial" panose="020B0604020202020204" pitchFamily="34" charset="0"/>
                <a:ea typeface="ＭＳ Ｐゴシック" charset="0"/>
                <a:cs typeface="Arial" panose="020B0604020202020204" pitchFamily="34" charset="0"/>
              </a:rPr>
              <a:t>صوفي نيفو</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52259" name="Text Box 6"/>
          <p:cNvSpPr txBox="1">
            <a:spLocks noChangeArrowheads="1"/>
          </p:cNvSpPr>
          <p:nvPr/>
        </p:nvSpPr>
        <p:spPr bwMode="auto">
          <a:xfrm>
            <a:off x="5097462" y="1676400"/>
            <a:ext cx="4046538"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2800" b="1" dirty="0">
                <a:latin typeface="Arial" panose="020B0604020202020204" pitchFamily="34" charset="0"/>
                <a:cs typeface="Arial" panose="020B0604020202020204" pitchFamily="34" charset="0"/>
              </a:rPr>
              <a:t>الآنسة نيفو هي حفيدة أمين المتحف، الذي يبحث عن الكأس لحمايتها من القتلة الكاثوليك، في قسمهم المسمى أوبوس داي، والتي تكتشف أن المسيحية عبارة عن مهزلة</a:t>
            </a:r>
            <a:endParaRPr lang="en-US" sz="2800" b="1"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1397" name="Picture 5" descr="GalleryR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943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9" name="Picture 7" descr="Stre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3800" y="0"/>
            <a:ext cx="5410200" cy="409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6" name="Picture 4" descr="Audre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5300" y="2908300"/>
            <a:ext cx="6108700"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8" name="Picture 6" descr="Mon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895600"/>
            <a:ext cx="61087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4" name="Rectangle 2"/>
          <p:cNvSpPr>
            <a:spLocks noGrp="1" noChangeArrowheads="1"/>
          </p:cNvSpPr>
          <p:nvPr>
            <p:ph type="title"/>
          </p:nvPr>
        </p:nvSpPr>
        <p:spPr>
          <a:xfrm>
            <a:off x="762000" y="2362200"/>
            <a:ext cx="7772400" cy="1143000"/>
          </a:xfrm>
          <a:effectLst>
            <a:outerShdw blurRad="63500" dist="35921" dir="2700000" algn="ctr" rotWithShape="0">
              <a:srgbClr val="020009">
                <a:alpha val="74998"/>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الهرب ...</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91394"/>
                                        </p:tgtEl>
                                        <p:attrNameLst>
                                          <p:attrName>style.visibility</p:attrName>
                                        </p:attrNameLst>
                                      </p:cBhvr>
                                      <p:to>
                                        <p:strVal val="visible"/>
                                      </p:to>
                                    </p:set>
                                    <p:animEffect transition="in" filter="dissolve">
                                      <p:cBhvr>
                                        <p:cTn id="7" dur="500"/>
                                        <p:tgtEl>
                                          <p:spTgt spid="249139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491396"/>
                                        </p:tgtEl>
                                        <p:attrNameLst>
                                          <p:attrName>style.visibility</p:attrName>
                                        </p:attrNameLst>
                                      </p:cBhvr>
                                      <p:to>
                                        <p:strVal val="visible"/>
                                      </p:to>
                                    </p:set>
                                    <p:animEffect transition="in" filter="dissolve">
                                      <p:cBhvr>
                                        <p:cTn id="11" dur="500"/>
                                        <p:tgtEl>
                                          <p:spTgt spid="2491396"/>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91397"/>
                                        </p:tgtEl>
                                        <p:attrNameLst>
                                          <p:attrName>style.visibility</p:attrName>
                                        </p:attrNameLst>
                                      </p:cBhvr>
                                      <p:to>
                                        <p:strVal val="visible"/>
                                      </p:to>
                                    </p:set>
                                    <p:animEffect transition="in" filter="dissolve">
                                      <p:cBhvr>
                                        <p:cTn id="15" dur="500"/>
                                        <p:tgtEl>
                                          <p:spTgt spid="249139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491399"/>
                                        </p:tgtEl>
                                        <p:attrNameLst>
                                          <p:attrName>style.visibility</p:attrName>
                                        </p:attrNameLst>
                                      </p:cBhvr>
                                      <p:to>
                                        <p:strVal val="visible"/>
                                      </p:to>
                                    </p:set>
                                    <p:animEffect transition="in" filter="dissolve">
                                      <p:cBhvr>
                                        <p:cTn id="19" dur="500"/>
                                        <p:tgtEl>
                                          <p:spTgt spid="2491399"/>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491398"/>
                                        </p:tgtEl>
                                        <p:attrNameLst>
                                          <p:attrName>style.visibility</p:attrName>
                                        </p:attrNameLst>
                                      </p:cBhvr>
                                      <p:to>
                                        <p:strVal val="visible"/>
                                      </p:to>
                                    </p:set>
                                    <p:animEffect transition="in" filter="dissolve">
                                      <p:cBhvr>
                                        <p:cTn id="23" dur="500"/>
                                        <p:tgtEl>
                                          <p:spTgt spid="2491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3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m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4" name="Rectangle 3"/>
          <p:cNvSpPr>
            <a:spLocks noGrp="1" noChangeArrowheads="1"/>
          </p:cNvSpPr>
          <p:nvPr>
            <p:ph type="ctrTitle"/>
          </p:nvPr>
        </p:nvSpPr>
        <p:spPr>
          <a:xfrm>
            <a:off x="0" y="5715000"/>
            <a:ext cx="9144000" cy="1143000"/>
          </a:xfrm>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لانغدون ونيفو بعد الأدلة</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2" descr="Bez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889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4"/>
          <p:cNvSpPr>
            <a:spLocks noGrp="1" noChangeArrowheads="1"/>
          </p:cNvSpPr>
          <p:nvPr>
            <p:ph type="title"/>
          </p:nvPr>
        </p:nvSpPr>
        <p:spPr>
          <a:xfrm>
            <a:off x="-1" y="304800"/>
            <a:ext cx="4206875" cy="1752600"/>
          </a:xfrm>
          <a:effectLst>
            <a:outerShdw blurRad="63500" dist="35921" dir="2700000" algn="ctr" rotWithShape="0">
              <a:srgbClr val="020009">
                <a:alpha val="74998"/>
              </a:srgbClr>
            </a:outerShdw>
          </a:effectLst>
        </p:spPr>
        <p:txBody>
          <a:bodyPr/>
          <a:lstStyle/>
          <a:p>
            <a:pPr eaLnBrk="1" hangingPunct="1">
              <a:defRPr/>
            </a:pPr>
            <a:r>
              <a:rPr lang="ar-JO" b="1" dirty="0">
                <a:solidFill>
                  <a:schemeClr val="tx1"/>
                </a:solidFill>
                <a:latin typeface="Arial" panose="020B0604020202020204" pitchFamily="34" charset="0"/>
                <a:ea typeface="ＭＳ Ｐゴシック" charset="0"/>
                <a:cs typeface="Arial" panose="020B0604020202020204" pitchFamily="34" charset="0"/>
              </a:rPr>
              <a:t>بيزو فاش</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584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2286000"/>
            <a:ext cx="268605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Text Box 8"/>
          <p:cNvSpPr txBox="1">
            <a:spLocks noChangeArrowheads="1"/>
          </p:cNvSpPr>
          <p:nvPr/>
        </p:nvSpPr>
        <p:spPr bwMode="auto">
          <a:xfrm>
            <a:off x="4724400" y="2438400"/>
            <a:ext cx="4283075" cy="206210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r">
              <a:defRPr/>
            </a:pPr>
            <a:r>
              <a:rPr lang="ar-JO" sz="3200" b="1" dirty="0">
                <a:latin typeface="Arial" panose="020B0604020202020204" pitchFamily="34" charset="0"/>
                <a:ea typeface="+mn-ea"/>
                <a:cs typeface="Arial" panose="020B0604020202020204" pitchFamily="34" charset="0"/>
              </a:rPr>
              <a:t>يحقق هذا المحقق الفرنسي الفامض في جريمة القتل، ويطارد لانغدون وصوفي طول القصة.</a:t>
            </a:r>
            <a:endParaRPr lang="en-US" sz="3200" b="1" dirty="0">
              <a:latin typeface="Arial" panose="020B0604020202020204" pitchFamily="34" charset="0"/>
              <a:ea typeface="+mn-ea"/>
              <a:cs typeface="Arial" panose="020B0604020202020204" pitchFamily="34" charset="0"/>
            </a:endParaRPr>
          </a:p>
        </p:txBody>
      </p:sp>
      <p:sp>
        <p:nvSpPr>
          <p:cNvPr id="40971" name="Text Box 11"/>
          <p:cNvSpPr txBox="1">
            <a:spLocks noChangeArrowheads="1"/>
          </p:cNvSpPr>
          <p:nvPr/>
        </p:nvSpPr>
        <p:spPr bwMode="auto">
          <a:xfrm>
            <a:off x="-76200" y="1524000"/>
            <a:ext cx="4283075" cy="579438"/>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3200" b="1" dirty="0">
                <a:latin typeface="Arial" panose="020B0604020202020204" pitchFamily="34" charset="0"/>
                <a:ea typeface="+mn-ea"/>
                <a:cs typeface="Arial" panose="020B0604020202020204" pitchFamily="34" charset="0"/>
              </a:rPr>
              <a:t>(</a:t>
            </a:r>
            <a:r>
              <a:rPr lang="ar-JO" sz="3200" b="1" dirty="0">
                <a:latin typeface="Arial" panose="020B0604020202020204" pitchFamily="34" charset="0"/>
                <a:ea typeface="+mn-ea"/>
                <a:cs typeface="Arial" panose="020B0604020202020204" pitchFamily="34" charset="0"/>
              </a:rPr>
              <a:t>جان رينو</a:t>
            </a:r>
            <a:r>
              <a:rPr lang="en-US" sz="3200" b="1" dirty="0">
                <a:latin typeface="Arial" panose="020B0604020202020204" pitchFamily="34" charset="0"/>
                <a:ea typeface="+mn-ea"/>
                <a:cs typeface="Arial" panose="020B0604020202020204" pitchFamily="34" charset="0"/>
              </a:rPr>
              <a: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an_mckelle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54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0" name="Rectangle 3"/>
          <p:cNvSpPr>
            <a:spLocks noGrp="1" noChangeArrowheads="1"/>
          </p:cNvSpPr>
          <p:nvPr>
            <p:ph type="ctrTitle"/>
          </p:nvPr>
        </p:nvSpPr>
        <p:spPr>
          <a:xfrm>
            <a:off x="4876800" y="533400"/>
            <a:ext cx="4343400"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السير لي</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تيبينغ</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360451" name="Rectangle 4"/>
          <p:cNvSpPr>
            <a:spLocks noGrp="1" noChangeArrowheads="1"/>
          </p:cNvSpPr>
          <p:nvPr>
            <p:ph type="subTitle" idx="1"/>
          </p:nvPr>
        </p:nvSpPr>
        <p:spPr>
          <a:xfrm>
            <a:off x="5410200" y="2362200"/>
            <a:ext cx="3733800" cy="4495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(يلعب إيان ماكيلين دور المؤرخ الملكي البريطاني والذي يخبر الثنائي أن المسيحية مهزلة)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7" descr="20040515071lon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1682" name="Rectangle 2"/>
          <p:cNvSpPr>
            <a:spLocks noGrp="1" noChangeArrowheads="1"/>
          </p:cNvSpPr>
          <p:nvPr>
            <p:ph type="title"/>
          </p:nvPr>
        </p:nvSpPr>
        <p:spPr>
          <a:xfrm>
            <a:off x="0" y="0"/>
            <a:ext cx="9144000" cy="1143000"/>
          </a:xfrm>
          <a:effectLst>
            <a:outerShdw blurRad="63500" dist="35921" dir="2700000" algn="ctr" rotWithShape="0">
              <a:schemeClr val="tx1">
                <a:alpha val="74998"/>
              </a:schemeClr>
            </a:outerShdw>
          </a:effectLst>
        </p:spPr>
        <p:txBody>
          <a:bodyPr/>
          <a:lstStyle/>
          <a:p>
            <a:pPr eaLnBrk="1" hangingPunct="1">
              <a:defRPr/>
            </a:pPr>
            <a:r>
              <a:rPr lang="ar-JO" b="1" dirty="0">
                <a:solidFill>
                  <a:srgbClr val="020009"/>
                </a:solidFill>
                <a:latin typeface="Arial" panose="020B0604020202020204" pitchFamily="34" charset="0"/>
                <a:ea typeface="ＭＳ Ｐゴシック" charset="0"/>
                <a:cs typeface="Arial" panose="020B0604020202020204" pitchFamily="34" charset="0"/>
              </a:rPr>
              <a:t>كنيسة وستمنستر</a:t>
            </a:r>
            <a:endParaRPr lang="en-US" sz="1800" b="1" i="1" dirty="0">
              <a:solidFill>
                <a:srgbClr val="FFFF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a:xfrm>
            <a:off x="0" y="4572000"/>
            <a:ext cx="9144000" cy="1295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الخنجر المفترض بلا جسد</a:t>
            </a:r>
            <a:endParaRPr lang="en-US" b="1" dirty="0">
              <a:latin typeface="Arial" panose="020B0604020202020204" pitchFamily="34" charset="0"/>
              <a:ea typeface="ＭＳ Ｐゴシック" charset="0"/>
              <a:cs typeface="Arial" panose="020B0604020202020204" pitchFamily="34" charset="0"/>
            </a:endParaRPr>
          </a:p>
        </p:txBody>
      </p:sp>
      <p:pic>
        <p:nvPicPr>
          <p:cNvPr id="3645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301508" name="Oval 4"/>
          <p:cNvSpPr>
            <a:spLocks noChangeArrowheads="1"/>
          </p:cNvSpPr>
          <p:nvPr/>
        </p:nvSpPr>
        <p:spPr bwMode="auto">
          <a:xfrm>
            <a:off x="1524000" y="2667000"/>
            <a:ext cx="685800" cy="762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09" name="Oval 5"/>
          <p:cNvSpPr>
            <a:spLocks noChangeArrowheads="1"/>
          </p:cNvSpPr>
          <p:nvPr/>
        </p:nvSpPr>
        <p:spPr bwMode="auto">
          <a:xfrm>
            <a:off x="3886200" y="1295400"/>
            <a:ext cx="685800" cy="762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0" name="Oval 6"/>
          <p:cNvSpPr>
            <a:spLocks noChangeArrowheads="1"/>
          </p:cNvSpPr>
          <p:nvPr/>
        </p:nvSpPr>
        <p:spPr bwMode="auto">
          <a:xfrm>
            <a:off x="2895600" y="2743200"/>
            <a:ext cx="685800" cy="762000"/>
          </a:xfrm>
          <a:prstGeom prst="ellipse">
            <a:avLst/>
          </a:prstGeom>
          <a:noFill/>
          <a:ln w="57150" cap="sq">
            <a:solidFill>
              <a:srgbClr val="F2ED24"/>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1" name="Oval 7"/>
          <p:cNvSpPr>
            <a:spLocks noChangeArrowheads="1"/>
          </p:cNvSpPr>
          <p:nvPr/>
        </p:nvSpPr>
        <p:spPr bwMode="auto">
          <a:xfrm>
            <a:off x="4572000" y="2895600"/>
            <a:ext cx="685800" cy="762000"/>
          </a:xfrm>
          <a:prstGeom prst="ellipse">
            <a:avLst/>
          </a:prstGeom>
          <a:noFill/>
          <a:ln w="57150" cap="sq">
            <a:solidFill>
              <a:srgbClr val="F2ED24"/>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2" name="Oval 8"/>
          <p:cNvSpPr>
            <a:spLocks noChangeArrowheads="1"/>
          </p:cNvSpPr>
          <p:nvPr/>
        </p:nvSpPr>
        <p:spPr bwMode="auto">
          <a:xfrm>
            <a:off x="685800" y="2438400"/>
            <a:ext cx="685800" cy="762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64552" name="Text Box 9"/>
          <p:cNvSpPr txBox="1">
            <a:spLocks noChangeArrowheads="1"/>
          </p:cNvSpPr>
          <p:nvPr/>
        </p:nvSpPr>
        <p:spPr bwMode="auto">
          <a:xfrm>
            <a:off x="6804249" y="6400800"/>
            <a:ext cx="233975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ar-JO" b="1" dirty="0">
                <a:latin typeface="Arial" panose="020B0604020202020204" pitchFamily="34" charset="0"/>
                <a:cs typeface="Arial" panose="020B0604020202020204" pitchFamily="34" charset="0"/>
              </a:rPr>
              <a:t>شيفرة دافنشي، 209</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01512"/>
                                        </p:tgtEl>
                                        <p:attrNameLst>
                                          <p:attrName>style.visibility</p:attrName>
                                        </p:attrNameLst>
                                      </p:cBhvr>
                                      <p:to>
                                        <p:strVal val="visible"/>
                                      </p:to>
                                    </p:set>
                                    <p:animEffect transition="in" filter="circle(in)">
                                      <p:cBhvr>
                                        <p:cTn id="7" dur="2000"/>
                                        <p:tgtEl>
                                          <p:spTgt spid="1301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01508"/>
                                        </p:tgtEl>
                                        <p:attrNameLst>
                                          <p:attrName>style.visibility</p:attrName>
                                        </p:attrNameLst>
                                      </p:cBhvr>
                                      <p:to>
                                        <p:strVal val="visible"/>
                                      </p:to>
                                    </p:set>
                                    <p:animEffect transition="in" filter="circle(in)">
                                      <p:cBhvr>
                                        <p:cTn id="12" dur="2000"/>
                                        <p:tgtEl>
                                          <p:spTgt spid="130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01509"/>
                                        </p:tgtEl>
                                        <p:attrNameLst>
                                          <p:attrName>style.visibility</p:attrName>
                                        </p:attrNameLst>
                                      </p:cBhvr>
                                      <p:to>
                                        <p:strVal val="visible"/>
                                      </p:to>
                                    </p:set>
                                    <p:animEffect transition="in" filter="circle(in)">
                                      <p:cBhvr>
                                        <p:cTn id="17" dur="2000"/>
                                        <p:tgtEl>
                                          <p:spTgt spid="130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01510"/>
                                        </p:tgtEl>
                                        <p:attrNameLst>
                                          <p:attrName>style.visibility</p:attrName>
                                        </p:attrNameLst>
                                      </p:cBhvr>
                                      <p:to>
                                        <p:strVal val="visible"/>
                                      </p:to>
                                    </p:set>
                                    <p:animEffect transition="in" filter="circle(in)">
                                      <p:cBhvr>
                                        <p:cTn id="22" dur="2000"/>
                                        <p:tgtEl>
                                          <p:spTgt spid="130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01511"/>
                                        </p:tgtEl>
                                        <p:attrNameLst>
                                          <p:attrName>style.visibility</p:attrName>
                                        </p:attrNameLst>
                                      </p:cBhvr>
                                      <p:to>
                                        <p:strVal val="visible"/>
                                      </p:to>
                                    </p:set>
                                    <p:animEffect transition="in" filter="circle(in)">
                                      <p:cBhvr>
                                        <p:cTn id="27" dur="2000"/>
                                        <p:tgtEl>
                                          <p:spTgt spid="130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01506"/>
                                        </p:tgtEl>
                                        <p:attrNameLst>
                                          <p:attrName>style.visibility</p:attrName>
                                        </p:attrNameLst>
                                      </p:cBhvr>
                                      <p:to>
                                        <p:strVal val="visible"/>
                                      </p:to>
                                    </p:set>
                                    <p:animEffect transition="in" filter="blinds(horizontal)">
                                      <p:cBhvr>
                                        <p:cTn id="32" dur="500"/>
                                        <p:tgtEl>
                                          <p:spTgt spid="130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6" grpId="0"/>
      <p:bldP spid="1301508" grpId="0" animBg="1"/>
      <p:bldP spid="1301509" grpId="0" animBg="1"/>
      <p:bldP spid="1301510" grpId="0" animBg="1"/>
      <p:bldP spid="1301511" grpId="0" animBg="1"/>
      <p:bldP spid="13015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a:xfrm>
            <a:off x="0" y="609600"/>
            <a:ext cx="9144000"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دليل آخر</a:t>
            </a:r>
            <a:endParaRPr lang="en-US" b="1" dirty="0">
              <a:latin typeface="Arial" panose="020B0604020202020204" pitchFamily="34" charset="0"/>
              <a:ea typeface="ＭＳ Ｐゴシック" charset="0"/>
              <a:cs typeface="Arial" panose="020B0604020202020204" pitchFamily="34" charset="0"/>
            </a:endParaRPr>
          </a:p>
        </p:txBody>
      </p:sp>
      <p:pic>
        <p:nvPicPr>
          <p:cNvPr id="366594"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917700"/>
            <a:ext cx="9144000" cy="44831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a:xfrm>
            <a:off x="0" y="609600"/>
            <a:ext cx="9144000" cy="1143000"/>
          </a:xfrm>
        </p:spPr>
        <p:txBody>
          <a:bodyPr/>
          <a:lstStyle/>
          <a:p>
            <a:pPr eaLnBrk="1" hangingPunct="1"/>
            <a:r>
              <a:rPr lang="ar-JO" b="1" dirty="0">
                <a:solidFill>
                  <a:schemeClr val="tx1"/>
                </a:solidFill>
                <a:latin typeface="Arial" panose="020B0604020202020204" pitchFamily="34" charset="0"/>
                <a:ea typeface="ＭＳ Ｐゴシック" charset="0"/>
                <a:cs typeface="Arial" panose="020B0604020202020204" pitchFamily="34" charset="0"/>
              </a:rPr>
              <a:t>الحل</a:t>
            </a:r>
            <a:endParaRPr lang="en-US" b="1" dirty="0">
              <a:latin typeface="Arial" panose="020B0604020202020204" pitchFamily="34" charset="0"/>
              <a:ea typeface="ＭＳ Ｐゴシック" charset="0"/>
              <a:cs typeface="Arial" panose="020B0604020202020204" pitchFamily="34" charset="0"/>
            </a:endParaRPr>
          </a:p>
        </p:txBody>
      </p:sp>
      <p:pic>
        <p:nvPicPr>
          <p:cNvPr id="368642"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flipH="1">
            <a:off x="0" y="1917700"/>
            <a:ext cx="9144000" cy="4483100"/>
          </a:xfrm>
        </p:spPr>
      </p:pic>
      <p:sp>
        <p:nvSpPr>
          <p:cNvPr id="1305604" name="Text Box 4"/>
          <p:cNvSpPr txBox="1">
            <a:spLocks noChangeArrowheads="1"/>
          </p:cNvSpPr>
          <p:nvPr/>
        </p:nvSpPr>
        <p:spPr bwMode="auto">
          <a:xfrm>
            <a:off x="0" y="4124325"/>
            <a:ext cx="9144000" cy="2062103"/>
          </a:xfrm>
          <a:prstGeom prst="rect">
            <a:avLst/>
          </a:prstGeom>
          <a:gradFill rotWithShape="0">
            <a:gsLst>
              <a:gs pos="0">
                <a:srgbClr val="71000F"/>
              </a:gs>
              <a:gs pos="100000">
                <a:srgbClr val="340007"/>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sz="3200" dirty="0">
                <a:latin typeface="Arial" panose="020B0604020202020204" pitchFamily="34" charset="0"/>
                <a:cs typeface="Arial" panose="020B0604020202020204" pitchFamily="34" charset="0"/>
              </a:rPr>
              <a:t>كلمة حكيمة قديمة تحرر المخطوطة ...</a:t>
            </a:r>
          </a:p>
          <a:p>
            <a:pPr algn="ctr"/>
            <a:r>
              <a:rPr lang="ar-JO" sz="3200" dirty="0">
                <a:latin typeface="Arial" panose="020B0604020202020204" pitchFamily="34" charset="0"/>
                <a:cs typeface="Arial" panose="020B0604020202020204" pitchFamily="34" charset="0"/>
              </a:rPr>
              <a:t>وتساعدنا في الحفاظ على عائلتها المشتتة كلها ...</a:t>
            </a:r>
          </a:p>
          <a:p>
            <a:pPr algn="ctr"/>
            <a:r>
              <a:rPr lang="ar-JO" sz="3200" dirty="0">
                <a:latin typeface="Arial" panose="020B0604020202020204" pitchFamily="34" charset="0"/>
                <a:cs typeface="Arial" panose="020B0604020202020204" pitchFamily="34" charset="0"/>
              </a:rPr>
              <a:t>شاهد القبر الذي يمدحه فرسان الهيكل هو المفتاح ...</a:t>
            </a:r>
          </a:p>
          <a:p>
            <a:pPr algn="ctr"/>
            <a:r>
              <a:rPr lang="ar-JO" sz="3200" dirty="0">
                <a:latin typeface="Arial" panose="020B0604020202020204" pitchFamily="34" charset="0"/>
                <a:cs typeface="Arial" panose="020B0604020202020204" pitchFamily="34" charset="0"/>
              </a:rPr>
              <a:t>وأتباش سوف يكشف لك الحقيقة. </a:t>
            </a:r>
            <a:r>
              <a:rPr lang="en-US" sz="3200" dirty="0">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5604"/>
                                        </p:tgtEl>
                                        <p:attrNameLst>
                                          <p:attrName>style.visibility</p:attrName>
                                        </p:attrNameLst>
                                      </p:cBhvr>
                                      <p:to>
                                        <p:strVal val="visible"/>
                                      </p:to>
                                    </p:set>
                                    <p:animEffect transition="in" filter="dissolve">
                                      <p:cBhvr>
                                        <p:cTn id="7" dur="2000"/>
                                        <p:tgtEl>
                                          <p:spTgt spid="130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6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762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بداية التنقيب عن الذهب</a:t>
            </a:r>
            <a:endParaRPr lang="en-US" b="1" dirty="0">
              <a:latin typeface="Arial" panose="020B0604020202020204" pitchFamily="34" charset="0"/>
              <a:ea typeface="ＭＳ Ｐゴシック" charset="0"/>
              <a:cs typeface="Arial" panose="020B0604020202020204" pitchFamily="34" charset="0"/>
            </a:endParaRPr>
          </a:p>
        </p:txBody>
      </p:sp>
      <p:pic>
        <p:nvPicPr>
          <p:cNvPr id="296962" name="Picture 3"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7563"/>
            <a:ext cx="9144000" cy="604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069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الخلاصة</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6000" dirty="0">
                <a:solidFill>
                  <a:schemeClr val="bg1"/>
                </a:solidFill>
                <a:effectLst>
                  <a:glow rad="228600">
                    <a:schemeClr val="accent4">
                      <a:satMod val="175000"/>
                      <a:alpha val="78000"/>
                    </a:schemeClr>
                  </a:glow>
                </a:effectLst>
                <a:ea typeface="+mn-ea"/>
                <a:cs typeface="Arial" panose="020B0604020202020204" pitchFamily="34" charset="0"/>
              </a:rPr>
              <a:t>إنجيل براون</a:t>
            </a:r>
            <a:endParaRPr lang="en-US" sz="6000" dirty="0">
              <a:solidFill>
                <a:schemeClr val="bg1"/>
              </a:solidFill>
              <a:effectLst>
                <a:glow rad="228600">
                  <a:schemeClr val="accent4">
                    <a:satMod val="175000"/>
                    <a:alpha val="78000"/>
                  </a:schemeClr>
                </a:glow>
              </a:effectLst>
              <a:ea typeface="+mn-ea"/>
              <a:cs typeface="Arial" panose="020B0604020202020204" pitchFamily="34" charset="0"/>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تزوج يسوع من مريم المجدلية.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نشأت ابنتهما في فرنسا.</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تم ابتداع ألوهيته سنة 325 م.</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لدينا أناجيل العهد الجديد الخاطئة.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المسيحية = الأنوثة الإلهية.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يتستر المسيحيون على هذه المؤامرة.</a:t>
            </a:r>
            <a:endParaRPr lang="en-US" sz="3600" dirty="0">
              <a:solidFill>
                <a:schemeClr val="bg1"/>
              </a:solidFill>
              <a:effectLst>
                <a:glow rad="228600">
                  <a:schemeClr val="accent4">
                    <a:satMod val="175000"/>
                    <a:alpha val="78000"/>
                  </a:schemeClr>
                </a:glow>
              </a:effectLst>
              <a:cs typeface="Arial" panose="020B0604020202020204" pitchFamily="34" charset="0"/>
            </a:endParaRPr>
          </a:p>
        </p:txBody>
      </p:sp>
    </p:spTree>
    <p:extLst>
      <p:ext uri="{BB962C8B-B14F-4D97-AF65-F5344CB8AC3E}">
        <p14:creationId xmlns:p14="http://schemas.microsoft.com/office/powerpoint/2010/main" val="358208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Louvre Pyramid">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03632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4874" name="Picture 10" descr="Lourv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3484563"/>
            <a:ext cx="5257800" cy="337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3"/>
          <p:cNvSpPr>
            <a:spLocks noGrp="1" noChangeArrowheads="1"/>
          </p:cNvSpPr>
          <p:nvPr>
            <p:ph type="title"/>
          </p:nvPr>
        </p:nvSpPr>
        <p:spPr>
          <a:xfrm>
            <a:off x="0" y="76200"/>
            <a:ext cx="10363200" cy="914400"/>
          </a:xfrm>
        </p:spPr>
        <p:txBody>
          <a:bodyPr/>
          <a:lstStyle/>
          <a:p>
            <a:pPr eaLnBrk="1" hangingPunct="1"/>
            <a:r>
              <a:rPr lang="ar-JO" b="1" dirty="0">
                <a:solidFill>
                  <a:schemeClr val="accent1"/>
                </a:solidFill>
                <a:latin typeface="Arial" panose="020B0604020202020204" pitchFamily="34" charset="0"/>
                <a:ea typeface="ＭＳ Ｐゴシック" charset="0"/>
                <a:cs typeface="Arial" panose="020B0604020202020204" pitchFamily="34" charset="0"/>
              </a:rPr>
              <a:t>متحف اللوفر، باريس</a:t>
            </a:r>
            <a:endParaRPr lang="en-US" sz="1800" b="1" i="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804868" name="Text Box 4"/>
          <p:cNvSpPr txBox="1">
            <a:spLocks noChangeArrowheads="1"/>
          </p:cNvSpPr>
          <p:nvPr/>
        </p:nvSpPr>
        <p:spPr bwMode="auto">
          <a:xfrm>
            <a:off x="304800" y="990600"/>
            <a:ext cx="8534400" cy="1200329"/>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u="sng" dirty="0">
                <a:latin typeface="Arial" panose="020B0604020202020204" pitchFamily="34" charset="0"/>
                <a:cs typeface="Arial" panose="020B0604020202020204" pitchFamily="34" charset="0"/>
              </a:rPr>
              <a:t>أسئلة المليار دولار؟</a:t>
            </a:r>
            <a:endParaRPr lang="en-US" altLang="ja-JP" b="1" dirty="0">
              <a:latin typeface="Arial" panose="020B0604020202020204" pitchFamily="34" charset="0"/>
              <a:cs typeface="Arial" panose="020B0604020202020204" pitchFamily="34" charset="0"/>
            </a:endParaRPr>
          </a:p>
          <a:p>
            <a:pPr marL="0" indent="0" algn="r"/>
            <a:r>
              <a:rPr lang="ar-JO" altLang="ja-JP" b="1" dirty="0">
                <a:latin typeface="Arial" panose="020B0604020202020204" pitchFamily="34" charset="0"/>
                <a:cs typeface="Arial" panose="020B0604020202020204" pitchFamily="34" charset="0"/>
              </a:rPr>
              <a:t>1. أين هي </a:t>
            </a:r>
            <a:r>
              <a:rPr lang="ar-JO" altLang="ja-JP" b="1" u="sng" dirty="0">
                <a:latin typeface="Arial" panose="020B0604020202020204" pitchFamily="34" charset="0"/>
                <a:cs typeface="Arial" panose="020B0604020202020204" pitchFamily="34" charset="0"/>
              </a:rPr>
              <a:t>عظام</a:t>
            </a:r>
            <a:r>
              <a:rPr lang="ar-JO" altLang="ja-JP" b="1" dirty="0">
                <a:latin typeface="Arial" panose="020B0604020202020204" pitchFamily="34" charset="0"/>
                <a:cs typeface="Arial" panose="020B0604020202020204" pitchFamily="34" charset="0"/>
              </a:rPr>
              <a:t> مريم زوجة يسوع؟</a:t>
            </a:r>
            <a:endParaRPr lang="en-US" altLang="ja-JP" b="1" dirty="0">
              <a:latin typeface="Arial" panose="020B0604020202020204" pitchFamily="34" charset="0"/>
              <a:cs typeface="Arial" panose="020B0604020202020204" pitchFamily="34" charset="0"/>
            </a:endParaRPr>
          </a:p>
          <a:p>
            <a:pPr marL="0" indent="0" algn="r"/>
            <a:r>
              <a:rPr lang="ar-JO" b="1" dirty="0">
                <a:latin typeface="Arial" panose="020B0604020202020204" pitchFamily="34" charset="0"/>
                <a:cs typeface="Arial" panose="020B0604020202020204" pitchFamily="34" charset="0"/>
              </a:rPr>
              <a:t>2. وأين </a:t>
            </a:r>
            <a:r>
              <a:rPr lang="ar-JO" b="1" u="sng" dirty="0">
                <a:latin typeface="Arial" panose="020B0604020202020204" pitchFamily="34" charset="0"/>
                <a:cs typeface="Arial" panose="020B0604020202020204" pitchFamily="34" charset="0"/>
              </a:rPr>
              <a:t>الوثائق</a:t>
            </a:r>
            <a:r>
              <a:rPr lang="ar-JO" b="1" dirty="0">
                <a:latin typeface="Arial" panose="020B0604020202020204" pitchFamily="34" charset="0"/>
                <a:cs typeface="Arial" panose="020B0604020202020204" pitchFamily="34" charset="0"/>
              </a:rPr>
              <a:t> التي تثبت كل ادعاءات براون المنافية للعقل؟</a:t>
            </a:r>
            <a:endParaRPr lang="en-US" b="1" dirty="0">
              <a:latin typeface="Arial" panose="020B0604020202020204" pitchFamily="34" charset="0"/>
              <a:cs typeface="Arial" panose="020B0604020202020204" pitchFamily="34" charset="0"/>
            </a:endParaRPr>
          </a:p>
        </p:txBody>
      </p:sp>
      <p:sp>
        <p:nvSpPr>
          <p:cNvPr id="804870" name="Text Box 6"/>
          <p:cNvSpPr txBox="1">
            <a:spLocks noChangeArrowheads="1"/>
          </p:cNvSpPr>
          <p:nvPr/>
        </p:nvSpPr>
        <p:spPr bwMode="auto">
          <a:xfrm>
            <a:off x="304800" y="2743200"/>
            <a:ext cx="8534400" cy="461665"/>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u="sng" dirty="0">
                <a:latin typeface="Arial" panose="020B0604020202020204" pitchFamily="34" charset="0"/>
                <a:cs typeface="Arial" panose="020B0604020202020204" pitchFamily="34" charset="0"/>
              </a:rPr>
              <a:t>الجواب</a:t>
            </a:r>
            <a:r>
              <a:rPr lang="ar-JO" b="1" dirty="0">
                <a:latin typeface="Arial" panose="020B0604020202020204" pitchFamily="34" charset="0"/>
                <a:cs typeface="Arial" panose="020B0604020202020204" pitchFamily="34" charset="0"/>
              </a:rPr>
              <a:t>: هنا تحت هرم اللوفر</a:t>
            </a:r>
            <a:endParaRPr lang="en-US"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04800" y="3429000"/>
            <a:ext cx="2743200" cy="1828800"/>
            <a:chOff x="480" y="2448"/>
            <a:chExt cx="1728" cy="1152"/>
          </a:xfrm>
        </p:grpSpPr>
        <p:sp>
          <p:nvSpPr>
            <p:cNvPr id="374791" name="AutoShape 8">
              <a:hlinkClick r:id="rId3"/>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374792" name="Picture 9" descr="image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wipe(up)">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4870"/>
                                        </p:tgtEl>
                                        <p:attrNameLst>
                                          <p:attrName>style.visibility</p:attrName>
                                        </p:attrNameLst>
                                      </p:cBhvr>
                                      <p:to>
                                        <p:strVal val="visible"/>
                                      </p:to>
                                    </p:set>
                                    <p:animEffect transition="in" filter="wipe(up)">
                                      <p:cBhvr>
                                        <p:cTn id="12" dur="500"/>
                                        <p:tgtEl>
                                          <p:spTgt spid="804870"/>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804874"/>
                                        </p:tgtEl>
                                        <p:attrNameLst>
                                          <p:attrName>style.visibility</p:attrName>
                                        </p:attrNameLst>
                                      </p:cBhvr>
                                      <p:to>
                                        <p:strVal val="visible"/>
                                      </p:to>
                                    </p:set>
                                    <p:animEffect transition="in" filter="dissolve">
                                      <p:cBhvr>
                                        <p:cTn id="19" dur="500"/>
                                        <p:tgtEl>
                                          <p:spTgt spid="80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animBg="1"/>
      <p:bldP spid="8048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0" descr="Image-35009A92133111D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51438"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3"/>
          <p:cNvSpPr>
            <a:spLocks noGrp="1" noChangeArrowheads="1"/>
          </p:cNvSpPr>
          <p:nvPr>
            <p:ph type="title"/>
          </p:nvPr>
        </p:nvSpPr>
        <p:spPr>
          <a:xfrm>
            <a:off x="1600200" y="304800"/>
            <a:ext cx="3551238" cy="2057400"/>
          </a:xfrm>
        </p:spPr>
        <p:txBody>
          <a:bodyPr/>
          <a:lstStyle/>
          <a:p>
            <a:pPr eaLnBrk="1" hangingPunct="1"/>
            <a:r>
              <a:rPr lang="ar-JO" sz="4000" b="1" dirty="0">
                <a:solidFill>
                  <a:srgbClr val="020009"/>
                </a:solidFill>
                <a:latin typeface="Arial" panose="020B0604020202020204" pitchFamily="34" charset="0"/>
                <a:ea typeface="ＭＳ Ｐゴシック" charset="0"/>
                <a:cs typeface="Arial" panose="020B0604020202020204" pitchFamily="34" charset="0"/>
              </a:rPr>
              <a:t>الهرم المعكوس    في متحف اللوفر باريس</a:t>
            </a:r>
            <a:endParaRPr lang="en-US" b="1" dirty="0">
              <a:solidFill>
                <a:srgbClr val="020009"/>
              </a:solidFill>
              <a:latin typeface="Arial" panose="020B0604020202020204" pitchFamily="34" charset="0"/>
              <a:ea typeface="ＭＳ Ｐゴシック" charset="0"/>
              <a:cs typeface="Arial" panose="020B0604020202020204" pitchFamily="34" charset="0"/>
            </a:endParaRPr>
          </a:p>
        </p:txBody>
      </p:sp>
      <p:sp>
        <p:nvSpPr>
          <p:cNvPr id="851973" name="Text Box 5"/>
          <p:cNvSpPr txBox="1">
            <a:spLocks noChangeArrowheads="1"/>
          </p:cNvSpPr>
          <p:nvPr/>
        </p:nvSpPr>
        <p:spPr bwMode="auto">
          <a:xfrm>
            <a:off x="5410200" y="609600"/>
            <a:ext cx="3551238" cy="2062103"/>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3200" b="1" dirty="0">
                <a:latin typeface="Arial" panose="020B0604020202020204" pitchFamily="34" charset="0"/>
                <a:cs typeface="Arial" panose="020B0604020202020204" pitchFamily="34" charset="0"/>
              </a:rPr>
              <a:t>هكذا ينتهي الكتاب الورقي في صفحة 593، حيث تعتقد الشخصيات فقط أن الدليل تحتهم دون اثبات.</a:t>
            </a:r>
            <a:endParaRPr lang="en-US" sz="3200" b="1" dirty="0">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2057400" y="5181600"/>
            <a:ext cx="2514600" cy="1676400"/>
            <a:chOff x="480" y="2448"/>
            <a:chExt cx="1728" cy="1152"/>
          </a:xfrm>
        </p:grpSpPr>
        <p:sp>
          <p:nvSpPr>
            <p:cNvPr id="376838" name="AutoShape 8">
              <a:hlinkClick r:id="rId4"/>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376839" name="Picture 9" descr="ima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51981" name="WordArt 13" descr="Narrow vertical"/>
          <p:cNvSpPr>
            <a:spLocks noChangeArrowheads="1" noChangeShapeType="1" noTextEdit="1"/>
          </p:cNvSpPr>
          <p:nvPr/>
        </p:nvSpPr>
        <p:spPr bwMode="auto">
          <a:xfrm>
            <a:off x="3048000" y="4191000"/>
            <a:ext cx="2133600" cy="2209800"/>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51973"/>
                                        </p:tgtEl>
                                        <p:attrNameLst>
                                          <p:attrName>style.visibility</p:attrName>
                                        </p:attrNameLst>
                                      </p:cBhvr>
                                      <p:to>
                                        <p:strVal val="visible"/>
                                      </p:to>
                                    </p:set>
                                    <p:animEffect transition="in" filter="wipe(up)">
                                      <p:cBhvr>
                                        <p:cTn id="12" dur="500"/>
                                        <p:tgtEl>
                                          <p:spTgt spid="851973"/>
                                        </p:tgtEl>
                                      </p:cBhvr>
                                    </p:animEffect>
                                  </p:childTnLst>
                                </p:cTn>
                              </p:par>
                            </p:childTnLst>
                          </p:cTn>
                        </p:par>
                        <p:par>
                          <p:cTn id="13" fill="hold" nodeType="afterGroup">
                            <p:stCondLst>
                              <p:cond delay="500"/>
                            </p:stCondLst>
                            <p:childTnLst>
                              <p:par>
                                <p:cTn id="14" presetID="26" presetClass="entr" presetSubtype="0" fill="hold" grpId="0" nodeType="afterEffect">
                                  <p:stCondLst>
                                    <p:cond delay="0"/>
                                  </p:stCondLst>
                                  <p:childTnLst>
                                    <p:set>
                                      <p:cBhvr>
                                        <p:cTn id="15" dur="1" fill="hold">
                                          <p:stCondLst>
                                            <p:cond delay="0"/>
                                          </p:stCondLst>
                                        </p:cTn>
                                        <p:tgtEl>
                                          <p:spTgt spid="851981"/>
                                        </p:tgtEl>
                                        <p:attrNameLst>
                                          <p:attrName>style.visibility</p:attrName>
                                        </p:attrNameLst>
                                      </p:cBhvr>
                                      <p:to>
                                        <p:strVal val="visible"/>
                                      </p:to>
                                    </p:set>
                                    <p:animEffect transition="in" filter="wipe(down)">
                                      <p:cBhvr>
                                        <p:cTn id="16" dur="580">
                                          <p:stCondLst>
                                            <p:cond delay="0"/>
                                          </p:stCondLst>
                                        </p:cTn>
                                        <p:tgtEl>
                                          <p:spTgt spid="851981"/>
                                        </p:tgtEl>
                                      </p:cBhvr>
                                    </p:animEffect>
                                    <p:anim calcmode="lin" valueType="num">
                                      <p:cBhvr>
                                        <p:cTn id="17" dur="1822" tmFilter="0,0; 0.14,0.36; 0.43,0.73; 0.71,0.91; 1.0,1.0">
                                          <p:stCondLst>
                                            <p:cond delay="0"/>
                                          </p:stCondLst>
                                        </p:cTn>
                                        <p:tgtEl>
                                          <p:spTgt spid="85198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5198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5198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5198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51981"/>
                                        </p:tgtEl>
                                        <p:attrNameLst>
                                          <p:attrName>ppt_y</p:attrName>
                                        </p:attrNameLst>
                                      </p:cBhvr>
                                      <p:tavLst>
                                        <p:tav tm="0" fmla="#ppt_y-sin(pi*$)/81">
                                          <p:val>
                                            <p:fltVal val="0"/>
                                          </p:val>
                                        </p:tav>
                                        <p:tav tm="100000">
                                          <p:val>
                                            <p:fltVal val="1"/>
                                          </p:val>
                                        </p:tav>
                                      </p:tavLst>
                                    </p:anim>
                                    <p:animScale>
                                      <p:cBhvr>
                                        <p:cTn id="22" dur="26">
                                          <p:stCondLst>
                                            <p:cond delay="650"/>
                                          </p:stCondLst>
                                        </p:cTn>
                                        <p:tgtEl>
                                          <p:spTgt spid="851981"/>
                                        </p:tgtEl>
                                      </p:cBhvr>
                                      <p:to x="100000" y="60000"/>
                                    </p:animScale>
                                    <p:animScale>
                                      <p:cBhvr>
                                        <p:cTn id="23" dur="166" decel="50000">
                                          <p:stCondLst>
                                            <p:cond delay="676"/>
                                          </p:stCondLst>
                                        </p:cTn>
                                        <p:tgtEl>
                                          <p:spTgt spid="851981"/>
                                        </p:tgtEl>
                                      </p:cBhvr>
                                      <p:to x="100000" y="100000"/>
                                    </p:animScale>
                                    <p:animScale>
                                      <p:cBhvr>
                                        <p:cTn id="24" dur="26">
                                          <p:stCondLst>
                                            <p:cond delay="1312"/>
                                          </p:stCondLst>
                                        </p:cTn>
                                        <p:tgtEl>
                                          <p:spTgt spid="851981"/>
                                        </p:tgtEl>
                                      </p:cBhvr>
                                      <p:to x="100000" y="80000"/>
                                    </p:animScale>
                                    <p:animScale>
                                      <p:cBhvr>
                                        <p:cTn id="25" dur="166" decel="50000">
                                          <p:stCondLst>
                                            <p:cond delay="1338"/>
                                          </p:stCondLst>
                                        </p:cTn>
                                        <p:tgtEl>
                                          <p:spTgt spid="851981"/>
                                        </p:tgtEl>
                                      </p:cBhvr>
                                      <p:to x="100000" y="100000"/>
                                    </p:animScale>
                                    <p:animScale>
                                      <p:cBhvr>
                                        <p:cTn id="26" dur="26">
                                          <p:stCondLst>
                                            <p:cond delay="1642"/>
                                          </p:stCondLst>
                                        </p:cTn>
                                        <p:tgtEl>
                                          <p:spTgt spid="851981"/>
                                        </p:tgtEl>
                                      </p:cBhvr>
                                      <p:to x="100000" y="90000"/>
                                    </p:animScale>
                                    <p:animScale>
                                      <p:cBhvr>
                                        <p:cTn id="27" dur="166" decel="50000">
                                          <p:stCondLst>
                                            <p:cond delay="1668"/>
                                          </p:stCondLst>
                                        </p:cTn>
                                        <p:tgtEl>
                                          <p:spTgt spid="851981"/>
                                        </p:tgtEl>
                                      </p:cBhvr>
                                      <p:to x="100000" y="100000"/>
                                    </p:animScale>
                                    <p:animScale>
                                      <p:cBhvr>
                                        <p:cTn id="28" dur="26">
                                          <p:stCondLst>
                                            <p:cond delay="1808"/>
                                          </p:stCondLst>
                                        </p:cTn>
                                        <p:tgtEl>
                                          <p:spTgt spid="851981"/>
                                        </p:tgtEl>
                                      </p:cBhvr>
                                      <p:to x="100000" y="95000"/>
                                    </p:animScale>
                                    <p:animScale>
                                      <p:cBhvr>
                                        <p:cTn id="29" dur="166" decel="50000">
                                          <p:stCondLst>
                                            <p:cond delay="1834"/>
                                          </p:stCondLst>
                                        </p:cTn>
                                        <p:tgtEl>
                                          <p:spTgt spid="85198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3" grpId="0" animBg="1"/>
      <p:bldP spid="85198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4953000" y="381000"/>
            <a:ext cx="3962400" cy="3733800"/>
          </a:xfrm>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غاب لانغدون ونيفو عن بعض الأعمال الفنية الإنجليزية المهمة. </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78882" name="Picture 3" descr="Beana Li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95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4"/>
          <p:cNvSpPr>
            <a:spLocks noChangeArrowheads="1"/>
          </p:cNvSpPr>
          <p:nvPr/>
        </p:nvSpPr>
        <p:spPr bwMode="auto">
          <a:xfrm>
            <a:off x="4953000" y="5638800"/>
            <a:ext cx="396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3200" b="1" dirty="0">
                <a:latin typeface="Arial" panose="020B0604020202020204" pitchFamily="34" charset="0"/>
                <a:cs typeface="Arial" panose="020B0604020202020204" pitchFamily="34" charset="0"/>
              </a:rPr>
              <a:t>البيناليزا</a:t>
            </a:r>
          </a:p>
          <a:p>
            <a:pPr algn="ctr" eaLnBrk="1" hangingPunct="1"/>
            <a:r>
              <a:rPr lang="ar-JO" sz="3200" b="1" dirty="0">
                <a:latin typeface="Arial" panose="020B0604020202020204" pitchFamily="34" charset="0"/>
                <a:cs typeface="Arial" panose="020B0604020202020204" pitchFamily="34" charset="0"/>
              </a:rPr>
              <a:t>2006</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093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المصادر</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dirty="0" err="1">
                <a:solidFill>
                  <a:schemeClr val="bg1"/>
                </a:solidFill>
                <a:ea typeface="ＭＳ Ｐゴシック" charset="0"/>
                <a:cs typeface="ＭＳ Ｐゴシック" charset="0"/>
              </a:rPr>
              <a:t>danbrown.com</a:t>
            </a:r>
            <a:endParaRPr lang="en-US" sz="6000" dirty="0">
              <a:solidFill>
                <a:schemeClr val="bg1"/>
              </a:solidFill>
              <a:ea typeface="ＭＳ Ｐゴシック" charset="0"/>
              <a:cs typeface="ＭＳ Ｐゴシック" charset="0"/>
            </a:endParaRP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سؤال شائع:</a:t>
            </a:r>
            <a:br>
              <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 هل أنت مسيحي؟</a:t>
            </a:r>
            <a:br>
              <a:rPr kumimoji="0" lang="en-US" altLang="ja-JP"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 نعم</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p:txBody>
          <a:bodyPr/>
          <a:lstStyle/>
          <a:p>
            <a:pPr eaLnBrk="1" hangingPunct="1"/>
            <a:r>
              <a:rPr lang="ar-JO" dirty="0">
                <a:latin typeface="Arial" panose="020B0604020202020204" pitchFamily="34" charset="0"/>
                <a:ea typeface="ＭＳ Ｐゴシック" charset="0"/>
                <a:cs typeface="Arial" panose="020B0604020202020204" pitchFamily="34" charset="0"/>
              </a:rPr>
              <a:t>هل يصدق براون </a:t>
            </a:r>
            <a:r>
              <a:rPr lang="ar-JO" dirty="0">
                <a:solidFill>
                  <a:srgbClr val="FFFF00"/>
                </a:solidFill>
                <a:latin typeface="Arial" panose="020B0604020202020204" pitchFamily="34" charset="0"/>
                <a:ea typeface="ＭＳ Ｐゴシック" charset="0"/>
                <a:cs typeface="Arial" panose="020B0604020202020204" pitchFamily="34" charset="0"/>
              </a:rPr>
              <a:t>فعلاً</a:t>
            </a:r>
            <a:r>
              <a:rPr lang="ar-JO" dirty="0">
                <a:latin typeface="Arial" panose="020B0604020202020204" pitchFamily="34" charset="0"/>
                <a:ea typeface="ＭＳ Ｐゴシック" charset="0"/>
                <a:cs typeface="Arial" panose="020B0604020202020204" pitchFamily="34" charset="0"/>
              </a:rPr>
              <a:t> كل هذه الأشياء؟</a:t>
            </a:r>
            <a:endParaRPr lang="en-US" dirty="0">
              <a:latin typeface="Arial" panose="020B0604020202020204" pitchFamily="34" charset="0"/>
              <a:ea typeface="ＭＳ Ｐゴシック" charset="0"/>
              <a:cs typeface="Arial" panose="020B0604020202020204" pitchFamily="34" charset="0"/>
            </a:endParaRPr>
          </a:p>
        </p:txBody>
      </p:sp>
      <p:sp>
        <p:nvSpPr>
          <p:cNvPr id="385026" name="Rectangle 3"/>
          <p:cNvSpPr>
            <a:spLocks noGrp="1" noChangeArrowheads="1"/>
          </p:cNvSpPr>
          <p:nvPr>
            <p:ph type="body" idx="1"/>
          </p:nvPr>
        </p:nvSpPr>
        <p:spPr>
          <a:xfrm>
            <a:off x="3429000" y="2362200"/>
            <a:ext cx="5410200" cy="3733800"/>
          </a:xfrm>
        </p:spPr>
        <p:txBody>
          <a:bodyPr/>
          <a:lstStyle/>
          <a:p>
            <a:pPr marL="111125" indent="-111125" algn="r" eaLnBrk="1" hangingPunct="1">
              <a:lnSpc>
                <a:spcPct val="90000"/>
              </a:lnSpc>
              <a:buFontTx/>
              <a:buNone/>
            </a:pPr>
            <a:r>
              <a:rPr lang="ar-JO" b="1" dirty="0">
                <a:latin typeface="Arial" panose="020B0604020202020204" pitchFamily="34" charset="0"/>
                <a:ea typeface="ＭＳ Ｐゴシック" charset="0"/>
                <a:cs typeface="Arial" panose="020B0604020202020204" pitchFamily="34" charset="0"/>
              </a:rPr>
              <a:t>لقد بأت متشككاً عندما بحثت عن شيفرة دافنشي، اعتقدت حقاً أنني سأدحض الكثير من هذه النظرية حول مريم المجدلية والدم المقدس وكل ذلك، ثم أصبحت مؤمناً.</a:t>
            </a:r>
            <a:endParaRPr lang="en-US" b="1" dirty="0">
              <a:latin typeface="Arial" panose="020B0604020202020204" pitchFamily="34" charset="0"/>
              <a:ea typeface="ＭＳ Ｐゴシック" charset="0"/>
              <a:cs typeface="Arial" panose="020B0604020202020204" pitchFamily="34" charset="0"/>
            </a:endParaRPr>
          </a:p>
        </p:txBody>
      </p:sp>
      <p:pic>
        <p:nvPicPr>
          <p:cNvPr id="38502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2362200"/>
            <a:ext cx="2438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85028" name="Text Box 5"/>
          <p:cNvSpPr txBox="1">
            <a:spLocks noChangeArrowheads="1"/>
          </p:cNvSpPr>
          <p:nvPr/>
        </p:nvSpPr>
        <p:spPr bwMode="auto">
          <a:xfrm>
            <a:off x="1" y="6324600"/>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rtl="1"/>
            <a:r>
              <a:rPr lang="ar-JO" b="1" dirty="0">
                <a:latin typeface="Arial" panose="020B0604020202020204" pitchFamily="34" charset="0"/>
                <a:cs typeface="Arial" panose="020B0604020202020204" pitchFamily="34" charset="0"/>
              </a:rPr>
              <a:t>برنامج </a:t>
            </a:r>
            <a:r>
              <a:rPr lang="en-US" b="1" dirty="0">
                <a:latin typeface="Arial" panose="020B0604020202020204" pitchFamily="34" charset="0"/>
                <a:cs typeface="Arial" panose="020B0604020202020204" pitchFamily="34" charset="0"/>
              </a:rPr>
              <a:t> ABC News </a:t>
            </a:r>
            <a:r>
              <a:rPr lang="ar-JO" b="1" dirty="0">
                <a:latin typeface="Arial" panose="020B0604020202020204" pitchFamily="34" charset="0"/>
                <a:cs typeface="Arial" panose="020B0604020202020204" pitchFamily="34" charset="0"/>
              </a:rPr>
              <a:t>الخاص (يسوع ومريم ودافنشي) تم بثه في 3 نوفمبر 2003</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0" y="76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الإدعاءات في المقدمة</a:t>
            </a:r>
            <a:endParaRPr lang="en-US" b="1" dirty="0">
              <a:latin typeface="Arial" panose="020B0604020202020204" pitchFamily="34" charset="0"/>
              <a:ea typeface="ＭＳ Ｐゴシック" charset="0"/>
              <a:cs typeface="Arial" panose="020B0604020202020204" pitchFamily="34" charset="0"/>
            </a:endParaRPr>
          </a:p>
        </p:txBody>
      </p:sp>
      <p:pic>
        <p:nvPicPr>
          <p:cNvPr id="387074"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1905000"/>
            <a:ext cx="3097213" cy="4114800"/>
          </a:xfrm>
        </p:spPr>
      </p:pic>
      <p:sp>
        <p:nvSpPr>
          <p:cNvPr id="387075" name="Text Box 4"/>
          <p:cNvSpPr txBox="1">
            <a:spLocks noChangeArrowheads="1"/>
          </p:cNvSpPr>
          <p:nvPr/>
        </p:nvSpPr>
        <p:spPr bwMode="auto">
          <a:xfrm>
            <a:off x="685800" y="2098675"/>
            <a:ext cx="4648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3600" b="1" dirty="0">
                <a:latin typeface="Arial" panose="020B0604020202020204" pitchFamily="34" charset="0"/>
                <a:cs typeface="Arial" panose="020B0604020202020204" pitchFamily="34" charset="0"/>
              </a:rPr>
              <a:t>جميع أوصاف الأعمال الفنية والهندسة المعمارية والوثائق والطقوس السرية في هذه الرواية دقيقة.</a:t>
            </a:r>
            <a:endParaRPr lang="en-US" sz="3600" b="1" dirty="0">
              <a:latin typeface="Arial" panose="020B0604020202020204" pitchFamily="34" charset="0"/>
              <a:cs typeface="Arial" panose="020B0604020202020204" pitchFamily="34"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descr="SB Paris Louvre pyramid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2" name="Rectangle 2"/>
          <p:cNvSpPr>
            <a:spLocks noGrp="1" noChangeArrowheads="1"/>
          </p:cNvSpPr>
          <p:nvPr>
            <p:ph type="title"/>
          </p:nvPr>
        </p:nvSpPr>
        <p:spPr>
          <a:xfrm>
            <a:off x="76200" y="76200"/>
            <a:ext cx="8991600" cy="1143000"/>
          </a:xfrm>
        </p:spPr>
        <p:txBody>
          <a:bodyPr/>
          <a:lstStyle/>
          <a:p>
            <a:pPr eaLnBrk="1" hangingPunct="1"/>
            <a:r>
              <a:rPr lang="ar-JO" altLang="ja-JP" sz="3600" b="1" dirty="0">
                <a:solidFill>
                  <a:schemeClr val="bg1"/>
                </a:solidFill>
                <a:latin typeface="Arial" panose="020B0604020202020204" pitchFamily="34" charset="0"/>
                <a:ea typeface="ＭＳ Ｐゴシック" charset="0"/>
                <a:cs typeface="Arial" panose="020B0604020202020204" pitchFamily="34" charset="0"/>
              </a:rPr>
              <a:t>جميع أوصاف ... الهندسة المعمارية ... </a:t>
            </a:r>
            <a:br>
              <a:rPr lang="ar-JO" altLang="ja-JP" sz="3600" b="1" dirty="0">
                <a:solidFill>
                  <a:schemeClr val="bg1"/>
                </a:solidFill>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latin typeface="Arial" panose="020B0604020202020204" pitchFamily="34" charset="0"/>
                <a:ea typeface="ＭＳ Ｐゴシック" charset="0"/>
                <a:cs typeface="Arial" panose="020B0604020202020204" pitchFamily="34" charset="0"/>
              </a:rPr>
              <a:t>دقيقة، حقاً؟</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91140" name="Text Box 4"/>
          <p:cNvSpPr txBox="1">
            <a:spLocks noChangeArrowheads="1"/>
          </p:cNvSpPr>
          <p:nvPr/>
        </p:nvSpPr>
        <p:spPr bwMode="auto">
          <a:xfrm>
            <a:off x="228600" y="3810000"/>
            <a:ext cx="4876800" cy="2062103"/>
          </a:xfrm>
          <a:prstGeom prst="rect">
            <a:avLst/>
          </a:prstGeom>
          <a:solidFill>
            <a:srgbClr val="020009"/>
          </a:solidFill>
          <a:ln w="9525">
            <a:noFill/>
            <a:miter lim="800000"/>
            <a:headEnd/>
            <a:tailEnd/>
          </a:ln>
          <a:effectLst>
            <a:outerShdw blurRad="63500" dist="35921" dir="2700000" algn="ctr" rotWithShape="0">
              <a:srgbClr val="020009">
                <a:alpha val="74998"/>
              </a:srgbClr>
            </a:outerShdw>
          </a:effectLst>
        </p:spPr>
        <p:txBody>
          <a:bodyPr>
            <a:spAutoFit/>
          </a:bodyPr>
          <a:lstStyle/>
          <a:p>
            <a:pPr algn="r">
              <a:defRPr/>
            </a:pPr>
            <a:r>
              <a:rPr lang="ar-JO" sz="3200" b="1" dirty="0">
                <a:latin typeface="Arial" panose="020B0604020202020204" pitchFamily="34" charset="0"/>
                <a:ea typeface="+mn-ea"/>
                <a:cs typeface="Arial" panose="020B0604020202020204" pitchFamily="34" charset="0"/>
              </a:rPr>
              <a:t>هذا الهرم بناء على طلب صريح من الرئيس ميتران، تم بنائه من 666 لوحاً زجاجياً بالضبط </a:t>
            </a:r>
          </a:p>
          <a:p>
            <a:pPr algn="r">
              <a:defRPr/>
            </a:pPr>
            <a:r>
              <a:rPr lang="ar-JO" sz="3200" b="1" dirty="0">
                <a:latin typeface="Arial" panose="020B0604020202020204" pitchFamily="34" charset="0"/>
                <a:ea typeface="+mn-ea"/>
                <a:cs typeface="Arial" panose="020B0604020202020204" pitchFamily="34" charset="0"/>
              </a:rPr>
              <a:t>(شيفرة دافنشي، 18)</a:t>
            </a:r>
            <a:endParaRPr lang="en-US" sz="3200" b="1" dirty="0">
              <a:latin typeface="Arial" panose="020B0604020202020204" pitchFamily="34" charset="0"/>
              <a:ea typeface="+mn-ea"/>
              <a:cs typeface="Arial" panose="020B0604020202020204" pitchFamily="34" charset="0"/>
            </a:endParaRPr>
          </a:p>
        </p:txBody>
      </p:sp>
      <p:sp>
        <p:nvSpPr>
          <p:cNvPr id="91143" name="Text Box 7"/>
          <p:cNvSpPr txBox="1">
            <a:spLocks noChangeArrowheads="1"/>
          </p:cNvSpPr>
          <p:nvPr/>
        </p:nvSpPr>
        <p:spPr bwMode="auto">
          <a:xfrm>
            <a:off x="5410200" y="3810000"/>
            <a:ext cx="3733800" cy="584775"/>
          </a:xfrm>
          <a:prstGeom prst="rect">
            <a:avLst/>
          </a:prstGeom>
          <a:solidFill>
            <a:srgbClr val="020009"/>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ar-JO" altLang="ja-JP" sz="3200" b="1" dirty="0">
                <a:latin typeface="Arial" panose="020B0604020202020204" pitchFamily="34" charset="0"/>
                <a:cs typeface="Arial" panose="020B0604020202020204" pitchFamily="34" charset="0"/>
              </a:rPr>
              <a:t>673 لوحاً زجاجياً</a:t>
            </a:r>
            <a:endParaRPr lang="en-US" sz="3200" b="1"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7AF60B5-C376-7F5C-FAB4-B3CF30FD3BF0}"/>
              </a:ext>
            </a:extLst>
          </p:cNvPr>
          <p:cNvSpPr/>
          <p:nvPr/>
        </p:nvSpPr>
        <p:spPr bwMode="auto">
          <a:xfrm>
            <a:off x="381000" y="2636912"/>
            <a:ext cx="3505200" cy="9619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كتاب دافنشي</a:t>
            </a:r>
            <a:endParaRPr kumimoji="0" lang="en-US" sz="60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49E3989A-E976-ED4E-D784-3DA4D49E4F49}"/>
              </a:ext>
            </a:extLst>
          </p:cNvPr>
          <p:cNvSpPr/>
          <p:nvPr/>
        </p:nvSpPr>
        <p:spPr bwMode="auto">
          <a:xfrm>
            <a:off x="5257800" y="2852936"/>
            <a:ext cx="3505200" cy="7459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6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موقع اللوفر</a:t>
            </a:r>
            <a:endParaRPr kumimoji="0" lang="en-US" sz="60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diamond(in)">
                                      <p:cBhvr>
                                        <p:cTn id="7" dur="2000"/>
                                        <p:tgtEl>
                                          <p:spTgt spid="91142"/>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91140"/>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3"/>
          <p:cNvSpPr>
            <a:spLocks noGrp="1" noChangeArrowheads="1"/>
          </p:cNvSpPr>
          <p:nvPr>
            <p:ph type="ctrTitle"/>
          </p:nvPr>
        </p:nvSpPr>
        <p:spPr>
          <a:xfrm>
            <a:off x="0" y="0"/>
            <a:ext cx="9144000" cy="762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المجرفة مزيفة أيضاً</a:t>
            </a:r>
            <a:endParaRPr lang="en-US" b="1" dirty="0">
              <a:latin typeface="Arial" panose="020B0604020202020204" pitchFamily="34" charset="0"/>
              <a:ea typeface="ＭＳ Ｐゴシック" charset="0"/>
              <a:cs typeface="Arial" panose="020B0604020202020204" pitchFamily="34" charset="0"/>
            </a:endParaRPr>
          </a:p>
        </p:txBody>
      </p:sp>
      <p:pic>
        <p:nvPicPr>
          <p:cNvPr id="299010" name="Picture 4" descr="image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5975"/>
            <a:ext cx="9144000" cy="60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oly_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975" y="1143000"/>
            <a:ext cx="337502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0" name="Rectangle 3"/>
          <p:cNvSpPr>
            <a:spLocks noGrp="1" noChangeArrowheads="1"/>
          </p:cNvSpPr>
          <p:nvPr>
            <p:ph type="title"/>
          </p:nvPr>
        </p:nvSpPr>
        <p:spPr>
          <a:xfrm>
            <a:off x="0" y="0"/>
            <a:ext cx="9144000" cy="16002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من أين حصل براون على هذه الأشياء؟</a:t>
            </a:r>
            <a:br>
              <a:rPr lang="en-US"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ذكر أربعة كتب:</a:t>
            </a:r>
            <a:endParaRPr lang="en-US" dirty="0">
              <a:latin typeface="Arial" panose="020B0604020202020204" pitchFamily="34" charset="0"/>
              <a:ea typeface="ＭＳ Ｐゴシック" charset="0"/>
              <a:cs typeface="Arial" panose="020B0604020202020204" pitchFamily="34" charset="0"/>
            </a:endParaRPr>
          </a:p>
        </p:txBody>
      </p:sp>
      <p:sp>
        <p:nvSpPr>
          <p:cNvPr id="757764" name="Rectangle 4"/>
          <p:cNvSpPr>
            <a:spLocks noGrp="1" noChangeArrowheads="1"/>
          </p:cNvSpPr>
          <p:nvPr>
            <p:ph type="body" idx="1"/>
          </p:nvPr>
        </p:nvSpPr>
        <p:spPr>
          <a:xfrm>
            <a:off x="76200" y="2209800"/>
            <a:ext cx="5715000" cy="4114800"/>
          </a:xfrm>
        </p:spPr>
        <p:txBody>
          <a:bodyPr/>
          <a:lstStyle/>
          <a:p>
            <a:pPr marL="360000" indent="-360000" algn="r" rtl="1" eaLnBrk="1" hangingPunct="1">
              <a:lnSpc>
                <a:spcPct val="90000"/>
              </a:lnSpc>
              <a:buNone/>
            </a:pPr>
            <a:r>
              <a:rPr lang="ar-JO" sz="2000" b="1" dirty="0">
                <a:solidFill>
                  <a:schemeClr val="folHlink"/>
                </a:solidFill>
                <a:latin typeface="Arial" panose="020B0604020202020204" pitchFamily="34" charset="0"/>
                <a:ea typeface="ＭＳ Ｐゴシック" charset="0"/>
                <a:cs typeface="Arial" panose="020B0604020202020204" pitchFamily="34" charset="0"/>
              </a:rPr>
              <a:t>1. إعلان فرسان الهيكل (1997)</a:t>
            </a:r>
            <a:endParaRPr lang="en-US" sz="2000" b="1" dirty="0">
              <a:latin typeface="Arial" panose="020B0604020202020204" pitchFamily="34" charset="0"/>
              <a:ea typeface="ＭＳ Ｐゴシック" charset="0"/>
              <a:cs typeface="Arial" panose="020B0604020202020204" pitchFamily="34" charset="0"/>
            </a:endParaRPr>
          </a:p>
          <a:p>
            <a:pPr marL="360000" indent="-360000" algn="r" rtl="1" eaLnBrk="1" hangingPunct="1">
              <a:lnSpc>
                <a:spcPct val="90000"/>
              </a:lnSpc>
              <a:buNone/>
            </a:pPr>
            <a:r>
              <a:rPr lang="ar-JO" sz="2000" b="1" dirty="0">
                <a:latin typeface="Arial" panose="020B0604020202020204" pitchFamily="34" charset="0"/>
                <a:ea typeface="ＭＳ Ｐゴシック" charset="0"/>
                <a:cs typeface="Arial" panose="020B0604020202020204" pitchFamily="34" charset="0"/>
              </a:rPr>
              <a:t>    الحراس السريون لهوية المسيح الحقيقية</a:t>
            </a:r>
            <a:r>
              <a:rPr lang="en-US" sz="2000" b="1" dirty="0">
                <a:latin typeface="Arial" panose="020B0604020202020204" pitchFamily="34" charset="0"/>
                <a:ea typeface="ＭＳ Ｐゴシック" charset="0"/>
                <a:cs typeface="Arial" panose="020B0604020202020204" pitchFamily="34" charset="0"/>
              </a:rPr>
              <a:t>  </a:t>
            </a:r>
          </a:p>
          <a:p>
            <a:pPr marL="0" indent="0" algn="r" eaLnBrk="1" hangingPunct="1">
              <a:lnSpc>
                <a:spcPct val="90000"/>
              </a:lnSpc>
              <a:buNone/>
            </a:pPr>
            <a:r>
              <a:rPr lang="ar-JO" sz="2000" b="1" dirty="0">
                <a:solidFill>
                  <a:schemeClr val="folHlink"/>
                </a:solidFill>
                <a:latin typeface="Arial" panose="020B0604020202020204" pitchFamily="34" charset="0"/>
                <a:ea typeface="ＭＳ Ｐゴシック" charset="0"/>
                <a:cs typeface="Arial" panose="020B0604020202020204" pitchFamily="34" charset="0"/>
              </a:rPr>
              <a:t>2. المرأة ذات جرة المر</a:t>
            </a:r>
            <a:br>
              <a:rPr lang="en-US" sz="2000" b="1" dirty="0">
                <a:solidFill>
                  <a:schemeClr val="folHlink"/>
                </a:solidFill>
                <a:latin typeface="Arial" panose="020B0604020202020204" pitchFamily="34" charset="0"/>
                <a:ea typeface="ＭＳ Ｐゴシック" charset="0"/>
                <a:cs typeface="Arial" panose="020B0604020202020204" pitchFamily="34" charset="0"/>
              </a:rPr>
            </a:br>
            <a:r>
              <a:rPr lang="ar-JO" sz="2000" b="1" dirty="0">
                <a:solidFill>
                  <a:schemeClr val="folHlink"/>
                </a:solidFill>
                <a:latin typeface="Arial" panose="020B0604020202020204" pitchFamily="34" charset="0"/>
                <a:ea typeface="ＭＳ Ｐゴシック" charset="0"/>
                <a:cs typeface="Arial" panose="020B0604020202020204" pitchFamily="34" charset="0"/>
              </a:rPr>
              <a:t>    </a:t>
            </a:r>
            <a:r>
              <a:rPr lang="ar-JO" sz="2000" b="1" dirty="0">
                <a:latin typeface="Arial" panose="020B0604020202020204" pitchFamily="34" charset="0"/>
                <a:ea typeface="ＭＳ Ｐゴシック" charset="0"/>
                <a:cs typeface="Arial" panose="020B0604020202020204" pitchFamily="34" charset="0"/>
              </a:rPr>
              <a:t>مريم المجدلية والكأس المقدسة</a:t>
            </a:r>
            <a:endParaRPr lang="en-US" sz="2000" b="1" dirty="0">
              <a:solidFill>
                <a:schemeClr val="folHlink"/>
              </a:solidFill>
              <a:latin typeface="Arial" panose="020B0604020202020204" pitchFamily="34" charset="0"/>
              <a:ea typeface="ＭＳ Ｐゴシック" charset="0"/>
              <a:cs typeface="Arial" panose="020B0604020202020204" pitchFamily="34" charset="0"/>
            </a:endParaRPr>
          </a:p>
          <a:p>
            <a:pPr marL="0" indent="0" algn="r" eaLnBrk="1" hangingPunct="1">
              <a:lnSpc>
                <a:spcPct val="90000"/>
              </a:lnSpc>
              <a:buNone/>
            </a:pPr>
            <a:r>
              <a:rPr lang="ar-JO" sz="2000" b="1" dirty="0">
                <a:solidFill>
                  <a:schemeClr val="folHlink"/>
                </a:solidFill>
                <a:latin typeface="Arial" panose="020B0604020202020204" pitchFamily="34" charset="0"/>
                <a:ea typeface="ＭＳ Ｐゴシック" charset="0"/>
                <a:cs typeface="Arial" panose="020B0604020202020204" pitchFamily="34" charset="0"/>
              </a:rPr>
              <a:t>3. الإلهة في الأناجيل</a:t>
            </a:r>
            <a:br>
              <a:rPr lang="en-US" sz="2000" b="1" dirty="0">
                <a:solidFill>
                  <a:schemeClr val="folHlink"/>
                </a:solidFill>
                <a:latin typeface="Arial" panose="020B0604020202020204" pitchFamily="34" charset="0"/>
                <a:ea typeface="ＭＳ Ｐゴシック" charset="0"/>
                <a:cs typeface="Arial" panose="020B0604020202020204" pitchFamily="34" charset="0"/>
              </a:rPr>
            </a:br>
            <a:r>
              <a:rPr lang="ar-JO" sz="2000" b="1" dirty="0">
                <a:solidFill>
                  <a:schemeClr val="folHlink"/>
                </a:solidFill>
                <a:latin typeface="Arial" panose="020B0604020202020204" pitchFamily="34" charset="0"/>
                <a:ea typeface="ＭＳ Ｐゴシック" charset="0"/>
                <a:cs typeface="Arial" panose="020B0604020202020204" pitchFamily="34" charset="0"/>
              </a:rPr>
              <a:t>    </a:t>
            </a:r>
            <a:r>
              <a:rPr lang="ar-JO" sz="2000" b="1" dirty="0">
                <a:latin typeface="Arial" panose="020B0604020202020204" pitchFamily="34" charset="0"/>
                <a:ea typeface="ＭＳ Ｐゴシック" charset="0"/>
                <a:cs typeface="Arial" panose="020B0604020202020204" pitchFamily="34" charset="0"/>
              </a:rPr>
              <a:t>استرداد الأنثى المقدسة</a:t>
            </a:r>
            <a:endParaRPr lang="en-US" sz="2000" b="1" dirty="0">
              <a:latin typeface="Arial" panose="020B0604020202020204" pitchFamily="34" charset="0"/>
              <a:ea typeface="ＭＳ Ｐゴシック" charset="0"/>
              <a:cs typeface="Arial" panose="020B0604020202020204" pitchFamily="34" charset="0"/>
            </a:endParaRPr>
          </a:p>
          <a:p>
            <a:pPr marL="0" indent="0" algn="r" eaLnBrk="1" hangingPunct="1">
              <a:lnSpc>
                <a:spcPct val="90000"/>
              </a:lnSpc>
              <a:buNone/>
            </a:pPr>
            <a:r>
              <a:rPr lang="ar-JO" sz="2000" b="1" dirty="0">
                <a:solidFill>
                  <a:schemeClr val="folHlink"/>
                </a:solidFill>
                <a:latin typeface="Arial" panose="020B0604020202020204" pitchFamily="34" charset="0"/>
                <a:ea typeface="ＭＳ Ｐゴシック" charset="0"/>
                <a:cs typeface="Arial" panose="020B0604020202020204" pitchFamily="34" charset="0"/>
              </a:rPr>
              <a:t>4. الدم المقدس، الكأس المقدسة (1982)</a:t>
            </a:r>
            <a:br>
              <a:rPr lang="en-US" sz="2000" b="1" dirty="0">
                <a:solidFill>
                  <a:schemeClr val="folHlink"/>
                </a:solidFill>
                <a:latin typeface="Arial" panose="020B0604020202020204" pitchFamily="34" charset="0"/>
                <a:ea typeface="ＭＳ Ｐゴシック" charset="0"/>
                <a:cs typeface="Arial" panose="020B0604020202020204" pitchFamily="34" charset="0"/>
              </a:rPr>
            </a:br>
            <a:r>
              <a:rPr lang="ar-JO" sz="2000" b="1" dirty="0">
                <a:solidFill>
                  <a:schemeClr val="folHlink"/>
                </a:solidFill>
                <a:latin typeface="Arial" panose="020B0604020202020204" pitchFamily="34" charset="0"/>
                <a:ea typeface="ＭＳ Ｐゴシック" charset="0"/>
                <a:cs typeface="Arial" panose="020B0604020202020204" pitchFamily="34" charset="0"/>
              </a:rPr>
              <a:t>    </a:t>
            </a:r>
            <a:r>
              <a:rPr lang="ar-JO" sz="2000" b="1" dirty="0">
                <a:latin typeface="Arial" panose="020B0604020202020204" pitchFamily="34" charset="0"/>
                <a:ea typeface="ＭＳ Ｐゴシック" charset="0"/>
                <a:cs typeface="Arial" panose="020B0604020202020204" pitchFamily="34" charset="0"/>
              </a:rPr>
              <a:t>المشهود له بأنه الأكثر مبيعاً في العالم  </a:t>
            </a:r>
            <a:endParaRPr lang="en-US" sz="2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57764">
                                            <p:txEl>
                                              <p:pRg st="0" end="0"/>
                                            </p:txEl>
                                          </p:spTgt>
                                        </p:tgtEl>
                                        <p:attrNameLst>
                                          <p:attrName>style.visibility</p:attrName>
                                        </p:attrNameLst>
                                      </p:cBhvr>
                                      <p:to>
                                        <p:strVal val="visible"/>
                                      </p:to>
                                    </p:set>
                                    <p:animEffect transition="in" filter="barn(inHorizontal)">
                                      <p:cBhvr>
                                        <p:cTn id="7" dur="500"/>
                                        <p:tgtEl>
                                          <p:spTgt spid="7577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57764">
                                            <p:txEl>
                                              <p:pRg st="1" end="1"/>
                                            </p:txEl>
                                          </p:spTgt>
                                        </p:tgtEl>
                                        <p:attrNameLst>
                                          <p:attrName>style.visibility</p:attrName>
                                        </p:attrNameLst>
                                      </p:cBhvr>
                                      <p:to>
                                        <p:strVal val="visible"/>
                                      </p:to>
                                    </p:set>
                                    <p:animEffect transition="in" filter="barn(inHorizontal)">
                                      <p:cBhvr>
                                        <p:cTn id="12" dur="500"/>
                                        <p:tgtEl>
                                          <p:spTgt spid="757764">
                                            <p:txEl>
                                              <p:pRg st="1" end="1"/>
                                            </p:txEl>
                                          </p:spTgt>
                                        </p:tgtEl>
                                      </p:cBhvr>
                                    </p:animEffect>
                                  </p:childTnLst>
                                </p:cTn>
                              </p:par>
                            </p:childTnLst>
                          </p:cTn>
                        </p:par>
                        <p:par>
                          <p:cTn id="13" fill="hold">
                            <p:stCondLst>
                              <p:cond delay="500"/>
                            </p:stCondLst>
                            <p:childTnLst>
                              <p:par>
                                <p:cTn id="14" presetID="16" presetClass="entr" presetSubtype="26" fill="hold" grpId="0" nodeType="afterEffect">
                                  <p:stCondLst>
                                    <p:cond delay="0"/>
                                  </p:stCondLst>
                                  <p:childTnLst>
                                    <p:set>
                                      <p:cBhvr>
                                        <p:cTn id="15" dur="1" fill="hold">
                                          <p:stCondLst>
                                            <p:cond delay="0"/>
                                          </p:stCondLst>
                                        </p:cTn>
                                        <p:tgtEl>
                                          <p:spTgt spid="757764">
                                            <p:txEl>
                                              <p:pRg st="2" end="2"/>
                                            </p:txEl>
                                          </p:spTgt>
                                        </p:tgtEl>
                                        <p:attrNameLst>
                                          <p:attrName>style.visibility</p:attrName>
                                        </p:attrNameLst>
                                      </p:cBhvr>
                                      <p:to>
                                        <p:strVal val="visible"/>
                                      </p:to>
                                    </p:set>
                                    <p:animEffect transition="in" filter="barn(inHorizontal)">
                                      <p:cBhvr>
                                        <p:cTn id="16" dur="500"/>
                                        <p:tgtEl>
                                          <p:spTgt spid="757764">
                                            <p:txEl>
                                              <p:pRg st="2" end="2"/>
                                            </p:txEl>
                                          </p:spTgt>
                                        </p:tgtEl>
                                      </p:cBhvr>
                                    </p:animEffect>
                                  </p:childTnLst>
                                </p:cTn>
                              </p:par>
                            </p:childTnLst>
                          </p:cTn>
                        </p:par>
                        <p:par>
                          <p:cTn id="17" fill="hold">
                            <p:stCondLst>
                              <p:cond delay="1000"/>
                            </p:stCondLst>
                            <p:childTnLst>
                              <p:par>
                                <p:cTn id="18" presetID="16" presetClass="entr" presetSubtype="26" fill="hold" grpId="0" nodeType="afterEffect">
                                  <p:stCondLst>
                                    <p:cond delay="0"/>
                                  </p:stCondLst>
                                  <p:childTnLst>
                                    <p:set>
                                      <p:cBhvr>
                                        <p:cTn id="19" dur="1" fill="hold">
                                          <p:stCondLst>
                                            <p:cond delay="0"/>
                                          </p:stCondLst>
                                        </p:cTn>
                                        <p:tgtEl>
                                          <p:spTgt spid="757764">
                                            <p:txEl>
                                              <p:pRg st="3" end="3"/>
                                            </p:txEl>
                                          </p:spTgt>
                                        </p:tgtEl>
                                        <p:attrNameLst>
                                          <p:attrName>style.visibility</p:attrName>
                                        </p:attrNameLst>
                                      </p:cBhvr>
                                      <p:to>
                                        <p:strVal val="visible"/>
                                      </p:to>
                                    </p:set>
                                    <p:animEffect transition="in" filter="barn(inHorizontal)">
                                      <p:cBhvr>
                                        <p:cTn id="20" dur="500"/>
                                        <p:tgtEl>
                                          <p:spTgt spid="757764">
                                            <p:txEl>
                                              <p:pRg st="3" end="3"/>
                                            </p:txEl>
                                          </p:spTgt>
                                        </p:tgtEl>
                                      </p:cBhvr>
                                    </p:animEffect>
                                  </p:childTnLst>
                                </p:cTn>
                              </p:par>
                            </p:childTnLst>
                          </p:cTn>
                        </p:par>
                        <p:par>
                          <p:cTn id="21" fill="hold">
                            <p:stCondLst>
                              <p:cond delay="1500"/>
                            </p:stCondLst>
                            <p:childTnLst>
                              <p:par>
                                <p:cTn id="22" presetID="16" presetClass="entr" presetSubtype="26" fill="hold" grpId="0" nodeType="afterEffect">
                                  <p:stCondLst>
                                    <p:cond delay="0"/>
                                  </p:stCondLst>
                                  <p:childTnLst>
                                    <p:set>
                                      <p:cBhvr>
                                        <p:cTn id="23" dur="1" fill="hold">
                                          <p:stCondLst>
                                            <p:cond delay="0"/>
                                          </p:stCondLst>
                                        </p:cTn>
                                        <p:tgtEl>
                                          <p:spTgt spid="757764">
                                            <p:txEl>
                                              <p:pRg st="4" end="4"/>
                                            </p:txEl>
                                          </p:spTgt>
                                        </p:tgtEl>
                                        <p:attrNameLst>
                                          <p:attrName>style.visibility</p:attrName>
                                        </p:attrNameLst>
                                      </p:cBhvr>
                                      <p:to>
                                        <p:strVal val="visible"/>
                                      </p:to>
                                    </p:set>
                                    <p:animEffect transition="in" filter="barn(inHorizontal)">
                                      <p:cBhvr>
                                        <p:cTn id="24" dur="500"/>
                                        <p:tgtEl>
                                          <p:spTgt spid="7577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2586038" y="1219200"/>
            <a:ext cx="5872162" cy="1143000"/>
          </a:xfrm>
        </p:spPr>
        <p:txBody>
          <a:bodyPr/>
          <a:lstStyle/>
          <a:p>
            <a:pPr algn="r" eaLnBrk="1" hangingPunct="1"/>
            <a:r>
              <a:rPr lang="ar-JO" sz="3600" b="1" u="sng" dirty="0">
                <a:latin typeface="Arial" panose="020B0604020202020204" pitchFamily="34" charset="0"/>
                <a:ea typeface="ＭＳ Ｐゴシック" charset="0"/>
                <a:cs typeface="Arial" panose="020B0604020202020204" pitchFamily="34" charset="0"/>
              </a:rPr>
              <a:t>الدم المقدس، الكأس المقدسة</a:t>
            </a:r>
            <a:br>
              <a:rPr lang="ar-JO" sz="3600" b="1" u="sng"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المؤلفون (1982)</a:t>
            </a:r>
            <a:endParaRPr lang="en-US" b="1" dirty="0">
              <a:latin typeface="Arial" panose="020B0604020202020204" pitchFamily="34" charset="0"/>
              <a:ea typeface="ＭＳ Ｐゴシック" charset="0"/>
              <a:cs typeface="Arial" panose="020B0604020202020204" pitchFamily="34" charset="0"/>
            </a:endParaRPr>
          </a:p>
        </p:txBody>
      </p:sp>
      <p:sp>
        <p:nvSpPr>
          <p:cNvPr id="759811" name="Rectangle 3"/>
          <p:cNvSpPr>
            <a:spLocks noGrp="1" noChangeArrowheads="1"/>
          </p:cNvSpPr>
          <p:nvPr>
            <p:ph type="body" idx="1"/>
          </p:nvPr>
        </p:nvSpPr>
        <p:spPr>
          <a:xfrm>
            <a:off x="0" y="4724400"/>
            <a:ext cx="3657600" cy="2057400"/>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مايكل </a:t>
            </a:r>
            <a:r>
              <a:rPr lang="ar-JO" b="1" dirty="0">
                <a:solidFill>
                  <a:srgbClr val="FFFF00"/>
                </a:solidFill>
                <a:latin typeface="Arial" panose="020B0604020202020204" pitchFamily="34" charset="0"/>
                <a:ea typeface="ＭＳ Ｐゴシック" charset="0"/>
                <a:cs typeface="Arial" panose="020B0604020202020204" pitchFamily="34" charset="0"/>
              </a:rPr>
              <a:t>بيجنت</a:t>
            </a:r>
            <a:endParaRPr lang="en-US" b="1" dirty="0">
              <a:solidFill>
                <a:srgbClr val="DAA6DC"/>
              </a:solidFill>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ريتشارد</a:t>
            </a:r>
            <a:r>
              <a:rPr lang="ar-JO" b="1" dirty="0">
                <a:solidFill>
                  <a:srgbClr val="DAA6DC"/>
                </a:solidFill>
                <a:latin typeface="Arial" panose="020B0604020202020204" pitchFamily="34" charset="0"/>
                <a:ea typeface="ＭＳ Ｐゴシック" charset="0"/>
                <a:cs typeface="Arial" panose="020B0604020202020204" pitchFamily="34" charset="0"/>
              </a:rPr>
              <a:t> لي</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هنري لينكولين</a:t>
            </a:r>
            <a:endParaRPr lang="en-US" b="1" dirty="0">
              <a:latin typeface="Arial" panose="020B0604020202020204" pitchFamily="34" charset="0"/>
              <a:ea typeface="ＭＳ Ｐゴシック" charset="0"/>
              <a:cs typeface="Arial" panose="020B0604020202020204" pitchFamily="34" charset="0"/>
            </a:endParaRPr>
          </a:p>
        </p:txBody>
      </p:sp>
      <p:sp>
        <p:nvSpPr>
          <p:cNvPr id="759812" name="Rectangle 4"/>
          <p:cNvSpPr>
            <a:spLocks noChangeArrowheads="1"/>
          </p:cNvSpPr>
          <p:nvPr/>
        </p:nvSpPr>
        <p:spPr bwMode="auto">
          <a:xfrm>
            <a:off x="4953000" y="5257800"/>
            <a:ext cx="1905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ar-JO" sz="3200" b="1" dirty="0">
                <a:solidFill>
                  <a:srgbClr val="FFFF00"/>
                </a:solidFill>
                <a:latin typeface="Arial" panose="020B0604020202020204" pitchFamily="34" charset="0"/>
                <a:cs typeface="Arial" panose="020B0604020202020204" pitchFamily="34" charset="0"/>
              </a:rPr>
              <a:t>تيبينغ</a:t>
            </a:r>
            <a:endParaRPr lang="en-US" sz="3200" b="1" dirty="0">
              <a:solidFill>
                <a:srgbClr val="FFFF00"/>
              </a:solidFill>
              <a:latin typeface="Arial" panose="020B0604020202020204" pitchFamily="34" charset="0"/>
              <a:cs typeface="Arial" panose="020B0604020202020204" pitchFamily="34" charset="0"/>
            </a:endParaRPr>
          </a:p>
          <a:p>
            <a:pPr marL="342900" indent="-342900" eaLnBrk="1" hangingPunct="1">
              <a:spcBef>
                <a:spcPct val="20000"/>
              </a:spcBef>
            </a:pPr>
            <a:endParaRPr lang="en-US" sz="3200" b="1" dirty="0">
              <a:solidFill>
                <a:srgbClr val="FFFF00"/>
              </a:solidFill>
              <a:latin typeface="Arial" panose="020B0604020202020204" pitchFamily="34" charset="0"/>
              <a:cs typeface="Arial" panose="020B0604020202020204" pitchFamily="34" charset="0"/>
            </a:endParaRPr>
          </a:p>
        </p:txBody>
      </p:sp>
      <p:sp>
        <p:nvSpPr>
          <p:cNvPr id="759813" name="AutoShape 5"/>
          <p:cNvSpPr>
            <a:spLocks noChangeArrowheads="1"/>
          </p:cNvSpPr>
          <p:nvPr/>
        </p:nvSpPr>
        <p:spPr bwMode="auto">
          <a:xfrm>
            <a:off x="3657600" y="5334000"/>
            <a:ext cx="1295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4" name="Rectangle 6"/>
          <p:cNvSpPr>
            <a:spLocks noChangeArrowheads="1"/>
          </p:cNvSpPr>
          <p:nvPr/>
        </p:nvSpPr>
        <p:spPr bwMode="auto">
          <a:xfrm>
            <a:off x="6156176" y="5257800"/>
            <a:ext cx="298782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ar-JO" sz="3200" b="1" dirty="0">
                <a:solidFill>
                  <a:srgbClr val="FFC0FF"/>
                </a:solidFill>
                <a:latin typeface="Arial" panose="020B0604020202020204" pitchFamily="34" charset="0"/>
                <a:cs typeface="Arial" panose="020B0604020202020204" pitchFamily="34" charset="0"/>
              </a:rPr>
              <a:t>لي</a:t>
            </a:r>
            <a:endParaRPr lang="en-US" sz="3200" b="1" dirty="0">
              <a:solidFill>
                <a:srgbClr val="FFC0FF"/>
              </a:solidFill>
              <a:latin typeface="Arial" panose="020B0604020202020204" pitchFamily="34" charset="0"/>
              <a:cs typeface="Arial" panose="020B0604020202020204" pitchFamily="34" charset="0"/>
            </a:endParaRPr>
          </a:p>
        </p:txBody>
      </p:sp>
      <p:sp>
        <p:nvSpPr>
          <p:cNvPr id="759815" name="AutoShape 7"/>
          <p:cNvSpPr>
            <a:spLocks noChangeArrowheads="1"/>
          </p:cNvSpPr>
          <p:nvPr/>
        </p:nvSpPr>
        <p:spPr bwMode="auto">
          <a:xfrm>
            <a:off x="3124200" y="3581400"/>
            <a:ext cx="8382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6" name="AutoShape 8"/>
          <p:cNvSpPr>
            <a:spLocks noChangeArrowheads="1"/>
          </p:cNvSpPr>
          <p:nvPr/>
        </p:nvSpPr>
        <p:spPr bwMode="auto">
          <a:xfrm rot="5400000">
            <a:off x="6515100" y="3886200"/>
            <a:ext cx="15240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7" name="Rectangle 9"/>
          <p:cNvSpPr>
            <a:spLocks noChangeArrowheads="1"/>
          </p:cNvSpPr>
          <p:nvPr/>
        </p:nvSpPr>
        <p:spPr bwMode="auto">
          <a:xfrm>
            <a:off x="4191000" y="3429000"/>
            <a:ext cx="2438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pPr>
            <a:r>
              <a:rPr lang="ar-JO" sz="3200" b="1" dirty="0">
                <a:solidFill>
                  <a:schemeClr val="folHlink"/>
                </a:solidFill>
                <a:latin typeface="Arial" panose="020B0604020202020204" pitchFamily="34" charset="0"/>
                <a:cs typeface="Arial" panose="020B0604020202020204" pitchFamily="34" charset="0"/>
              </a:rPr>
              <a:t>نيغيبتي</a:t>
            </a:r>
            <a:endParaRPr lang="en-US" sz="3200" b="1" dirty="0">
              <a:latin typeface="Arial" panose="020B0604020202020204" pitchFamily="34" charset="0"/>
              <a:cs typeface="Arial" panose="020B0604020202020204" pitchFamily="34" charset="0"/>
            </a:endParaRPr>
          </a:p>
        </p:txBody>
      </p:sp>
      <p:pic>
        <p:nvPicPr>
          <p:cNvPr id="393225" name="Picture 11" descr="HolyBloodBott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60600"/>
            <a:ext cx="2590800" cy="220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3226" name="Picture 12" descr="HolyBlood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58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9811">
                                            <p:txEl>
                                              <p:pRg st="0" end="0"/>
                                            </p:txEl>
                                          </p:spTgt>
                                        </p:tgtEl>
                                        <p:attrNameLst>
                                          <p:attrName>style.visibility</p:attrName>
                                        </p:attrNameLst>
                                      </p:cBhvr>
                                      <p:to>
                                        <p:strVal val="visible"/>
                                      </p:to>
                                    </p:set>
                                    <p:animEffect transition="in" filter="wipe(left)">
                                      <p:cBhvr>
                                        <p:cTn id="7" dur="1000"/>
                                        <p:tgtEl>
                                          <p:spTgt spid="7598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59811">
                                            <p:txEl>
                                              <p:pRg st="1" end="1"/>
                                            </p:txEl>
                                          </p:spTgt>
                                        </p:tgtEl>
                                        <p:attrNameLst>
                                          <p:attrName>style.visibility</p:attrName>
                                        </p:attrNameLst>
                                      </p:cBhvr>
                                      <p:to>
                                        <p:strVal val="visible"/>
                                      </p:to>
                                    </p:set>
                                    <p:animEffect transition="in" filter="wipe(left)">
                                      <p:cBhvr>
                                        <p:cTn id="12" dur="1000"/>
                                        <p:tgtEl>
                                          <p:spTgt spid="7598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59811">
                                            <p:txEl>
                                              <p:pRg st="2" end="2"/>
                                            </p:txEl>
                                          </p:spTgt>
                                        </p:tgtEl>
                                        <p:attrNameLst>
                                          <p:attrName>style.visibility</p:attrName>
                                        </p:attrNameLst>
                                      </p:cBhvr>
                                      <p:to>
                                        <p:strVal val="visible"/>
                                      </p:to>
                                    </p:set>
                                    <p:animEffect transition="in" filter="wipe(left)">
                                      <p:cBhvr>
                                        <p:cTn id="17" dur="1000"/>
                                        <p:tgtEl>
                                          <p:spTgt spid="759811">
                                            <p:txEl>
                                              <p:pRg st="2" end="2"/>
                                            </p:txEl>
                                          </p:spTgt>
                                        </p:tgtEl>
                                      </p:cBhvr>
                                    </p:animEffect>
                                  </p:childTnLst>
                                </p:cTn>
                              </p:par>
                            </p:childTnLst>
                          </p:cTn>
                        </p:par>
                        <p:par>
                          <p:cTn id="18" fill="hold" nodeType="afterGroup">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759813"/>
                                        </p:tgtEl>
                                        <p:attrNameLst>
                                          <p:attrName>style.visibility</p:attrName>
                                        </p:attrNameLst>
                                      </p:cBhvr>
                                      <p:to>
                                        <p:strVal val="visible"/>
                                      </p:to>
                                    </p:set>
                                    <p:animEffect transition="in" filter="wipe(left)">
                                      <p:cBhvr>
                                        <p:cTn id="21" dur="1000"/>
                                        <p:tgtEl>
                                          <p:spTgt spid="759813"/>
                                        </p:tgtEl>
                                      </p:cBhvr>
                                    </p:animEffect>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759812"/>
                                        </p:tgtEl>
                                        <p:attrNameLst>
                                          <p:attrName>style.visibility</p:attrName>
                                        </p:attrNameLst>
                                      </p:cBhvr>
                                      <p:to>
                                        <p:strVal val="visible"/>
                                      </p:to>
                                    </p:set>
                                    <p:animEffect transition="in" filter="wipe(left)">
                                      <p:cBhvr>
                                        <p:cTn id="25" dur="1000"/>
                                        <p:tgtEl>
                                          <p:spTgt spid="759812"/>
                                        </p:tgtEl>
                                      </p:cBhvr>
                                    </p:animEffect>
                                  </p:childTnLst>
                                </p:cTn>
                              </p:par>
                            </p:childTnLst>
                          </p:cTn>
                        </p:par>
                        <p:par>
                          <p:cTn id="26" fill="hold" nodeType="afterGroup">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759815"/>
                                        </p:tgtEl>
                                        <p:attrNameLst>
                                          <p:attrName>style.visibility</p:attrName>
                                        </p:attrNameLst>
                                      </p:cBhvr>
                                      <p:to>
                                        <p:strVal val="visible"/>
                                      </p:to>
                                    </p:set>
                                    <p:animEffect transition="in" filter="wipe(left)">
                                      <p:cBhvr>
                                        <p:cTn id="29" dur="1000"/>
                                        <p:tgtEl>
                                          <p:spTgt spid="759815"/>
                                        </p:tgtEl>
                                      </p:cBhvr>
                                    </p:animEffect>
                                  </p:childTnLst>
                                </p:cTn>
                              </p:par>
                            </p:childTnLst>
                          </p:cTn>
                        </p:par>
                        <p:par>
                          <p:cTn id="30" fill="hold" nodeType="afterGroup">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759817"/>
                                        </p:tgtEl>
                                        <p:attrNameLst>
                                          <p:attrName>style.visibility</p:attrName>
                                        </p:attrNameLst>
                                      </p:cBhvr>
                                      <p:to>
                                        <p:strVal val="visible"/>
                                      </p:to>
                                    </p:set>
                                    <p:animEffect transition="in" filter="wipe(left)">
                                      <p:cBhvr>
                                        <p:cTn id="33" dur="1000"/>
                                        <p:tgtEl>
                                          <p:spTgt spid="759817"/>
                                        </p:tgtEl>
                                      </p:cBhvr>
                                    </p:animEffect>
                                  </p:childTnLst>
                                </p:cTn>
                              </p:par>
                            </p:childTnLst>
                          </p:cTn>
                        </p:par>
                        <p:par>
                          <p:cTn id="34" fill="hold" nodeType="afterGroup">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759816"/>
                                        </p:tgtEl>
                                        <p:attrNameLst>
                                          <p:attrName>style.visibility</p:attrName>
                                        </p:attrNameLst>
                                      </p:cBhvr>
                                      <p:to>
                                        <p:strVal val="visible"/>
                                      </p:to>
                                    </p:set>
                                    <p:animEffect transition="in" filter="wipe(left)">
                                      <p:cBhvr>
                                        <p:cTn id="37" dur="1000"/>
                                        <p:tgtEl>
                                          <p:spTgt spid="759816"/>
                                        </p:tgtEl>
                                      </p:cBhvr>
                                    </p:animEffect>
                                  </p:childTnLst>
                                </p:cTn>
                              </p:par>
                            </p:childTnLst>
                          </p:cTn>
                        </p:par>
                        <p:par>
                          <p:cTn id="38" fill="hold" nodeType="afterGroup">
                            <p:stCondLst>
                              <p:cond delay="6000"/>
                            </p:stCondLst>
                            <p:childTnLst>
                              <p:par>
                                <p:cTn id="39" presetID="22" presetClass="entr" presetSubtype="8" fill="hold" grpId="0" nodeType="afterEffect">
                                  <p:stCondLst>
                                    <p:cond delay="0"/>
                                  </p:stCondLst>
                                  <p:childTnLst>
                                    <p:set>
                                      <p:cBhvr>
                                        <p:cTn id="40" dur="1" fill="hold">
                                          <p:stCondLst>
                                            <p:cond delay="0"/>
                                          </p:stCondLst>
                                        </p:cTn>
                                        <p:tgtEl>
                                          <p:spTgt spid="759814"/>
                                        </p:tgtEl>
                                        <p:attrNameLst>
                                          <p:attrName>style.visibility</p:attrName>
                                        </p:attrNameLst>
                                      </p:cBhvr>
                                      <p:to>
                                        <p:strVal val="visible"/>
                                      </p:to>
                                    </p:set>
                                    <p:animEffect transition="in" filter="wipe(left)">
                                      <p:cBhvr>
                                        <p:cTn id="41" dur="1000"/>
                                        <p:tgtEl>
                                          <p:spTgt spid="75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1" grpId="0" build="p"/>
      <p:bldP spid="759812" grpId="0"/>
      <p:bldP spid="759813" grpId="0" animBg="1"/>
      <p:bldP spid="759814" grpId="0"/>
      <p:bldP spid="759815" grpId="0" animBg="1"/>
      <p:bldP spid="759816" grpId="0" animBg="1"/>
      <p:bldP spid="7598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يساند بعض العلماء الليبراليون براون أيضاً</a:t>
            </a:r>
            <a:endParaRPr lang="en-US" b="1" dirty="0">
              <a:latin typeface="Arial" panose="020B0604020202020204" pitchFamily="34" charset="0"/>
              <a:ea typeface="ＭＳ Ｐゴシック" charset="0"/>
              <a:cs typeface="Arial" panose="020B0604020202020204" pitchFamily="34"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b="1" dirty="0">
                <a:latin typeface="Arial" panose="020B0604020202020204" pitchFamily="34" charset="0"/>
                <a:ea typeface="ＭＳ Ｐゴシック" charset="0"/>
                <a:cs typeface="Arial" panose="020B0604020202020204" pitchFamily="34" charset="0"/>
              </a:rPr>
              <a:t> </a:t>
            </a:r>
            <a:r>
              <a:rPr lang="ar-JO" b="1" dirty="0">
                <a:latin typeface="Arial" panose="020B0604020202020204" pitchFamily="34" charset="0"/>
                <a:ea typeface="ＭＳ Ｐゴシック" charset="0"/>
                <a:cs typeface="Arial" panose="020B0604020202020204" pitchFamily="34" charset="0"/>
              </a:rPr>
              <a:t>تدرسي إيلين باجلز في جامعة برينستون أن المسيحية في القرن الأول كانت غنوصية أيضاً.</a:t>
            </a:r>
            <a:endParaRPr lang="en-US" b="1" dirty="0">
              <a:latin typeface="Arial" panose="020B0604020202020204" pitchFamily="34" charset="0"/>
              <a:ea typeface="ＭＳ Ｐゴシック" charset="0"/>
              <a:cs typeface="Arial" panose="020B0604020202020204" pitchFamily="34" charset="0"/>
            </a:endParaRP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p:cNvGrpSpPr>
          <p:nvPr/>
        </p:nvGrpSpPr>
        <p:grpSpPr bwMode="auto">
          <a:xfrm>
            <a:off x="-69850" y="4114800"/>
            <a:ext cx="3194050" cy="2422525"/>
            <a:chOff x="-44" y="2592"/>
            <a:chExt cx="2012" cy="1526"/>
          </a:xfrm>
        </p:grpSpPr>
        <p:pic>
          <p:nvPicPr>
            <p:cNvPr id="397336" name="Picture 40" descr="Angrosa"/>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t="-79"/>
            <a:stretch>
              <a:fillRect/>
            </a:stretch>
          </p:blipFill>
          <p:spPr bwMode="auto">
            <a:xfrm rot="-796722">
              <a:off x="0" y="2592"/>
              <a:ext cx="1968" cy="1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41" name="Rectangle 41"/>
            <p:cNvSpPr>
              <a:spLocks noChangeArrowheads="1"/>
            </p:cNvSpPr>
            <p:nvPr/>
          </p:nvSpPr>
          <p:spPr bwMode="auto">
            <a:xfrm rot="-942017">
              <a:off x="-44" y="3158"/>
              <a:ext cx="1872"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نظريات</a:t>
              </a:r>
            </a:p>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المؤامرة</a:t>
              </a:r>
              <a:endParaRPr lang="en-US" sz="3200" b="1" dirty="0">
                <a:latin typeface="Arial" panose="020B0604020202020204" pitchFamily="34" charset="0"/>
                <a:ea typeface="+mn-ea"/>
                <a:cs typeface="Arial" panose="020B0604020202020204" pitchFamily="34" charset="0"/>
              </a:endParaRPr>
            </a:p>
          </p:txBody>
        </p:sp>
      </p:grpSp>
      <p:grpSp>
        <p:nvGrpSpPr>
          <p:cNvPr id="3" name="Group 34"/>
          <p:cNvGrpSpPr>
            <a:grpSpLocks/>
          </p:cNvGrpSpPr>
          <p:nvPr/>
        </p:nvGrpSpPr>
        <p:grpSpPr bwMode="auto">
          <a:xfrm>
            <a:off x="4724400" y="3352800"/>
            <a:ext cx="2667000" cy="3505200"/>
            <a:chOff x="2160" y="2112"/>
            <a:chExt cx="1680" cy="2208"/>
          </a:xfrm>
        </p:grpSpPr>
        <p:pic>
          <p:nvPicPr>
            <p:cNvPr id="397334" name="Picture 31" descr="EmpConstantine"/>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2304" y="2112"/>
              <a:ext cx="1494"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33" name="Rectangle 33"/>
            <p:cNvSpPr>
              <a:spLocks noChangeArrowheads="1"/>
            </p:cNvSpPr>
            <p:nvPr/>
          </p:nvSpPr>
          <p:spPr bwMode="auto">
            <a:xfrm>
              <a:off x="2160" y="2784"/>
              <a:ext cx="1680" cy="1056"/>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تاريخ</a:t>
              </a:r>
            </a:p>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الكنيسة الأولى</a:t>
              </a:r>
              <a:endParaRPr lang="en-US" sz="3200" b="1" dirty="0">
                <a:latin typeface="Arial" panose="020B0604020202020204" pitchFamily="34" charset="0"/>
                <a:ea typeface="+mn-ea"/>
                <a:cs typeface="Arial" panose="020B0604020202020204" pitchFamily="34" charset="0"/>
              </a:endParaRPr>
            </a:p>
          </p:txBody>
        </p:sp>
      </p:grpSp>
      <p:grpSp>
        <p:nvGrpSpPr>
          <p:cNvPr id="4" name="Group 6"/>
          <p:cNvGrpSpPr>
            <a:grpSpLocks/>
          </p:cNvGrpSpPr>
          <p:nvPr/>
        </p:nvGrpSpPr>
        <p:grpSpPr bwMode="auto">
          <a:xfrm>
            <a:off x="533400" y="228600"/>
            <a:ext cx="1371600" cy="1417638"/>
            <a:chOff x="1152" y="0"/>
            <a:chExt cx="864" cy="893"/>
          </a:xfrm>
        </p:grpSpPr>
        <p:pic>
          <p:nvPicPr>
            <p:cNvPr id="3973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0"/>
              <a:ext cx="816" cy="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200005" name="Rectangle 5"/>
            <p:cNvSpPr>
              <a:spLocks noChangeArrowheads="1"/>
            </p:cNvSpPr>
            <p:nvPr/>
          </p:nvSpPr>
          <p:spPr bwMode="auto">
            <a:xfrm>
              <a:off x="1152" y="144"/>
              <a:ext cx="864" cy="48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600" b="1" dirty="0">
                  <a:latin typeface="Arial" panose="020B0604020202020204" pitchFamily="34" charset="0"/>
                  <a:cs typeface="Arial" panose="020B0604020202020204" pitchFamily="34" charset="0"/>
                </a:rPr>
                <a:t>الفن</a:t>
              </a:r>
              <a:endParaRPr lang="en-US" sz="4800" b="1" dirty="0">
                <a:latin typeface="Arial" panose="020B0604020202020204" pitchFamily="34" charset="0"/>
                <a:cs typeface="Arial" panose="020B0604020202020204" pitchFamily="34" charset="0"/>
              </a:endParaRPr>
            </a:p>
          </p:txBody>
        </p:sp>
      </p:grpSp>
      <p:grpSp>
        <p:nvGrpSpPr>
          <p:cNvPr id="5" name="Group 9"/>
          <p:cNvGrpSpPr>
            <a:grpSpLocks/>
          </p:cNvGrpSpPr>
          <p:nvPr/>
        </p:nvGrpSpPr>
        <p:grpSpPr bwMode="auto">
          <a:xfrm rot="-723423">
            <a:off x="1981200" y="304800"/>
            <a:ext cx="3124200" cy="1798638"/>
            <a:chOff x="1248" y="19"/>
            <a:chExt cx="1968" cy="1133"/>
          </a:xfrm>
        </p:grpSpPr>
        <p:pic>
          <p:nvPicPr>
            <p:cNvPr id="397330" name="Picture 7" descr="septuagint"/>
            <p:cNvPicPr>
              <a:picLocks noChangeAspect="1" noChangeArrowheads="1"/>
            </p:cNvPicPr>
            <p:nvPr/>
          </p:nvPicPr>
          <p:blipFill>
            <a:blip r:embed="rId5" cstate="screen">
              <a:extLst>
                <a:ext uri="{28A0092B-C50C-407E-A947-70E740481C1C}">
                  <a14:useLocalDpi xmlns:a14="http://schemas.microsoft.com/office/drawing/2010/main"/>
                </a:ext>
              </a:extLst>
            </a:blip>
            <a:srcRect r="11505" b="36986"/>
            <a:stretch>
              <a:fillRect/>
            </a:stretch>
          </p:blipFill>
          <p:spPr bwMode="auto">
            <a:xfrm>
              <a:off x="1584" y="19"/>
              <a:ext cx="1200"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08" name="Rectangle 8"/>
            <p:cNvSpPr>
              <a:spLocks noChangeArrowheads="1"/>
            </p:cNvSpPr>
            <p:nvPr/>
          </p:nvSpPr>
          <p:spPr bwMode="auto">
            <a:xfrm>
              <a:off x="1243" y="189"/>
              <a:ext cx="1968"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الوثائق</a:t>
              </a:r>
            </a:p>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القديمة</a:t>
              </a:r>
              <a:endParaRPr lang="en-US" sz="3200" b="1" dirty="0">
                <a:latin typeface="Arial" panose="020B0604020202020204" pitchFamily="34" charset="0"/>
                <a:ea typeface="+mn-ea"/>
                <a:cs typeface="Arial" panose="020B0604020202020204" pitchFamily="34" charset="0"/>
              </a:endParaRPr>
            </a:p>
          </p:txBody>
        </p:sp>
      </p:grpSp>
      <p:grpSp>
        <p:nvGrpSpPr>
          <p:cNvPr id="6" name="Group 43"/>
          <p:cNvGrpSpPr>
            <a:grpSpLocks/>
          </p:cNvGrpSpPr>
          <p:nvPr/>
        </p:nvGrpSpPr>
        <p:grpSpPr bwMode="auto">
          <a:xfrm>
            <a:off x="6629400" y="3946525"/>
            <a:ext cx="2514600" cy="2911475"/>
            <a:chOff x="4176" y="2486"/>
            <a:chExt cx="1584" cy="1834"/>
          </a:xfrm>
        </p:grpSpPr>
        <p:pic>
          <p:nvPicPr>
            <p:cNvPr id="397328" name="Picture 10" descr="097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67450">
              <a:off x="4525" y="2486"/>
              <a:ext cx="1188" cy="1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14" name="Rectangle 14"/>
            <p:cNvSpPr>
              <a:spLocks noChangeArrowheads="1"/>
            </p:cNvSpPr>
            <p:nvPr/>
          </p:nvSpPr>
          <p:spPr bwMode="auto">
            <a:xfrm rot="667450">
              <a:off x="4176" y="3360"/>
              <a:ext cx="1584"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فرسان</a:t>
              </a:r>
            </a:p>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الهيكل</a:t>
              </a:r>
              <a:endParaRPr lang="en-US" sz="3200" b="1" dirty="0">
                <a:latin typeface="Arial" panose="020B0604020202020204" pitchFamily="34" charset="0"/>
                <a:ea typeface="+mn-ea"/>
                <a:cs typeface="Arial" panose="020B0604020202020204" pitchFamily="34" charset="0"/>
              </a:endParaRPr>
            </a:p>
          </p:txBody>
        </p:sp>
      </p:grpSp>
      <p:grpSp>
        <p:nvGrpSpPr>
          <p:cNvPr id="7" name="Group 16"/>
          <p:cNvGrpSpPr>
            <a:grpSpLocks/>
          </p:cNvGrpSpPr>
          <p:nvPr/>
        </p:nvGrpSpPr>
        <p:grpSpPr bwMode="auto">
          <a:xfrm>
            <a:off x="5029200" y="0"/>
            <a:ext cx="2514600" cy="2133600"/>
            <a:chOff x="2880" y="192"/>
            <a:chExt cx="1584" cy="1344"/>
          </a:xfrm>
        </p:grpSpPr>
        <p:pic>
          <p:nvPicPr>
            <p:cNvPr id="397326" name="Picture 13" descr="Jupiter-Go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16" y="192"/>
              <a:ext cx="871"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15" name="Rectangle 15"/>
            <p:cNvSpPr>
              <a:spLocks noChangeArrowheads="1"/>
            </p:cNvSpPr>
            <p:nvPr/>
          </p:nvSpPr>
          <p:spPr bwMode="auto">
            <a:xfrm>
              <a:off x="2880" y="576"/>
              <a:ext cx="1584"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الديانات</a:t>
              </a:r>
            </a:p>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الوثنية</a:t>
              </a:r>
              <a:endParaRPr lang="en-US" sz="3200" b="1" dirty="0">
                <a:latin typeface="Arial" panose="020B0604020202020204" pitchFamily="34" charset="0"/>
                <a:ea typeface="+mn-ea"/>
                <a:cs typeface="Arial" panose="020B0604020202020204" pitchFamily="34" charset="0"/>
              </a:endParaRPr>
            </a:p>
          </p:txBody>
        </p:sp>
      </p:grpSp>
      <p:grpSp>
        <p:nvGrpSpPr>
          <p:cNvPr id="8" name="Group 30"/>
          <p:cNvGrpSpPr>
            <a:grpSpLocks/>
          </p:cNvGrpSpPr>
          <p:nvPr/>
        </p:nvGrpSpPr>
        <p:grpSpPr bwMode="auto">
          <a:xfrm>
            <a:off x="7467600" y="76200"/>
            <a:ext cx="1905000" cy="2438400"/>
            <a:chOff x="4704" y="48"/>
            <a:chExt cx="1200" cy="1536"/>
          </a:xfrm>
        </p:grpSpPr>
        <p:pic>
          <p:nvPicPr>
            <p:cNvPr id="397324" name="Picture 12" descr="Grai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8" y="48"/>
              <a:ext cx="503" cy="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29" name="Rectangle 29"/>
            <p:cNvSpPr>
              <a:spLocks noChangeArrowheads="1"/>
            </p:cNvSpPr>
            <p:nvPr/>
          </p:nvSpPr>
          <p:spPr bwMode="auto">
            <a:xfrm>
              <a:off x="4704" y="864"/>
              <a:ext cx="1200" cy="72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ar-JO" sz="3200" b="1" dirty="0">
                  <a:latin typeface="Arial" panose="020B0604020202020204" pitchFamily="34" charset="0"/>
                  <a:ea typeface="+mn-ea"/>
                  <a:cs typeface="Arial" panose="020B0604020202020204" pitchFamily="34" charset="0"/>
                </a:rPr>
                <a:t>الكأس</a:t>
              </a:r>
              <a:endParaRPr lang="en-US" sz="3200" b="1" dirty="0">
                <a:latin typeface="Arial" panose="020B0604020202020204" pitchFamily="34" charset="0"/>
                <a:ea typeface="+mn-ea"/>
                <a:cs typeface="Arial" panose="020B0604020202020204" pitchFamily="34" charset="0"/>
              </a:endParaRPr>
            </a:p>
          </p:txBody>
        </p:sp>
      </p:grpSp>
      <p:sp>
        <p:nvSpPr>
          <p:cNvPr id="3200002" name="Rectangle 2"/>
          <p:cNvSpPr>
            <a:spLocks noGrp="1" noChangeArrowheads="1"/>
          </p:cNvSpPr>
          <p:nvPr>
            <p:ph type="ctrTitle"/>
          </p:nvPr>
        </p:nvSpPr>
        <p:spPr>
          <a:xfrm>
            <a:off x="0" y="2209800"/>
            <a:ext cx="9144000" cy="1676400"/>
          </a:xfrm>
          <a:effectLst>
            <a:outerShdw blurRad="63500" dist="35921" dir="2700000" algn="ctr" rotWithShape="0">
              <a:srgbClr val="020009">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يضرب براون في العديد من المواضيع التي لا يعرف الناس فيها إلا القليل. </a:t>
            </a:r>
            <a:endParaRPr lang="en-US" b="1" dirty="0">
              <a:latin typeface="Arial" panose="020B0604020202020204" pitchFamily="34" charset="0"/>
              <a:ea typeface="ＭＳ Ｐゴシック" charset="0"/>
              <a:cs typeface="Arial" panose="020B0604020202020204" pitchFamily="34" charset="0"/>
            </a:endParaRPr>
          </a:p>
        </p:txBody>
      </p:sp>
      <p:grpSp>
        <p:nvGrpSpPr>
          <p:cNvPr id="9" name="Group 38"/>
          <p:cNvGrpSpPr>
            <a:grpSpLocks/>
          </p:cNvGrpSpPr>
          <p:nvPr/>
        </p:nvGrpSpPr>
        <p:grpSpPr bwMode="auto">
          <a:xfrm>
            <a:off x="2286000" y="3810000"/>
            <a:ext cx="3200400" cy="2895600"/>
            <a:chOff x="1248" y="2400"/>
            <a:chExt cx="2016" cy="1824"/>
          </a:xfrm>
        </p:grpSpPr>
        <p:pic>
          <p:nvPicPr>
            <p:cNvPr id="397322" name="Picture 36" descr="st_gatien_west_doorway_2_lg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91" y="2400"/>
              <a:ext cx="1350"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37" name="Rectangle 37"/>
            <p:cNvSpPr>
              <a:spLocks noChangeArrowheads="1"/>
            </p:cNvSpPr>
            <p:nvPr/>
          </p:nvSpPr>
          <p:spPr bwMode="auto">
            <a:xfrm>
              <a:off x="1248" y="2640"/>
              <a:ext cx="2016" cy="96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ar-JO" sz="3200" b="1" dirty="0">
                  <a:solidFill>
                    <a:schemeClr val="bg1"/>
                  </a:solidFill>
                  <a:latin typeface="Arial" panose="020B0604020202020204" pitchFamily="34" charset="0"/>
                  <a:ea typeface="+mn-ea"/>
                  <a:cs typeface="Arial" panose="020B0604020202020204" pitchFamily="34" charset="0"/>
                </a:rPr>
                <a:t>العمارة</a:t>
              </a:r>
            </a:p>
            <a:p>
              <a:pPr algn="ctr" eaLnBrk="1" hangingPunct="1">
                <a:spcBef>
                  <a:spcPct val="20000"/>
                </a:spcBef>
                <a:defRPr/>
              </a:pPr>
              <a:r>
                <a:rPr lang="ar-JO" sz="3200" b="1" dirty="0">
                  <a:solidFill>
                    <a:schemeClr val="bg1"/>
                  </a:solidFill>
                  <a:latin typeface="Arial" panose="020B0604020202020204" pitchFamily="34" charset="0"/>
                  <a:ea typeface="+mn-ea"/>
                  <a:cs typeface="Arial" panose="020B0604020202020204" pitchFamily="34" charset="0"/>
                </a:rPr>
                <a:t>الكنسية</a:t>
              </a:r>
              <a:endParaRPr lang="en-US" sz="3200" b="1" dirty="0">
                <a:solidFill>
                  <a:schemeClr val="bg1"/>
                </a:solidFill>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57150"/>
            <a:ext cx="9525000" cy="714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3"/>
          <p:cNvSpPr>
            <a:spLocks noGrp="1" noChangeArrowheads="1"/>
          </p:cNvSpPr>
          <p:nvPr>
            <p:ph type="title"/>
          </p:nvPr>
        </p:nvSpPr>
        <p:spPr>
          <a:xfrm>
            <a:off x="-381000" y="609600"/>
            <a:ext cx="9525000" cy="1143000"/>
          </a:xfrm>
          <a:effectLst>
            <a:outerShdw blurRad="63500" dist="107763" dir="8100000" algn="ctr" rotWithShape="0">
              <a:schemeClr val="bg1">
                <a:alpha val="74998"/>
              </a:schemeClr>
            </a:outerShdw>
          </a:effectLst>
        </p:spPr>
        <p:txBody>
          <a:bodyPr/>
          <a:lstStyle/>
          <a:p>
            <a:pPr eaLnBrk="1" hangingPunct="1">
              <a:defRPr/>
            </a:pPr>
            <a:r>
              <a:rPr lang="ar-JO" sz="6600" b="1" dirty="0">
                <a:latin typeface="Arial" panose="020B0604020202020204" pitchFamily="34" charset="0"/>
                <a:ea typeface="ＭＳ Ｐゴシック" charset="0"/>
                <a:cs typeface="Arial" panose="020B0604020202020204" pitchFamily="34" charset="0"/>
              </a:rPr>
              <a:t>تقييمنا ...</a:t>
            </a:r>
            <a:endParaRPr lang="en-US" sz="6600" b="1" dirty="0">
              <a:latin typeface="Arial" panose="020B0604020202020204" pitchFamily="34" charset="0"/>
              <a:ea typeface="ＭＳ Ｐゴシック" charset="0"/>
              <a:cs typeface="Arial" panose="020B0604020202020204" pitchFamily="34" charset="0"/>
            </a:endParaRPr>
          </a:p>
        </p:txBody>
      </p:sp>
      <p:sp>
        <p:nvSpPr>
          <p:cNvPr id="306181" name="Rectangle 5"/>
          <p:cNvSpPr>
            <a:spLocks noGrp="1" noChangeArrowheads="1"/>
          </p:cNvSpPr>
          <p:nvPr>
            <p:ph idx="1"/>
          </p:nvPr>
        </p:nvSpPr>
        <p:spPr>
          <a:xfrm>
            <a:off x="304800" y="1981200"/>
            <a:ext cx="8610600" cy="4114800"/>
          </a:xfrm>
          <a:effectLst>
            <a:outerShdw blurRad="63500" dist="107763" dir="8100000" algn="ctr" rotWithShape="0">
              <a:schemeClr val="bg1">
                <a:alpha val="74998"/>
              </a:schemeClr>
            </a:outerShdw>
          </a:effectLst>
        </p:spPr>
        <p:txBody>
          <a:bodyPr/>
          <a:lstStyle/>
          <a:p>
            <a:pPr algn="r" rtl="1" eaLnBrk="1" hangingPunct="1">
              <a:defRPr/>
            </a:pPr>
            <a:r>
              <a:rPr lang="ar-JO" sz="4400" b="1" dirty="0">
                <a:latin typeface="Arial" panose="020B0604020202020204" pitchFamily="34" charset="0"/>
                <a:ea typeface="+mn-ea"/>
                <a:cs typeface="Arial" panose="020B0604020202020204" pitchFamily="34" charset="0"/>
              </a:rPr>
              <a:t>أخطاء تاريخية</a:t>
            </a:r>
            <a:endParaRPr lang="en-US" sz="4400" b="1" dirty="0">
              <a:latin typeface="Arial" panose="020B0604020202020204" pitchFamily="34" charset="0"/>
              <a:ea typeface="+mn-ea"/>
              <a:cs typeface="Arial" panose="020B0604020202020204" pitchFamily="34" charset="0"/>
            </a:endParaRPr>
          </a:p>
          <a:p>
            <a:pPr algn="r" rtl="1" eaLnBrk="1" hangingPunct="1">
              <a:defRPr/>
            </a:pPr>
            <a:r>
              <a:rPr lang="ar-JO" sz="4400" b="1" dirty="0">
                <a:latin typeface="Arial" panose="020B0604020202020204" pitchFamily="34" charset="0"/>
                <a:ea typeface="+mn-ea"/>
                <a:cs typeface="Arial" panose="020B0604020202020204" pitchFamily="34" charset="0"/>
              </a:rPr>
              <a:t>أخطاء فنية</a:t>
            </a:r>
            <a:endParaRPr lang="en-US" sz="4400" b="1" dirty="0">
              <a:latin typeface="Arial" panose="020B0604020202020204" pitchFamily="34" charset="0"/>
              <a:ea typeface="+mn-ea"/>
              <a:cs typeface="Arial" panose="020B0604020202020204" pitchFamily="34" charset="0"/>
            </a:endParaRPr>
          </a:p>
          <a:p>
            <a:pPr algn="r" rtl="1" eaLnBrk="1" hangingPunct="1">
              <a:defRPr/>
            </a:pPr>
            <a:r>
              <a:rPr lang="ar-JO" sz="4400" b="1" dirty="0">
                <a:latin typeface="Arial" panose="020B0604020202020204" pitchFamily="34" charset="0"/>
                <a:ea typeface="+mn-ea"/>
                <a:cs typeface="Arial" panose="020B0604020202020204" pitchFamily="34" charset="0"/>
              </a:rPr>
              <a:t>أخطاء تفسيرية كتابية</a:t>
            </a:r>
            <a:endParaRPr lang="en-US" sz="4400" b="1" dirty="0">
              <a:latin typeface="Arial" panose="020B0604020202020204" pitchFamily="34" charset="0"/>
              <a:ea typeface="+mn-ea"/>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0386"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78"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ar-JO" sz="9600" b="1" dirty="0">
                <a:solidFill>
                  <a:schemeClr val="tx1"/>
                </a:solidFill>
                <a:latin typeface="Arial" panose="020B0604020202020204" pitchFamily="34" charset="0"/>
                <a:ea typeface="ＭＳ Ｐゴシック" charset="0"/>
                <a:cs typeface="Arial" panose="020B0604020202020204" pitchFamily="34" charset="0"/>
              </a:rPr>
              <a:t>أخطاء</a:t>
            </a:r>
            <a:br>
              <a:rPr lang="ar-JO" sz="9600" b="1" dirty="0">
                <a:solidFill>
                  <a:schemeClr val="tx1"/>
                </a:solidFill>
                <a:latin typeface="Arial" panose="020B0604020202020204" pitchFamily="34" charset="0"/>
                <a:ea typeface="ＭＳ Ｐゴシック" charset="0"/>
                <a:cs typeface="Arial" panose="020B0604020202020204" pitchFamily="34" charset="0"/>
              </a:rPr>
            </a:br>
            <a:r>
              <a:rPr lang="ar-JO" sz="9600" b="1" dirty="0">
                <a:solidFill>
                  <a:schemeClr val="tx1"/>
                </a:solidFill>
                <a:latin typeface="Arial" panose="020B0604020202020204" pitchFamily="34" charset="0"/>
                <a:ea typeface="ＭＳ Ｐゴシック" charset="0"/>
                <a:cs typeface="Arial" panose="020B0604020202020204" pitchFamily="34" charset="0"/>
              </a:rPr>
              <a:t>تاريخية</a:t>
            </a:r>
            <a:endParaRPr lang="en-US" sz="4800"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0610" name="Rectangle 2"/>
          <p:cNvSpPr>
            <a:spLocks noGrp="1" noChangeArrowheads="1"/>
          </p:cNvSpPr>
          <p:nvPr>
            <p:ph type="title"/>
          </p:nvPr>
        </p:nvSpPr>
        <p:spPr>
          <a:xfrm>
            <a:off x="0" y="457200"/>
            <a:ext cx="9144000" cy="990600"/>
          </a:xfrm>
          <a:solidFill>
            <a:srgbClr val="FA0020"/>
          </a:solidFill>
        </p:spPr>
        <p:txBody>
          <a:bodyPr/>
          <a:lstStyle/>
          <a:p>
            <a:pPr eaLnBrk="1" hangingPunct="1">
              <a:defRPr/>
            </a:pPr>
            <a:r>
              <a:rPr lang="ar-JO" sz="40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فكرة براون الرابحة</a:t>
            </a:r>
            <a:endParaRPr lang="en-US" b="1" dirty="0">
              <a:latin typeface="Arial" panose="020B0604020202020204" pitchFamily="34" charset="0"/>
              <a:ea typeface="ＭＳ Ｐゴシック" charset="0"/>
              <a:cs typeface="Arial" panose="020B0604020202020204" pitchFamily="34" charset="0"/>
            </a:endParaRPr>
          </a:p>
        </p:txBody>
      </p:sp>
      <p:sp>
        <p:nvSpPr>
          <p:cNvPr id="402434" name="Rectangle 3"/>
          <p:cNvSpPr>
            <a:spLocks noGrp="1" noChangeArrowheads="1"/>
          </p:cNvSpPr>
          <p:nvPr>
            <p:ph type="body" idx="1"/>
          </p:nvPr>
        </p:nvSpPr>
        <p:spPr>
          <a:xfrm>
            <a:off x="2971800" y="1752600"/>
            <a:ext cx="5867400" cy="4114800"/>
          </a:xfrm>
        </p:spPr>
        <p:txBody>
          <a:bodyPr/>
          <a:lstStyle/>
          <a:p>
            <a:pPr marL="0" indent="0" algn="r" eaLnBrk="1" hangingPunct="1">
              <a:buFontTx/>
              <a:buNone/>
            </a:pPr>
            <a:r>
              <a:rPr lang="ar-JO" sz="2800" b="1" dirty="0">
                <a:latin typeface="Arial" panose="020B0604020202020204" pitchFamily="34" charset="0"/>
                <a:ea typeface="ＭＳ Ｐゴシック" charset="0"/>
                <a:cs typeface="Arial" panose="020B0604020202020204" pitchFamily="34" charset="0"/>
              </a:rPr>
              <a:t>التاريخ يكتبه الرابحون دائماً، عندما تتصادم ثقافتان يتم طمس الخاسر، ويكتب الرابح كتب التاريخ – الكتب التي تمجد قضيتهم.</a:t>
            </a:r>
          </a:p>
          <a:p>
            <a:pPr marL="0" indent="0" algn="r" eaLnBrk="1" hangingPunct="1">
              <a:buFontTx/>
              <a:buNone/>
            </a:pPr>
            <a:r>
              <a:rPr lang="ar-JO" sz="2800" b="1" dirty="0">
                <a:latin typeface="Arial" panose="020B0604020202020204" pitchFamily="34" charset="0"/>
                <a:ea typeface="ＭＳ Ｐゴシック" charset="0"/>
                <a:cs typeface="Arial" panose="020B0604020202020204" pitchFamily="34" charset="0"/>
              </a:rPr>
              <a:t>(شيفرة دافنشي، 215)</a:t>
            </a:r>
            <a:endParaRPr lang="en-US" sz="2800" b="1" dirty="0">
              <a:latin typeface="Arial" panose="020B0604020202020204" pitchFamily="34" charset="0"/>
              <a:ea typeface="ＭＳ Ｐゴシック" charset="0"/>
              <a:cs typeface="Arial" panose="020B0604020202020204" pitchFamily="34" charset="0"/>
            </a:endParaRPr>
          </a:p>
        </p:txBody>
      </p:sp>
      <p:pic>
        <p:nvPicPr>
          <p:cNvPr id="402435" name="Picture 4" descr="danbrow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60500"/>
            <a:ext cx="25400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3A75D36D-F1CE-1ABF-CD9E-D8F57A229B58}"/>
              </a:ext>
            </a:extLst>
          </p:cNvPr>
          <p:cNvSpPr/>
          <p:nvPr/>
        </p:nvSpPr>
        <p:spPr bwMode="auto">
          <a:xfrm>
            <a:off x="5148064" y="5867400"/>
            <a:ext cx="3384376" cy="6477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C70045"/>
                </a:solidFill>
                <a:effectLst/>
                <a:latin typeface="Arial" panose="020B0604020202020204" pitchFamily="34" charset="0"/>
                <a:cs typeface="Arial" panose="020B0604020202020204" pitchFamily="34" charset="0"/>
              </a:rPr>
              <a:t>ه</a:t>
            </a:r>
            <a:r>
              <a:rPr kumimoji="0" lang="ar-JO" sz="4000" b="1" i="0" u="none" strike="noStrike" cap="none" normalizeH="0" baseline="0" dirty="0">
                <a:ln>
                  <a:noFill/>
                </a:ln>
                <a:solidFill>
                  <a:srgbClr val="FF0000"/>
                </a:solidFill>
                <a:effectLst/>
                <a:latin typeface="Arial" panose="020B0604020202020204" pitchFamily="34" charset="0"/>
                <a:cs typeface="Arial" panose="020B0604020202020204" pitchFamily="34" charset="0"/>
              </a:rPr>
              <a:t>ل</a:t>
            </a:r>
            <a:r>
              <a:rPr kumimoji="0" lang="ar-JO" sz="4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solidFill>
                  <a:srgbClr val="FFC000"/>
                </a:solidFill>
                <a:effectLst/>
                <a:latin typeface="Arial" panose="020B0604020202020204" pitchFamily="34" charset="0"/>
                <a:cs typeface="Arial" panose="020B0604020202020204" pitchFamily="34" charset="0"/>
              </a:rPr>
              <a:t>ه</a:t>
            </a:r>
            <a:r>
              <a:rPr kumimoji="0" lang="ar-JO" sz="4000" b="1" i="0" u="none" strike="noStrike" cap="none" normalizeH="0" baseline="0" dirty="0">
                <a:ln>
                  <a:noFill/>
                </a:ln>
                <a:solidFill>
                  <a:srgbClr val="DAA6DC"/>
                </a:solidFill>
                <a:effectLst/>
                <a:latin typeface="Arial" panose="020B0604020202020204" pitchFamily="34" charset="0"/>
                <a:cs typeface="Arial" panose="020B0604020202020204" pitchFamily="34" charset="0"/>
              </a:rPr>
              <a:t>ذ</a:t>
            </a:r>
            <a:r>
              <a:rPr kumimoji="0" lang="ar-JO" sz="40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ا</a:t>
            </a:r>
            <a:r>
              <a:rPr kumimoji="0" lang="ar-JO" sz="4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ar-JO" sz="4000" b="1" i="0" u="none" strike="noStrike" cap="none" normalizeH="0" baseline="0" dirty="0">
                <a:ln>
                  <a:noFill/>
                </a:ln>
                <a:solidFill>
                  <a:srgbClr val="FF3399"/>
                </a:solidFill>
                <a:effectLst/>
                <a:latin typeface="Arial" panose="020B0604020202020204" pitchFamily="34" charset="0"/>
                <a:cs typeface="Arial" panose="020B0604020202020204" pitchFamily="34" charset="0"/>
              </a:rPr>
              <a:t>ص</a:t>
            </a:r>
            <a:r>
              <a:rPr kumimoji="0" lang="ar-JO" sz="4000" b="1" i="0" u="none" strike="noStrike" cap="none" normalizeH="0" baseline="0" dirty="0">
                <a:ln>
                  <a:noFill/>
                </a:ln>
                <a:solidFill>
                  <a:srgbClr val="00B050"/>
                </a:solidFill>
                <a:effectLst/>
                <a:latin typeface="Arial" panose="020B0604020202020204" pitchFamily="34" charset="0"/>
                <a:cs typeface="Arial" panose="020B0604020202020204" pitchFamily="34" charset="0"/>
              </a:rPr>
              <a:t>ح</a:t>
            </a:r>
            <a:r>
              <a:rPr kumimoji="0" lang="ar-JO" sz="4000" b="1" i="0" u="none" strike="noStrike" cap="none" normalizeH="0" baseline="0" dirty="0">
                <a:ln>
                  <a:noFill/>
                </a:ln>
                <a:solidFill>
                  <a:srgbClr val="7030A0"/>
                </a:solidFill>
                <a:effectLst/>
                <a:latin typeface="Arial" panose="020B0604020202020204" pitchFamily="34" charset="0"/>
                <a:cs typeface="Arial" panose="020B0604020202020204" pitchFamily="34" charset="0"/>
              </a:rPr>
              <a:t>ي</a:t>
            </a:r>
            <a:r>
              <a:rPr kumimoji="0" lang="ar-JO" sz="4000" b="1" i="0" u="none" strike="noStrike" cap="none" normalizeH="0" baseline="0" dirty="0">
                <a:ln>
                  <a:noFill/>
                </a:ln>
                <a:solidFill>
                  <a:srgbClr val="515151"/>
                </a:solidFill>
                <a:effectLst/>
                <a:latin typeface="Arial" panose="020B0604020202020204" pitchFamily="34" charset="0"/>
                <a:cs typeface="Arial" panose="020B0604020202020204" pitchFamily="34" charset="0"/>
              </a:rPr>
              <a:t>ح</a:t>
            </a:r>
            <a:r>
              <a:rPr kumimoji="0" lang="ar-JO" sz="4000" b="1" i="0" u="none" strike="noStrike" cap="none" normalizeH="0" baseline="0" dirty="0">
                <a:ln>
                  <a:noFill/>
                </a:ln>
                <a:solidFill>
                  <a:schemeClr val="accent2">
                    <a:lumMod val="60000"/>
                    <a:lumOff val="40000"/>
                  </a:schemeClr>
                </a:solidFill>
                <a:effectLst/>
                <a:latin typeface="Arial" panose="020B0604020202020204" pitchFamily="34" charset="0"/>
                <a:cs typeface="Arial" panose="020B0604020202020204" pitchFamily="34" charset="0"/>
              </a:rPr>
              <a:t>؟</a:t>
            </a:r>
            <a:endParaRPr kumimoji="0" lang="en-US" sz="4000" b="1" i="0" u="none" strike="noStrike" cap="none" normalizeH="0" baseline="0" dirty="0">
              <a:ln>
                <a:noFill/>
              </a:ln>
              <a:solidFill>
                <a:schemeClr val="accent2">
                  <a:lumMod val="60000"/>
                  <a:lumOff val="40000"/>
                </a:schemeClr>
              </a:solidFill>
              <a:effectLst/>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0" y="304800"/>
            <a:ext cx="9144000" cy="990600"/>
          </a:xfrm>
          <a:solidFill>
            <a:schemeClr val="accent1"/>
          </a:solidFill>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من هم الرابحون؟</a:t>
            </a:r>
            <a:endParaRPr lang="en-US" b="1" dirty="0">
              <a:latin typeface="Arial" panose="020B0604020202020204" pitchFamily="34" charset="0"/>
              <a:ea typeface="ＭＳ Ｐゴシック" charset="0"/>
              <a:cs typeface="Arial" panose="020B0604020202020204" pitchFamily="34" charset="0"/>
            </a:endParaRPr>
          </a:p>
        </p:txBody>
      </p:sp>
      <p:pic>
        <p:nvPicPr>
          <p:cNvPr id="403458" name="Picture 4" descr="figh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78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1635" name="Rectangle 3"/>
          <p:cNvSpPr>
            <a:spLocks noGrp="1" noChangeArrowheads="1"/>
          </p:cNvSpPr>
          <p:nvPr>
            <p:ph type="body" idx="1"/>
          </p:nvPr>
        </p:nvSpPr>
        <p:spPr>
          <a:xfrm>
            <a:off x="1828800" y="1981200"/>
            <a:ext cx="7239000" cy="4267200"/>
          </a:xfrm>
        </p:spPr>
        <p:txBody>
          <a:bodyPr/>
          <a:lstStyle/>
          <a:p>
            <a:pPr algn="r" rtl="1" eaLnBrk="1" hangingPunct="1"/>
            <a:r>
              <a:rPr lang="ar-JO" altLang="ja-JP" b="1" dirty="0">
                <a:latin typeface="Arial" panose="020B0604020202020204" pitchFamily="34" charset="0"/>
                <a:ea typeface="ＭＳ Ｐゴシック" charset="0"/>
                <a:cs typeface="Arial" panose="020B0604020202020204" pitchFamily="34" charset="0"/>
              </a:rPr>
              <a:t>لقد فاز الرومان على المسيحيين لكن أسفار العهد الجديد لا تزال موجودة.</a:t>
            </a:r>
            <a:endParaRPr lang="en-US" altLang="ja-JP"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غالباً ما تتعايش وجهات النظر المتنافسة حول التاريخ.</a:t>
            </a:r>
            <a:endParaRPr lang="en-US" b="1" dirty="0">
              <a:latin typeface="Arial" panose="020B0604020202020204" pitchFamily="34" charset="0"/>
              <a:ea typeface="ＭＳ Ｐゴシック" charset="0"/>
              <a:cs typeface="Arial" panose="020B0604020202020204" pitchFamily="34" charset="0"/>
            </a:endParaRPr>
          </a:p>
          <a:p>
            <a:pPr algn="r" rtl="1" eaLnBrk="1" hangingPunct="1"/>
            <a:r>
              <a:rPr lang="ar-JO" b="1" dirty="0">
                <a:latin typeface="Arial" panose="020B0604020202020204" pitchFamily="34" charset="0"/>
                <a:ea typeface="ＭＳ Ｐゴシック" charset="0"/>
                <a:cs typeface="Arial" panose="020B0604020202020204" pitchFamily="34" charset="0"/>
              </a:rPr>
              <a:t>لا زال تنقيح التاريخ يتم من قبل الخاسرين (مثل اليابانيين)</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41635">
                                            <p:txEl>
                                              <p:pRg st="0" end="0"/>
                                            </p:txEl>
                                          </p:spTgt>
                                        </p:tgtEl>
                                        <p:attrNameLst>
                                          <p:attrName>style.visibility</p:attrName>
                                        </p:attrNameLst>
                                      </p:cBhvr>
                                      <p:to>
                                        <p:strVal val="visible"/>
                                      </p:to>
                                    </p:set>
                                    <p:animEffect transition="in" filter="dissolve">
                                      <p:cBhvr>
                                        <p:cTn id="7" dur="500"/>
                                        <p:tgtEl>
                                          <p:spTgt spid="31416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41635">
                                            <p:txEl>
                                              <p:pRg st="1" end="1"/>
                                            </p:txEl>
                                          </p:spTgt>
                                        </p:tgtEl>
                                        <p:attrNameLst>
                                          <p:attrName>style.visibility</p:attrName>
                                        </p:attrNameLst>
                                      </p:cBhvr>
                                      <p:to>
                                        <p:strVal val="visible"/>
                                      </p:to>
                                    </p:set>
                                    <p:animEffect transition="in" filter="dissolve">
                                      <p:cBhvr>
                                        <p:cTn id="12" dur="500"/>
                                        <p:tgtEl>
                                          <p:spTgt spid="31416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41635">
                                            <p:txEl>
                                              <p:pRg st="2" end="2"/>
                                            </p:txEl>
                                          </p:spTgt>
                                        </p:tgtEl>
                                        <p:attrNameLst>
                                          <p:attrName>style.visibility</p:attrName>
                                        </p:attrNameLst>
                                      </p:cBhvr>
                                      <p:to>
                                        <p:strVal val="visible"/>
                                      </p:to>
                                    </p:set>
                                    <p:animEffect transition="in" filter="dissolve">
                                      <p:cBhvr>
                                        <p:cTn id="17" dur="500"/>
                                        <p:tgtEl>
                                          <p:spTgt spid="31416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163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6"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7"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8"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405510"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القرن الأول</a:t>
            </a:r>
            <a:endParaRPr lang="en-US" b="1" dirty="0">
              <a:latin typeface="Arial" panose="020B0604020202020204" pitchFamily="34" charset="0"/>
              <a:cs typeface="Arial" panose="020B0604020202020204" pitchFamily="34" charset="0"/>
            </a:endParaRPr>
          </a:p>
        </p:txBody>
      </p:sp>
      <p:sp>
        <p:nvSpPr>
          <p:cNvPr id="405511"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325 م</a:t>
            </a:r>
            <a:endParaRPr lang="en-US" b="1" dirty="0">
              <a:latin typeface="Arial" panose="020B0604020202020204" pitchFamily="34" charset="0"/>
              <a:cs typeface="Arial" panose="020B0604020202020204" pitchFamily="34" charset="0"/>
            </a:endParaRPr>
          </a:p>
        </p:txBody>
      </p:sp>
      <p:sp>
        <p:nvSpPr>
          <p:cNvPr id="405512" name="Rectangle 9"/>
          <p:cNvSpPr>
            <a:spLocks noGrp="1" noChangeArrowheads="1"/>
          </p:cNvSpPr>
          <p:nvPr>
            <p:ph type="ctrTitle"/>
          </p:nvPr>
        </p:nvSpPr>
        <p:spPr>
          <a:xfrm>
            <a:off x="2292349" y="0"/>
            <a:ext cx="6851651" cy="8382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تلطيخ التاريخ</a:t>
            </a:r>
            <a:endParaRPr lang="en-US" b="1" dirty="0">
              <a:latin typeface="Arial" panose="020B0604020202020204" pitchFamily="34" charset="0"/>
              <a:ea typeface="ＭＳ Ｐゴシック" charset="0"/>
              <a:cs typeface="Arial" panose="020B0604020202020204" pitchFamily="34" charset="0"/>
            </a:endParaRP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sp>
        <p:nvSpPr>
          <p:cNvPr id="407564" name="Text Box 12"/>
          <p:cNvSpPr txBox="1">
            <a:spLocks noChangeArrowheads="1"/>
          </p:cNvSpPr>
          <p:nvPr/>
        </p:nvSpPr>
        <p:spPr bwMode="auto">
          <a:xfrm>
            <a:off x="1709738" y="3810000"/>
            <a:ext cx="1981200"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lvl="0" algn="ctr"/>
            <a:r>
              <a:rPr lang="ar-JO" b="1" dirty="0">
                <a:solidFill>
                  <a:srgbClr val="FFFFFF"/>
                </a:solidFill>
                <a:latin typeface="Arial" panose="020B0604020202020204" pitchFamily="34" charset="0"/>
                <a:cs typeface="Arial" panose="020B0604020202020204" pitchFamily="34" charset="0"/>
              </a:rPr>
              <a:t>متى</a:t>
            </a:r>
            <a:endParaRPr lang="en-US" b="1" dirty="0">
              <a:solidFill>
                <a:srgbClr val="FFFFFF"/>
              </a:solidFill>
              <a:latin typeface="Arial" panose="020B0604020202020204" pitchFamily="34" charset="0"/>
              <a:cs typeface="Arial" panose="020B0604020202020204" pitchFamily="34" charset="0"/>
            </a:endParaRPr>
          </a:p>
          <a:p>
            <a:pPr lvl="0" algn="ctr"/>
            <a:r>
              <a:rPr lang="ar-JO" b="1" dirty="0">
                <a:solidFill>
                  <a:srgbClr val="FFFFFF"/>
                </a:solidFill>
                <a:latin typeface="Arial" panose="020B0604020202020204" pitchFamily="34" charset="0"/>
                <a:cs typeface="Arial" panose="020B0604020202020204" pitchFamily="34" charset="0"/>
              </a:rPr>
              <a:t>مرقس</a:t>
            </a:r>
            <a:endParaRPr lang="en-US" b="1" dirty="0">
              <a:solidFill>
                <a:srgbClr val="FFFFFF"/>
              </a:solidFill>
              <a:latin typeface="Arial" panose="020B0604020202020204" pitchFamily="34" charset="0"/>
              <a:cs typeface="Arial" panose="020B0604020202020204" pitchFamily="34" charset="0"/>
            </a:endParaRPr>
          </a:p>
          <a:p>
            <a:pPr lvl="0" algn="ctr"/>
            <a:r>
              <a:rPr lang="ar-JO" b="1" dirty="0">
                <a:solidFill>
                  <a:srgbClr val="FFFFFF"/>
                </a:solidFill>
                <a:latin typeface="Arial" panose="020B0604020202020204" pitchFamily="34" charset="0"/>
                <a:cs typeface="Arial" panose="020B0604020202020204" pitchFamily="34" charset="0"/>
              </a:rPr>
              <a:t>لوقا</a:t>
            </a:r>
            <a:endParaRPr lang="en-US" b="1" dirty="0">
              <a:solidFill>
                <a:srgbClr val="FFFFFF"/>
              </a:solidFill>
              <a:latin typeface="Arial" panose="020B0604020202020204" pitchFamily="34" charset="0"/>
              <a:cs typeface="Arial" panose="020B0604020202020204" pitchFamily="34" charset="0"/>
            </a:endParaRPr>
          </a:p>
          <a:p>
            <a:pPr lvl="0" algn="ctr"/>
            <a:r>
              <a:rPr lang="ar-JO" b="1" dirty="0">
                <a:solidFill>
                  <a:srgbClr val="FFFFFF"/>
                </a:solidFill>
                <a:latin typeface="Arial" panose="020B0604020202020204" pitchFamily="34" charset="0"/>
                <a:cs typeface="Arial" panose="020B0604020202020204" pitchFamily="34" charset="0"/>
              </a:rPr>
              <a:t>يوحنا</a:t>
            </a:r>
            <a:endParaRPr lang="en-US" b="1" dirty="0">
              <a:solidFill>
                <a:srgbClr val="FFFFFF"/>
              </a:solidFill>
              <a:latin typeface="Arial" panose="020B0604020202020204" pitchFamily="34" charset="0"/>
              <a:cs typeface="Arial" panose="020B0604020202020204" pitchFamily="34" charset="0"/>
            </a:endParaRPr>
          </a:p>
        </p:txBody>
      </p:sp>
      <p:sp>
        <p:nvSpPr>
          <p:cNvPr id="405516"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مجمع نيقية</a:t>
            </a:r>
            <a:endParaRPr lang="en-US" b="1" dirty="0">
              <a:latin typeface="Arial" panose="020B0604020202020204" pitchFamily="34" charset="0"/>
              <a:cs typeface="Arial" panose="020B0604020202020204" pitchFamily="34" charset="0"/>
            </a:endParaRPr>
          </a:p>
        </p:txBody>
      </p:sp>
      <p:sp>
        <p:nvSpPr>
          <p:cNvPr id="407566" name="Text Box 14"/>
          <p:cNvSpPr txBox="1">
            <a:spLocks noChangeArrowheads="1"/>
          </p:cNvSpPr>
          <p:nvPr/>
        </p:nvSpPr>
        <p:spPr bwMode="auto">
          <a:xfrm rot="-709062">
            <a:off x="3581400" y="4172376"/>
            <a:ext cx="2132013" cy="830997"/>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18 إنجيل  هرطوقي مكتوب</a:t>
            </a:r>
            <a:endParaRPr lang="en-US" b="1" dirty="0">
              <a:latin typeface="Arial" panose="020B0604020202020204" pitchFamily="34" charset="0"/>
              <a:cs typeface="Arial" panose="020B0604020202020204" pitchFamily="34" charset="0"/>
            </a:endParaRPr>
          </a:p>
        </p:txBody>
      </p:sp>
      <p:sp>
        <p:nvSpPr>
          <p:cNvPr id="407567" name="Text Box 15"/>
          <p:cNvSpPr txBox="1">
            <a:spLocks noChangeArrowheads="1"/>
          </p:cNvSpPr>
          <p:nvPr/>
        </p:nvSpPr>
        <p:spPr bwMode="auto">
          <a:xfrm>
            <a:off x="1824038" y="2201863"/>
            <a:ext cx="1752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80</a:t>
            </a:r>
          </a:p>
          <a:p>
            <a:pPr algn="ctr"/>
            <a:r>
              <a:rPr lang="ar-JO" b="1" dirty="0">
                <a:latin typeface="Arial" panose="020B0604020202020204" pitchFamily="34" charset="0"/>
                <a:cs typeface="Arial" panose="020B0604020202020204" pitchFamily="34" charset="0"/>
              </a:rPr>
              <a:t>إنجيل</a:t>
            </a:r>
          </a:p>
          <a:p>
            <a:pPr algn="ctr"/>
            <a:r>
              <a:rPr lang="ar-JO" b="1" dirty="0">
                <a:latin typeface="Arial" panose="020B0604020202020204" pitchFamily="34" charset="0"/>
                <a:cs typeface="Arial" panose="020B0604020202020204" pitchFamily="34" charset="0"/>
              </a:rPr>
              <a:t>مفترض</a:t>
            </a:r>
            <a:endParaRPr lang="en-US" b="1" dirty="0">
              <a:latin typeface="Arial" panose="020B0604020202020204" pitchFamily="34" charset="0"/>
              <a:cs typeface="Arial" panose="020B0604020202020204" pitchFamily="34" charset="0"/>
            </a:endParaRPr>
          </a:p>
        </p:txBody>
      </p:sp>
      <p:sp>
        <p:nvSpPr>
          <p:cNvPr id="407568" name="Text Box 16"/>
          <p:cNvSpPr txBox="1">
            <a:spLocks noChangeArrowheads="1"/>
          </p:cNvSpPr>
          <p:nvPr/>
        </p:nvSpPr>
        <p:spPr bwMode="auto">
          <a:xfrm>
            <a:off x="5567364" y="2019300"/>
            <a:ext cx="1214436"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متى</a:t>
            </a:r>
            <a:endParaRPr lang="en-US" b="1" dirty="0">
              <a:latin typeface="Arial" panose="020B0604020202020204" pitchFamily="34" charset="0"/>
              <a:cs typeface="Arial" panose="020B0604020202020204" pitchFamily="34" charset="0"/>
            </a:endParaRPr>
          </a:p>
          <a:p>
            <a:pPr algn="ctr"/>
            <a:r>
              <a:rPr lang="ar-JO" b="1" dirty="0">
                <a:latin typeface="Arial" panose="020B0604020202020204" pitchFamily="34" charset="0"/>
                <a:cs typeface="Arial" panose="020B0604020202020204" pitchFamily="34" charset="0"/>
              </a:rPr>
              <a:t>مرقس</a:t>
            </a:r>
            <a:endParaRPr lang="en-US" b="1" dirty="0">
              <a:latin typeface="Arial" panose="020B0604020202020204" pitchFamily="34" charset="0"/>
              <a:cs typeface="Arial" panose="020B0604020202020204" pitchFamily="34" charset="0"/>
            </a:endParaRPr>
          </a:p>
          <a:p>
            <a:pPr algn="ctr"/>
            <a:r>
              <a:rPr lang="ar-JO" b="1" dirty="0">
                <a:latin typeface="Arial" panose="020B0604020202020204" pitchFamily="34" charset="0"/>
                <a:cs typeface="Arial" panose="020B0604020202020204" pitchFamily="34" charset="0"/>
              </a:rPr>
              <a:t>لوقا</a:t>
            </a:r>
            <a:endParaRPr lang="en-US" b="1" dirty="0">
              <a:latin typeface="Arial" panose="020B0604020202020204" pitchFamily="34" charset="0"/>
              <a:cs typeface="Arial" panose="020B0604020202020204" pitchFamily="34" charset="0"/>
            </a:endParaRPr>
          </a:p>
          <a:p>
            <a:pPr algn="ctr"/>
            <a:r>
              <a:rPr lang="ar-JO" b="1" dirty="0">
                <a:latin typeface="Arial" panose="020B0604020202020204" pitchFamily="34" charset="0"/>
                <a:cs typeface="Arial" panose="020B0604020202020204" pitchFamily="34" charset="0"/>
              </a:rPr>
              <a:t>يوحنا</a:t>
            </a:r>
            <a:endParaRPr lang="en-US" b="1" dirty="0">
              <a:latin typeface="Arial" panose="020B0604020202020204" pitchFamily="34" charset="0"/>
              <a:cs typeface="Arial" panose="020B0604020202020204" pitchFamily="34" charset="0"/>
            </a:endParaRPr>
          </a:p>
        </p:txBody>
      </p:sp>
      <p:sp>
        <p:nvSpPr>
          <p:cNvPr id="405520"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2" name="Group 20"/>
          <p:cNvGrpSpPr>
            <a:grpSpLocks/>
          </p:cNvGrpSpPr>
          <p:nvPr/>
        </p:nvGrpSpPr>
        <p:grpSpPr bwMode="auto">
          <a:xfrm>
            <a:off x="6781800" y="1981199"/>
            <a:ext cx="2209800" cy="1600200"/>
            <a:chOff x="4272" y="1344"/>
            <a:chExt cx="1392" cy="1008"/>
          </a:xfrm>
        </p:grpSpPr>
        <p:sp>
          <p:nvSpPr>
            <p:cNvPr id="405524" name="Text Box 21"/>
            <p:cNvSpPr txBox="1">
              <a:spLocks noChangeArrowheads="1"/>
            </p:cNvSpPr>
            <p:nvPr/>
          </p:nvSpPr>
          <p:spPr bwMode="auto">
            <a:xfrm>
              <a:off x="4656" y="1392"/>
              <a:ext cx="1008" cy="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تم اختيارهم بسبب تحيزهم الذكوري</a:t>
              </a:r>
              <a:endParaRPr lang="en-US" b="1" dirty="0">
                <a:latin typeface="Arial" panose="020B0604020202020204" pitchFamily="34" charset="0"/>
                <a:cs typeface="Arial" panose="020B0604020202020204" pitchFamily="34" charset="0"/>
              </a:endParaRPr>
            </a:p>
          </p:txBody>
        </p:sp>
        <p:sp>
          <p:nvSpPr>
            <p:cNvPr id="405525"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latin typeface="Arial" panose="020B0604020202020204" pitchFamily="34" charset="0"/>
                <a:cs typeface="Arial" panose="020B0604020202020204" pitchFamily="34" charset="0"/>
              </a:endParaRPr>
            </a:p>
          </p:txBody>
        </p:sp>
      </p:grpSp>
      <p:sp>
        <p:nvSpPr>
          <p:cNvPr id="3" name="Rectangle 2">
            <a:extLst>
              <a:ext uri="{FF2B5EF4-FFF2-40B4-BE49-F238E27FC236}">
                <a16:creationId xmlns:a16="http://schemas.microsoft.com/office/drawing/2014/main" id="{DADD86D2-76BE-2356-C951-0EFBB53ED989}"/>
              </a:ext>
            </a:extLst>
          </p:cNvPr>
          <p:cNvSpPr/>
          <p:nvPr/>
        </p:nvSpPr>
        <p:spPr bwMode="auto">
          <a:xfrm>
            <a:off x="0" y="2274888"/>
            <a:ext cx="1709738" cy="127970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000" b="1" dirty="0">
                <a:solidFill>
                  <a:srgbClr val="FFFF00"/>
                </a:solidFill>
                <a:latin typeface="Arial" panose="020B0604020202020204" pitchFamily="34" charset="0"/>
                <a:cs typeface="Arial" panose="020B0604020202020204" pitchFamily="34" charset="0"/>
              </a:rPr>
              <a:t>إنجيل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براون</a:t>
            </a:r>
            <a:endParaRPr kumimoji="0" lang="en-US" sz="40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799B96E-9C41-3637-1183-DD38583870D1}"/>
              </a:ext>
            </a:extLst>
          </p:cNvPr>
          <p:cNvSpPr/>
          <p:nvPr/>
        </p:nvSpPr>
        <p:spPr bwMode="auto">
          <a:xfrm>
            <a:off x="0" y="3808413"/>
            <a:ext cx="1665288" cy="14987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4000" b="1" dirty="0">
                <a:solidFill>
                  <a:srgbClr val="996600"/>
                </a:solidFill>
                <a:latin typeface="Arial" panose="020B0604020202020204" pitchFamily="34" charset="0"/>
                <a:cs typeface="Arial" panose="020B0604020202020204" pitchFamily="34" charset="0"/>
              </a:rPr>
              <a:t>إنجيل</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4000" b="1" i="0" u="none" strike="noStrike" cap="none" normalizeH="0" baseline="0" dirty="0">
                <a:ln>
                  <a:noFill/>
                </a:ln>
                <a:solidFill>
                  <a:srgbClr val="FF9900"/>
                </a:solidFill>
                <a:effectLst/>
                <a:latin typeface="Arial" panose="020B0604020202020204" pitchFamily="34" charset="0"/>
                <a:cs typeface="Arial" panose="020B0604020202020204" pitchFamily="34" charset="0"/>
              </a:rPr>
              <a:t>الحق</a:t>
            </a:r>
            <a:endParaRPr kumimoji="0" lang="en-US" sz="4000" b="1" i="0" u="none" strike="noStrike" cap="none" normalizeH="0" baseline="0" dirty="0">
              <a:ln>
                <a:noFill/>
              </a:ln>
              <a:solidFill>
                <a:srgbClr val="FF9900"/>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الأول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325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b="1"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مجمع 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أفراد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برنابا المزيف (70-130)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الإستشهاد أو التلميح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سميت بأنها أصلية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أكليمندس الروماني (95-97)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بوليكاربوس (110-150)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هرماس (115-140)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الديداخي (120-150)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بابياس (130-140)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إيريناوس (130-202)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جاستن الشهيد (150-155)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أوريجانوس (185-254)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كيرلس الأورشليمي (315-386)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ماركيون (140)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مورتنيان (170)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باركوخيو (206)</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الرسولي (300)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تاتيانوس دياتيسيرون (170)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اللاتينية القديمة (150-170)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السريانية القديمة (200)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قانونية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ترجمات</a:t>
            </a:r>
            <a:endParaRPr kumimoji="0" lang="en-US" sz="24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قبول               الأناجيل الأربعة       قبل                  مجمع نيقية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غايسلر ونيكس، مقدمة إلى الكتاب المقدس (شيكاغو : مودي، 1968)</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توما</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50-140 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170 م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قانونية العهد الجديد خلال القرون الأربعة الأولى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 name="Rectangle 3"/>
          <p:cNvSpPr>
            <a:spLocks noChangeArrowheads="1"/>
          </p:cNvSpPr>
          <p:nvPr/>
        </p:nvSpPr>
        <p:spPr bwMode="auto">
          <a:xfrm>
            <a:off x="8653465" y="44451"/>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462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0" y="0"/>
            <a:ext cx="9144000" cy="762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المزيد من الذهب</a:t>
            </a:r>
            <a:endParaRPr lang="en-US" b="1" dirty="0">
              <a:latin typeface="Arial" panose="020B0604020202020204" pitchFamily="34" charset="0"/>
              <a:ea typeface="ＭＳ Ｐゴシック" charset="0"/>
              <a:cs typeface="Arial" panose="020B0604020202020204" pitchFamily="34" charset="0"/>
            </a:endParaRPr>
          </a:p>
        </p:txBody>
      </p:sp>
      <p:pic>
        <p:nvPicPr>
          <p:cNvPr id="301058" name="Picture 3" descr="image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7563"/>
            <a:ext cx="9144000" cy="604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Grp="1" noChangeArrowheads="1"/>
          </p:cNvSpPr>
          <p:nvPr>
            <p:ph type="ctrTitle"/>
          </p:nvPr>
        </p:nvSpPr>
        <p:spPr>
          <a:xfrm>
            <a:off x="52388" y="947738"/>
            <a:ext cx="2954337" cy="692150"/>
          </a:xfrm>
        </p:spPr>
        <p:txBody>
          <a:bodyPr/>
          <a:lstStyle/>
          <a:p>
            <a:pPr eaLnBrk="1" hangingPunct="1"/>
            <a:r>
              <a:rPr lang="ar-JO" sz="3600" dirty="0">
                <a:ea typeface="ＭＳ Ｐゴシック" charset="0"/>
              </a:rPr>
              <a:t>إيرينايوس     (180 م)</a:t>
            </a:r>
            <a:endParaRPr lang="en-US" sz="3600" dirty="0">
              <a:ea typeface="ＭＳ Ｐゴシック" charset="0"/>
            </a:endParaRPr>
          </a:p>
        </p:txBody>
      </p:sp>
      <p:sp>
        <p:nvSpPr>
          <p:cNvPr id="362498"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الهرطقات</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1 .31. 1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62499"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2500" name="Rectangle 1"/>
          <p:cNvSpPr>
            <a:spLocks noChangeArrowheads="1"/>
          </p:cNvSpPr>
          <p:nvPr/>
        </p:nvSpPr>
        <p:spPr bwMode="auto">
          <a:xfrm>
            <a:off x="2987676" y="743442"/>
            <a:ext cx="5969000" cy="5853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0" marR="0" lvl="0" indent="0" algn="r" defTabSz="914400" rtl="0"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يعلن آخرون مرة أخرى أن قايين استمد كيانه من القوة التي من فوق، ويعترفون بأن عيسو وقورح والسدوميين وكل هؤلاء الأشخاص مرتبطون بأنفسهم، ويضيفون لهذا السبب</a:t>
            </a:r>
            <a:r>
              <a:rPr lang="ar-JO" sz="3200" b="1" dirty="0">
                <a:solidFill>
                  <a:srgbClr val="FFFFFF"/>
                </a:solidFill>
                <a:latin typeface="Arial" panose="020B0604020202020204" pitchFamily="34" charset="0"/>
                <a:cs typeface="Arial" panose="020B0604020202020204" pitchFamily="34" charset="0"/>
              </a:rPr>
              <a:t> أنهم</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تعرضوا لهجوم من الخالق، لكن لم يصب أحد منهم بأذى، لأن صوفيا كانت معتادة على أخذ ما يخصها منهم إلى نفسها، هم يعلنون أن يهوذا الخائن كان على علم تام بهذه الأمور، وأنه وحده الذي عرف الحقيقة كما لم يعرفها الآخرون، أنجز سر الخيانة وبواسطته ارتبكت كل الأشياء الأرضية والسماوية، إنهم ينتجون تاريخاً وهمياً من هذا النوع ويسمونه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 يهوذا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2501" name="Text Box 6"/>
          <p:cNvSpPr txBox="1">
            <a:spLocks noChangeArrowheads="1"/>
          </p:cNvSpPr>
          <p:nvPr/>
        </p:nvSpPr>
        <p:spPr bwMode="auto">
          <a:xfrm>
            <a:off x="8239125" y="44450"/>
            <a:ext cx="904415"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186ب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ctrTitle"/>
          </p:nvPr>
        </p:nvSpPr>
        <p:spPr>
          <a:xfrm>
            <a:off x="609600" y="0"/>
            <a:ext cx="7772400" cy="1143000"/>
          </a:xfrm>
        </p:spPr>
        <p:txBody>
          <a:bodyPr/>
          <a:lstStyle/>
          <a:p>
            <a:pPr eaLnBrk="1" hangingPunct="1"/>
            <a:r>
              <a:rPr kumimoji="0" lang="ar-JO" sz="3600" b="1" i="0" u="none" strike="noStrike" kern="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إيرينايوس (180 م)</a:t>
            </a:r>
            <a:endParaRPr lang="en-US" dirty="0">
              <a:latin typeface="Arial Black" charset="0"/>
              <a:ea typeface="ＭＳ Ｐゴシック" charset="0"/>
              <a:cs typeface="ＭＳ Ｐゴシック" charset="0"/>
            </a:endParaRPr>
          </a:p>
        </p:txBody>
      </p:sp>
      <p:sp>
        <p:nvSpPr>
          <p:cNvPr id="411650" name="Rectangle 3"/>
          <p:cNvSpPr>
            <a:spLocks noGrp="1" noChangeArrowheads="1"/>
          </p:cNvSpPr>
          <p:nvPr>
            <p:ph type="subTitle" idx="1"/>
          </p:nvPr>
        </p:nvSpPr>
        <p:spPr>
          <a:xfrm>
            <a:off x="3352800" y="1447800"/>
            <a:ext cx="5638800" cy="4495800"/>
          </a:xfrm>
        </p:spPr>
        <p:txBody>
          <a:bodyPr/>
          <a:lstStyle/>
          <a:p>
            <a:pPr eaLnBrk="1" hangingPunct="1"/>
            <a:r>
              <a:rPr lang="ar-JO" dirty="0">
                <a:latin typeface="Arial" panose="020B0604020202020204" pitchFamily="34" charset="0"/>
                <a:ea typeface="ＭＳ Ｐゴシック" charset="0"/>
                <a:cs typeface="Arial" panose="020B0604020202020204" pitchFamily="34" charset="0"/>
              </a:rPr>
              <a:t>ليس من الممكن أن يكون عدد الأناجيل أقل أو أكثر مما هي عليه الآن، لأنه بما أن هناك أربع </a:t>
            </a:r>
            <a:r>
              <a:rPr lang="ar-JO" dirty="0">
                <a:solidFill>
                  <a:srgbClr val="FFFF00"/>
                </a:solidFill>
                <a:latin typeface="Arial" panose="020B0604020202020204" pitchFamily="34" charset="0"/>
                <a:ea typeface="ＭＳ Ｐゴシック" charset="0"/>
                <a:cs typeface="Arial" panose="020B0604020202020204" pitchFamily="34" charset="0"/>
              </a:rPr>
              <a:t>مناطق</a:t>
            </a:r>
            <a:r>
              <a:rPr lang="ar-JO" dirty="0">
                <a:latin typeface="Arial" panose="020B0604020202020204" pitchFamily="34" charset="0"/>
                <a:ea typeface="ＭＳ Ｐゴシック" charset="0"/>
                <a:cs typeface="Arial" panose="020B0604020202020204" pitchFamily="34" charset="0"/>
              </a:rPr>
              <a:t> في العالم ... وأربع </a:t>
            </a:r>
            <a:r>
              <a:rPr lang="ar-JO" dirty="0">
                <a:solidFill>
                  <a:srgbClr val="FFFF00"/>
                </a:solidFill>
                <a:latin typeface="Arial" panose="020B0604020202020204" pitchFamily="34" charset="0"/>
                <a:ea typeface="ＭＳ Ｐゴシック" charset="0"/>
                <a:cs typeface="Arial" panose="020B0604020202020204" pitchFamily="34" charset="0"/>
              </a:rPr>
              <a:t>رياح</a:t>
            </a:r>
            <a:r>
              <a:rPr lang="ar-JO" dirty="0">
                <a:latin typeface="Arial" panose="020B0604020202020204" pitchFamily="34" charset="0"/>
                <a:ea typeface="ＭＳ Ｐゴシック" charset="0"/>
                <a:cs typeface="Arial" panose="020B0604020202020204" pitchFamily="34" charset="0"/>
              </a:rPr>
              <a:t> رئيسية ... فمن المناسب أن يكون لدى الكنيسة أربعة </a:t>
            </a:r>
            <a:r>
              <a:rPr lang="ar-JO" dirty="0">
                <a:solidFill>
                  <a:srgbClr val="FFFF00"/>
                </a:solidFill>
                <a:latin typeface="Arial" panose="020B0604020202020204" pitchFamily="34" charset="0"/>
                <a:ea typeface="ＭＳ Ｐゴシック" charset="0"/>
                <a:cs typeface="Arial" panose="020B0604020202020204" pitchFamily="34" charset="0"/>
              </a:rPr>
              <a:t>أعمدة</a:t>
            </a:r>
            <a:r>
              <a:rPr lang="ar-JO" dirty="0">
                <a:latin typeface="Arial" panose="020B0604020202020204" pitchFamily="34" charset="0"/>
                <a:ea typeface="ＭＳ Ｐゴシック" charset="0"/>
                <a:cs typeface="Arial" panose="020B0604020202020204" pitchFamily="34" charset="0"/>
              </a:rPr>
              <a:t> ... (ثم يذكر متى، مرقس، لوقا ويوحنا)</a:t>
            </a:r>
            <a:endParaRPr lang="en-US" dirty="0">
              <a:latin typeface="Arial" panose="020B0604020202020204" pitchFamily="34" charset="0"/>
              <a:ea typeface="ＭＳ Ｐゴシック" charset="0"/>
              <a:cs typeface="Arial" panose="020B0604020202020204" pitchFamily="34" charset="0"/>
            </a:endParaRPr>
          </a:p>
        </p:txBody>
      </p:sp>
      <p:sp>
        <p:nvSpPr>
          <p:cNvPr id="41165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ar-JO" sz="2800" dirty="0">
                <a:latin typeface="Arial" panose="020B0604020202020204" pitchFamily="34" charset="0"/>
                <a:cs typeface="Arial" panose="020B0604020202020204" pitchFamily="34" charset="0"/>
              </a:rPr>
              <a:t>ضد الهرطقات 8.11.3</a:t>
            </a:r>
            <a:endParaRPr lang="en-US" sz="2800" dirty="0">
              <a:latin typeface="Arial" panose="020B0604020202020204" pitchFamily="34" charset="0"/>
              <a:cs typeface="Arial" panose="020B0604020202020204" pitchFamily="34" charset="0"/>
            </a:endParaRPr>
          </a:p>
        </p:txBody>
      </p:sp>
      <p:pic>
        <p:nvPicPr>
          <p:cNvPr id="411652"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1" y="21"/>
            <a:ext cx="3419475" cy="181578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41" tIns="45671" rIns="91341" bIns="45671">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مؤشر داخلي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كتب متى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0000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لليهود</a:t>
            </a:r>
            <a:endParaRPr kumimoji="0" lang="en-US" sz="4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71362" name="Rectangle 3"/>
          <p:cNvSpPr>
            <a:spLocks noGrp="1" noChangeArrowheads="1"/>
          </p:cNvSpPr>
          <p:nvPr>
            <p:ph type="subTitle" idx="1"/>
          </p:nvPr>
        </p:nvSpPr>
        <p:spPr>
          <a:xfrm>
            <a:off x="3419475" y="481013"/>
            <a:ext cx="5689599" cy="6477000"/>
          </a:xfrm>
        </p:spPr>
        <p:txBody>
          <a:bodyPr/>
          <a:lstStyle/>
          <a:p>
            <a:pPr eaLnBrk="1" hangingPunct="1"/>
            <a:r>
              <a:rPr lang="ar-JO" altLang="ja-JP" sz="2800" dirty="0">
                <a:latin typeface="Arial" panose="020B0604020202020204" pitchFamily="34" charset="0"/>
                <a:ea typeface="ＭＳ Ｐゴシック" charset="0"/>
                <a:cs typeface="Arial" panose="020B0604020202020204" pitchFamily="34" charset="0"/>
              </a:rPr>
              <a:t>أصدر </a:t>
            </a:r>
            <a:r>
              <a:rPr lang="ar-JO" altLang="ja-JP" sz="2800" dirty="0">
                <a:solidFill>
                  <a:srgbClr val="FFFF00"/>
                </a:solidFill>
                <a:latin typeface="Arial" panose="020B0604020202020204" pitchFamily="34" charset="0"/>
                <a:ea typeface="ＭＳ Ｐゴシック" charset="0"/>
                <a:cs typeface="Arial" panose="020B0604020202020204" pitchFamily="34" charset="0"/>
              </a:rPr>
              <a:t>متى</a:t>
            </a:r>
            <a:r>
              <a:rPr lang="ar-JO" altLang="ja-JP" sz="2800" dirty="0">
                <a:latin typeface="Arial" panose="020B0604020202020204" pitchFamily="34" charset="0"/>
                <a:ea typeface="ＭＳ Ｐゴシック" charset="0"/>
                <a:cs typeface="Arial" panose="020B0604020202020204" pitchFamily="34" charset="0"/>
              </a:rPr>
              <a:t> إنجيلاً مكتوباً بين اليهود بلغتهم الخاصة، بينما كان بطرس وبولس يخدمون في روما </a:t>
            </a:r>
            <a:r>
              <a:rPr lang="ar-JO" altLang="ja-JP" sz="2800" dirty="0">
                <a:solidFill>
                  <a:srgbClr val="FFFF00"/>
                </a:solidFill>
                <a:latin typeface="Arial" panose="020B0604020202020204" pitchFamily="34" charset="0"/>
                <a:ea typeface="ＭＳ Ｐゴシック" charset="0"/>
                <a:cs typeface="Arial" panose="020B0604020202020204" pitchFamily="34" charset="0"/>
              </a:rPr>
              <a:t>(60-68م) </a:t>
            </a:r>
            <a:r>
              <a:rPr lang="ar-JO" altLang="ja-JP" sz="2800" dirty="0">
                <a:latin typeface="Arial" panose="020B0604020202020204" pitchFamily="34" charset="0"/>
                <a:ea typeface="ＭＳ Ｐゴシック" charset="0"/>
                <a:cs typeface="Arial" panose="020B0604020202020204" pitchFamily="34" charset="0"/>
              </a:rPr>
              <a:t>ويضعون أساسات الكنيسة.</a:t>
            </a:r>
            <a:endParaRPr lang="en-US" altLang="ja-JP" sz="2800" dirty="0">
              <a:latin typeface="Arial" panose="020B0604020202020204" pitchFamily="34" charset="0"/>
              <a:ea typeface="ＭＳ Ｐゴシック" charset="0"/>
              <a:cs typeface="Arial" panose="020B0604020202020204" pitchFamily="34" charset="0"/>
            </a:endParaRPr>
          </a:p>
          <a:p>
            <a:pPr eaLnBrk="1" hangingPunct="1"/>
            <a:r>
              <a:rPr lang="ar-JO" altLang="ja-JP" sz="2800" dirty="0">
                <a:latin typeface="Arial" panose="020B0604020202020204" pitchFamily="34" charset="0"/>
                <a:ea typeface="ＭＳ Ｐゴシック" charset="0"/>
                <a:cs typeface="Arial" panose="020B0604020202020204" pitchFamily="34" charset="0"/>
              </a:rPr>
              <a:t>بعد استشهادهما </a:t>
            </a:r>
            <a:r>
              <a:rPr lang="ar-JO" altLang="ja-JP" sz="2800" dirty="0">
                <a:solidFill>
                  <a:srgbClr val="FFFF00"/>
                </a:solidFill>
                <a:latin typeface="Arial" panose="020B0604020202020204" pitchFamily="34" charset="0"/>
                <a:ea typeface="ＭＳ Ｐゴシック" charset="0"/>
                <a:cs typeface="Arial" panose="020B0604020202020204" pitchFamily="34" charset="0"/>
              </a:rPr>
              <a:t>(بعد 68 م) </a:t>
            </a:r>
            <a:r>
              <a:rPr lang="ar-JO" altLang="ja-JP" sz="2800" dirty="0">
                <a:latin typeface="Arial" panose="020B0604020202020204" pitchFamily="34" charset="0"/>
                <a:ea typeface="ＭＳ Ｐゴシック" charset="0"/>
                <a:cs typeface="Arial" panose="020B0604020202020204" pitchFamily="34" charset="0"/>
              </a:rPr>
              <a:t>نجد أن </a:t>
            </a:r>
            <a:r>
              <a:rPr lang="ar-JO" altLang="ja-JP" sz="2800" dirty="0">
                <a:solidFill>
                  <a:srgbClr val="FFFF00"/>
                </a:solidFill>
                <a:latin typeface="Arial" panose="020B0604020202020204" pitchFamily="34" charset="0"/>
                <a:ea typeface="ＭＳ Ｐゴシック" charset="0"/>
                <a:cs typeface="Arial" panose="020B0604020202020204" pitchFamily="34" charset="0"/>
              </a:rPr>
              <a:t>مرقس</a:t>
            </a:r>
            <a:r>
              <a:rPr lang="ar-JO" altLang="ja-JP" sz="2800" dirty="0">
                <a:latin typeface="Arial" panose="020B0604020202020204" pitchFamily="34" charset="0"/>
                <a:ea typeface="ＭＳ Ｐゴシック" charset="0"/>
                <a:cs typeface="Arial" panose="020B0604020202020204" pitchFamily="34" charset="0"/>
              </a:rPr>
              <a:t> تلميذ ومترجم بطرس، سلم لنا كتابة ما سمعه من بطرس.</a:t>
            </a:r>
            <a:endParaRPr lang="en-US" altLang="ja-JP" sz="2800" dirty="0">
              <a:latin typeface="Arial" panose="020B0604020202020204" pitchFamily="34" charset="0"/>
              <a:ea typeface="ＭＳ Ｐゴシック" charset="0"/>
              <a:cs typeface="Arial" panose="020B0604020202020204" pitchFamily="34" charset="0"/>
            </a:endParaRPr>
          </a:p>
          <a:p>
            <a:pPr eaLnBrk="1" hangingPunct="1"/>
            <a:r>
              <a:rPr lang="ar-JO" altLang="ja-JP" sz="2800" dirty="0">
                <a:solidFill>
                  <a:srgbClr val="FFFF00"/>
                </a:solidFill>
                <a:latin typeface="Arial" panose="020B0604020202020204" pitchFamily="34" charset="0"/>
                <a:ea typeface="ＭＳ Ｐゴシック" charset="0"/>
                <a:cs typeface="Arial" panose="020B0604020202020204" pitchFamily="34" charset="0"/>
              </a:rPr>
              <a:t>لوقا </a:t>
            </a:r>
            <a:r>
              <a:rPr lang="ar-JO" altLang="ja-JP" sz="2800" dirty="0">
                <a:latin typeface="Arial" panose="020B0604020202020204" pitchFamily="34" charset="0"/>
                <a:ea typeface="ＭＳ Ｐゴシック" charset="0"/>
                <a:cs typeface="Arial" panose="020B0604020202020204" pitchFamily="34" charset="0"/>
              </a:rPr>
              <a:t>أيضاً رفيق بولس سجل الإنجيل الذي قدم من خلاله </a:t>
            </a:r>
            <a:r>
              <a:rPr lang="ar-JO" altLang="ja-JP" sz="2800" dirty="0">
                <a:solidFill>
                  <a:srgbClr val="FFFF00"/>
                </a:solidFill>
                <a:latin typeface="Arial" panose="020B0604020202020204" pitchFamily="34" charset="0"/>
                <a:ea typeface="ＭＳ Ｐゴシック" charset="0"/>
                <a:cs typeface="Arial" panose="020B0604020202020204" pitchFamily="34" charset="0"/>
              </a:rPr>
              <a:t>(بدون تاريخ).</a:t>
            </a:r>
            <a:endParaRPr lang="ar-JO" altLang="ja-JP" sz="2800" dirty="0">
              <a:latin typeface="Arial" panose="020B0604020202020204" pitchFamily="34" charset="0"/>
              <a:ea typeface="ＭＳ Ｐゴシック" charset="0"/>
              <a:cs typeface="Arial" panose="020B0604020202020204" pitchFamily="34" charset="0"/>
            </a:endParaRPr>
          </a:p>
          <a:p>
            <a:pPr eaLnBrk="1" hangingPunct="1"/>
            <a:r>
              <a:rPr lang="ar-JO" sz="2800" dirty="0">
                <a:latin typeface="Arial" panose="020B0604020202020204" pitchFamily="34" charset="0"/>
                <a:ea typeface="ＭＳ Ｐゴシック" charset="0"/>
                <a:cs typeface="Arial" panose="020B0604020202020204" pitchFamily="34" charset="0"/>
              </a:rPr>
              <a:t>بعد ذلك </a:t>
            </a:r>
            <a:r>
              <a:rPr lang="ar-JO" sz="2800" dirty="0">
                <a:solidFill>
                  <a:srgbClr val="FFFF00"/>
                </a:solidFill>
                <a:latin typeface="Arial" panose="020B0604020202020204" pitchFamily="34" charset="0"/>
                <a:ea typeface="ＭＳ Ｐゴシック" charset="0"/>
                <a:cs typeface="Arial" panose="020B0604020202020204" pitchFamily="34" charset="0"/>
              </a:rPr>
              <a:t>(بعد 68) </a:t>
            </a:r>
            <a:r>
              <a:rPr lang="ar-JO" sz="2800" dirty="0">
                <a:latin typeface="Arial" panose="020B0604020202020204" pitchFamily="34" charset="0"/>
                <a:ea typeface="ＭＳ Ｐゴシック" charset="0"/>
                <a:cs typeface="Arial" panose="020B0604020202020204" pitchFamily="34" charset="0"/>
              </a:rPr>
              <a:t>نجد </a:t>
            </a:r>
            <a:r>
              <a:rPr lang="ar-JO" sz="2800" dirty="0">
                <a:solidFill>
                  <a:srgbClr val="FFFF00"/>
                </a:solidFill>
                <a:latin typeface="Arial" panose="020B0604020202020204" pitchFamily="34" charset="0"/>
                <a:ea typeface="ＭＳ Ｐゴシック" charset="0"/>
                <a:cs typeface="Arial" panose="020B0604020202020204" pitchFamily="34" charset="0"/>
              </a:rPr>
              <a:t>يوحنا</a:t>
            </a:r>
            <a:r>
              <a:rPr lang="ar-JO" sz="2800" dirty="0">
                <a:latin typeface="Arial" panose="020B0604020202020204" pitchFamily="34" charset="0"/>
                <a:ea typeface="ＭＳ Ｐゴシック" charset="0"/>
                <a:cs typeface="Arial" panose="020B0604020202020204" pitchFamily="34" charset="0"/>
              </a:rPr>
              <a:t> تلميذ الرب الذي وضع رأسه على صدر الرب، كتب هو نفسه إنجيلاً خلال إقامته في أفسس في آسيا.</a:t>
            </a:r>
            <a:endParaRPr lang="en-US" sz="2800" dirty="0">
              <a:latin typeface="Arial" panose="020B0604020202020204" pitchFamily="34" charset="0"/>
              <a:ea typeface="ＭＳ Ｐゴシック" charset="0"/>
              <a:cs typeface="Arial" panose="020B0604020202020204" pitchFamily="34" charset="0"/>
            </a:endParaRPr>
          </a:p>
        </p:txBody>
      </p:sp>
      <p:pic>
        <p:nvPicPr>
          <p:cNvPr id="271363"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2276475"/>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4"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ar-JO" sz="3600" dirty="0">
                <a:solidFill>
                  <a:srgbClr val="FFFFFF"/>
                </a:solidFill>
                <a:latin typeface="Arial" panose="020B0604020202020204" pitchFamily="34" charset="0"/>
                <a:ea typeface="ＭＳ Ｐゴシック" charset="0"/>
                <a:cs typeface="Arial" panose="020B0604020202020204" pitchFamily="34" charset="0"/>
              </a:rPr>
              <a:t>إيريناوس</a:t>
            </a:r>
            <a:r>
              <a:rPr lang="en-US" sz="3600" dirty="0">
                <a:solidFill>
                  <a:srgbClr val="FFFFFF"/>
                </a:solidFill>
                <a:latin typeface="Arial" panose="020B0604020202020204" pitchFamily="34" charset="0"/>
                <a:ea typeface="ＭＳ Ｐゴシック" charset="0"/>
                <a:cs typeface="Arial" panose="020B0604020202020204" pitchFamily="34" charset="0"/>
              </a:rPr>
              <a:t> </a:t>
            </a:r>
            <a:br>
              <a:rPr lang="en-US" sz="3600" dirty="0">
                <a:solidFill>
                  <a:srgbClr val="FFFFFF"/>
                </a:solidFill>
                <a:latin typeface="Arial" panose="020B0604020202020204" pitchFamily="34" charset="0"/>
                <a:ea typeface="ＭＳ Ｐゴシック" charset="0"/>
                <a:cs typeface="Arial" panose="020B0604020202020204" pitchFamily="34" charset="0"/>
              </a:rPr>
            </a:br>
            <a:r>
              <a:rPr lang="ar-JO" sz="2800" dirty="0">
                <a:solidFill>
                  <a:srgbClr val="FFFFFF"/>
                </a:solidFill>
                <a:latin typeface="Arial" panose="020B0604020202020204" pitchFamily="34" charset="0"/>
                <a:ea typeface="ＭＳ Ｐゴシック" charset="0"/>
                <a:cs typeface="Arial" panose="020B0604020202020204" pitchFamily="34" charset="0"/>
              </a:rPr>
              <a:t>180 م</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71365" name="Rectangle 4"/>
          <p:cNvSpPr>
            <a:spLocks noChangeArrowheads="1"/>
          </p:cNvSpPr>
          <p:nvPr/>
        </p:nvSpPr>
        <p:spPr bwMode="auto">
          <a:xfrm>
            <a:off x="114300" y="6367465"/>
            <a:ext cx="3200400" cy="5175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ضد الهرطقات 3: 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71366" name="Text Box 5"/>
          <p:cNvSpPr txBox="1">
            <a:spLocks noChangeArrowheads="1"/>
          </p:cNvSpPr>
          <p:nvPr/>
        </p:nvSpPr>
        <p:spPr bwMode="auto">
          <a:xfrm>
            <a:off x="8388360" y="44461"/>
            <a:ext cx="598041"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78أ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92361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219200" y="1643694"/>
            <a:ext cx="688504" cy="6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0" name="Text Box 7"/>
          <p:cNvSpPr txBox="1">
            <a:spLocks noChangeArrowheads="1"/>
          </p:cNvSpPr>
          <p:nvPr/>
        </p:nvSpPr>
        <p:spPr bwMode="auto">
          <a:xfrm>
            <a:off x="0" y="5791200"/>
            <a:ext cx="12192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القرن الأول</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325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b="1" dirty="0">
                <a:latin typeface="Arial" panose="020B0604020202020204" pitchFamily="34" charset="0"/>
                <a:ea typeface="ＭＳ Ｐゴシック" charset="0"/>
                <a:cs typeface="Arial" panose="020B0604020202020204" pitchFamily="34" charset="0"/>
              </a:rPr>
              <a:t>Clearing History</a:t>
            </a:r>
          </a:p>
        </p:txBody>
      </p:sp>
      <p:sp>
        <p:nvSpPr>
          <p:cNvPr id="415753" name="Text Box 10"/>
          <p:cNvSpPr txBox="1">
            <a:spLocks noChangeArrowheads="1"/>
          </p:cNvSpPr>
          <p:nvPr/>
        </p:nvSpPr>
        <p:spPr bwMode="auto">
          <a:xfrm>
            <a:off x="-304800" y="4010025"/>
            <a:ext cx="198120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مرقس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لوقا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يوحنا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مجمع نيقية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أفراد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برنابا المزيف (70-130)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8" name="Text Box 15"/>
          <p:cNvSpPr txBox="1">
            <a:spLocks noChangeArrowheads="1"/>
          </p:cNvSpPr>
          <p:nvPr/>
        </p:nvSpPr>
        <p:spPr bwMode="auto">
          <a:xfrm>
            <a:off x="76200" y="22860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الإستشهاد أو التلميح</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9" name="Text Box 16"/>
          <p:cNvSpPr txBox="1">
            <a:spLocks noChangeArrowheads="1"/>
          </p:cNvSpPr>
          <p:nvPr/>
        </p:nvSpPr>
        <p:spPr bwMode="auto">
          <a:xfrm>
            <a:off x="76200" y="2971800"/>
            <a:ext cx="17526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 </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سميت بأنها أصلية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0" name="Text Box 17"/>
          <p:cNvSpPr txBox="1">
            <a:spLocks noChangeArrowheads="1"/>
          </p:cNvSpPr>
          <p:nvPr/>
        </p:nvSpPr>
        <p:spPr bwMode="auto">
          <a:xfrm>
            <a:off x="140335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1" name="Text Box 18"/>
          <p:cNvSpPr txBox="1">
            <a:spLocks noChangeArrowheads="1"/>
          </p:cNvSpPr>
          <p:nvPr/>
        </p:nvSpPr>
        <p:spPr bwMode="auto">
          <a:xfrm>
            <a:off x="1403350"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2" name="Text Box 19"/>
          <p:cNvSpPr txBox="1">
            <a:spLocks noChangeArrowheads="1"/>
          </p:cNvSpPr>
          <p:nvPr/>
        </p:nvSpPr>
        <p:spPr bwMode="auto">
          <a:xfrm>
            <a:off x="140335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أكليمندس الروماني (95-97)</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4" name="Text Box 21"/>
          <p:cNvSpPr txBox="1">
            <a:spLocks noChangeArrowheads="1"/>
          </p:cNvSpPr>
          <p:nvPr/>
        </p:nvSpPr>
        <p:spPr bwMode="auto">
          <a:xfrm>
            <a:off x="17621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5" name="Text Box 22"/>
          <p:cNvSpPr txBox="1">
            <a:spLocks noChangeArrowheads="1"/>
          </p:cNvSpPr>
          <p:nvPr/>
        </p:nvSpPr>
        <p:spPr bwMode="auto">
          <a:xfrm>
            <a:off x="17621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بوليكاربوس (110-150)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67" name="Text Box 24"/>
          <p:cNvSpPr txBox="1">
            <a:spLocks noChangeArrowheads="1"/>
          </p:cNvSpPr>
          <p:nvPr/>
        </p:nvSpPr>
        <p:spPr bwMode="auto">
          <a:xfrm>
            <a:off x="21304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8" name="Text Box 25"/>
          <p:cNvSpPr txBox="1">
            <a:spLocks noChangeArrowheads="1"/>
          </p:cNvSpPr>
          <p:nvPr/>
        </p:nvSpPr>
        <p:spPr bwMode="auto">
          <a:xfrm>
            <a:off x="21304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69" name="Text Box 26"/>
          <p:cNvSpPr txBox="1">
            <a:spLocks noChangeArrowheads="1"/>
          </p:cNvSpPr>
          <p:nvPr/>
        </p:nvSpPr>
        <p:spPr bwMode="auto">
          <a:xfrm>
            <a:off x="2130425"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0" name="Text Box 27"/>
          <p:cNvSpPr txBox="1">
            <a:spLocks noChangeArrowheads="1"/>
          </p:cNvSpPr>
          <p:nvPr/>
        </p:nvSpPr>
        <p:spPr bwMode="auto">
          <a:xfrm>
            <a:off x="2130425"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هرماس (115-140)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2" name="Text Box 29"/>
          <p:cNvSpPr txBox="1">
            <a:spLocks noChangeArrowheads="1"/>
          </p:cNvSpPr>
          <p:nvPr/>
        </p:nvSpPr>
        <p:spPr bwMode="auto">
          <a:xfrm>
            <a:off x="2486025"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3" name="Text Box 30"/>
          <p:cNvSpPr txBox="1">
            <a:spLocks noChangeArrowheads="1"/>
          </p:cNvSpPr>
          <p:nvPr/>
        </p:nvSpPr>
        <p:spPr bwMode="auto">
          <a:xfrm>
            <a:off x="2486025"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الديداخي (120-150)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5" name="Text Box 32"/>
          <p:cNvSpPr txBox="1">
            <a:spLocks noChangeArrowheads="1"/>
          </p:cNvSpPr>
          <p:nvPr/>
        </p:nvSpPr>
        <p:spPr bwMode="auto">
          <a:xfrm>
            <a:off x="2844800"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6" name="Text Box 33"/>
          <p:cNvSpPr txBox="1">
            <a:spLocks noChangeArrowheads="1"/>
          </p:cNvSpPr>
          <p:nvPr/>
        </p:nvSpPr>
        <p:spPr bwMode="auto">
          <a:xfrm>
            <a:off x="2844800"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بابياس (130-140)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78" name="Text Box 35"/>
          <p:cNvSpPr txBox="1">
            <a:spLocks noChangeArrowheads="1"/>
          </p:cNvSpPr>
          <p:nvPr/>
        </p:nvSpPr>
        <p:spPr bwMode="auto">
          <a:xfrm>
            <a:off x="3213100"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إيريناوس (130-202)</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80" name="Text Box 37"/>
          <p:cNvSpPr txBox="1">
            <a:spLocks noChangeArrowheads="1"/>
          </p:cNvSpPr>
          <p:nvPr/>
        </p:nvSpPr>
        <p:spPr bwMode="auto">
          <a:xfrm>
            <a:off x="3605213"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1" name="Text Box 38"/>
          <p:cNvSpPr txBox="1">
            <a:spLocks noChangeArrowheads="1"/>
          </p:cNvSpPr>
          <p:nvPr/>
        </p:nvSpPr>
        <p:spPr bwMode="auto">
          <a:xfrm>
            <a:off x="3605213"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2" name="Text Box 39"/>
          <p:cNvSpPr txBox="1">
            <a:spLocks noChangeArrowheads="1"/>
          </p:cNvSpPr>
          <p:nvPr/>
        </p:nvSpPr>
        <p:spPr bwMode="auto">
          <a:xfrm>
            <a:off x="3605213"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415783" name="Text Box 40"/>
          <p:cNvSpPr txBox="1">
            <a:spLocks noChangeArrowheads="1"/>
          </p:cNvSpPr>
          <p:nvPr/>
        </p:nvSpPr>
        <p:spPr bwMode="auto">
          <a:xfrm>
            <a:off x="3605213"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جاستن الشهيد (150-155)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794" name="Text Box 42"/>
          <p:cNvSpPr txBox="1">
            <a:spLocks noChangeArrowheads="1"/>
          </p:cNvSpPr>
          <p:nvPr/>
        </p:nvSpPr>
        <p:spPr bwMode="auto">
          <a:xfrm>
            <a:off x="39639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5" name="Text Box 43"/>
          <p:cNvSpPr txBox="1">
            <a:spLocks noChangeArrowheads="1"/>
          </p:cNvSpPr>
          <p:nvPr/>
        </p:nvSpPr>
        <p:spPr bwMode="auto">
          <a:xfrm>
            <a:off x="39639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6" name="Text Box 44"/>
          <p:cNvSpPr txBox="1">
            <a:spLocks noChangeArrowheads="1"/>
          </p:cNvSpPr>
          <p:nvPr/>
        </p:nvSpPr>
        <p:spPr bwMode="auto">
          <a:xfrm>
            <a:off x="39639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797" name="Text Box 45"/>
          <p:cNvSpPr txBox="1">
            <a:spLocks noChangeArrowheads="1"/>
          </p:cNvSpPr>
          <p:nvPr/>
        </p:nvSpPr>
        <p:spPr bwMode="auto">
          <a:xfrm>
            <a:off x="39639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أوريجانوس (185-254)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799" name="Text Box 47"/>
          <p:cNvSpPr txBox="1">
            <a:spLocks noChangeArrowheads="1"/>
          </p:cNvSpPr>
          <p:nvPr/>
        </p:nvSpPr>
        <p:spPr bwMode="auto">
          <a:xfrm>
            <a:off x="43322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0" name="Text Box 48"/>
          <p:cNvSpPr txBox="1">
            <a:spLocks noChangeArrowheads="1"/>
          </p:cNvSpPr>
          <p:nvPr/>
        </p:nvSpPr>
        <p:spPr bwMode="auto">
          <a:xfrm>
            <a:off x="43322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1" name="Text Box 49"/>
          <p:cNvSpPr txBox="1">
            <a:spLocks noChangeArrowheads="1"/>
          </p:cNvSpPr>
          <p:nvPr/>
        </p:nvSpPr>
        <p:spPr bwMode="auto">
          <a:xfrm>
            <a:off x="43322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2" name="Text Box 50"/>
          <p:cNvSpPr txBox="1">
            <a:spLocks noChangeArrowheads="1"/>
          </p:cNvSpPr>
          <p:nvPr/>
        </p:nvSpPr>
        <p:spPr bwMode="auto">
          <a:xfrm>
            <a:off x="43322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X</a:t>
            </a:r>
          </a:p>
        </p:txBody>
      </p:sp>
      <p:sp>
        <p:nvSpPr>
          <p:cNvPr id="3146803" name="Text Box 51"/>
          <p:cNvSpPr txBox="1">
            <a:spLocks noChangeArrowheads="1"/>
          </p:cNvSpPr>
          <p:nvPr/>
        </p:nvSpPr>
        <p:spPr bwMode="auto">
          <a:xfrm rot="-2783676">
            <a:off x="4138613" y="2257395"/>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كيرلس الأورشليمي (315-386)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04" name="Text Box 52"/>
          <p:cNvSpPr txBox="1">
            <a:spLocks noChangeArrowheads="1"/>
          </p:cNvSpPr>
          <p:nvPr/>
        </p:nvSpPr>
        <p:spPr bwMode="auto">
          <a:xfrm>
            <a:off x="4687888" y="4027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5" name="Text Box 53"/>
          <p:cNvSpPr txBox="1">
            <a:spLocks noChangeArrowheads="1"/>
          </p:cNvSpPr>
          <p:nvPr/>
        </p:nvSpPr>
        <p:spPr bwMode="auto">
          <a:xfrm>
            <a:off x="4687888" y="44084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6" name="Text Box 54"/>
          <p:cNvSpPr txBox="1">
            <a:spLocks noChangeArrowheads="1"/>
          </p:cNvSpPr>
          <p:nvPr/>
        </p:nvSpPr>
        <p:spPr bwMode="auto">
          <a:xfrm>
            <a:off x="4687888" y="47386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7" name="Text Box 55"/>
          <p:cNvSpPr txBox="1">
            <a:spLocks noChangeArrowheads="1"/>
          </p:cNvSpPr>
          <p:nvPr/>
        </p:nvSpPr>
        <p:spPr bwMode="auto">
          <a:xfrm>
            <a:off x="4687888" y="510222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ماركيون (140)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09" name="Text Box 57"/>
          <p:cNvSpPr txBox="1">
            <a:spLocks noChangeArrowheads="1"/>
          </p:cNvSpPr>
          <p:nvPr/>
        </p:nvSpPr>
        <p:spPr bwMode="auto">
          <a:xfrm>
            <a:off x="5105400" y="474186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مورتنيان (170)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11" name="Text Box 59"/>
          <p:cNvSpPr txBox="1">
            <a:spLocks noChangeArrowheads="1"/>
          </p:cNvSpPr>
          <p:nvPr/>
        </p:nvSpPr>
        <p:spPr bwMode="auto">
          <a:xfrm>
            <a:off x="5486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2" name="Text Box 60"/>
          <p:cNvSpPr txBox="1">
            <a:spLocks noChangeArrowheads="1"/>
          </p:cNvSpPr>
          <p:nvPr/>
        </p:nvSpPr>
        <p:spPr bwMode="auto">
          <a:xfrm>
            <a:off x="5486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3" name="Text Box 61"/>
          <p:cNvSpPr txBox="1">
            <a:spLocks noChangeArrowheads="1"/>
          </p:cNvSpPr>
          <p:nvPr/>
        </p:nvSpPr>
        <p:spPr bwMode="auto">
          <a:xfrm>
            <a:off x="5473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4" name="Text Box 62"/>
          <p:cNvSpPr txBox="1">
            <a:spLocks noChangeArrowheads="1"/>
          </p:cNvSpPr>
          <p:nvPr/>
        </p:nvSpPr>
        <p:spPr bwMode="auto">
          <a:xfrm>
            <a:off x="5486400" y="51165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باركوخيو (206)</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16" name="Text Box 64"/>
          <p:cNvSpPr txBox="1">
            <a:spLocks noChangeArrowheads="1"/>
          </p:cNvSpPr>
          <p:nvPr/>
        </p:nvSpPr>
        <p:spPr bwMode="auto">
          <a:xfrm>
            <a:off x="5867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7" name="Text Box 65"/>
          <p:cNvSpPr txBox="1">
            <a:spLocks noChangeArrowheads="1"/>
          </p:cNvSpPr>
          <p:nvPr/>
        </p:nvSpPr>
        <p:spPr bwMode="auto">
          <a:xfrm>
            <a:off x="5867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8" name="Text Box 66"/>
          <p:cNvSpPr txBox="1">
            <a:spLocks noChangeArrowheads="1"/>
          </p:cNvSpPr>
          <p:nvPr/>
        </p:nvSpPr>
        <p:spPr bwMode="auto">
          <a:xfrm>
            <a:off x="5854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19" name="Text Box 67"/>
          <p:cNvSpPr txBox="1">
            <a:spLocks noChangeArrowheads="1"/>
          </p:cNvSpPr>
          <p:nvPr/>
        </p:nvSpPr>
        <p:spPr bwMode="auto">
          <a:xfrm>
            <a:off x="5867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الرسولي (300)</a:t>
            </a:r>
            <a:endParaRPr kumimoji="0" lang="en-US" sz="20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endParaRPr>
          </a:p>
        </p:txBody>
      </p:sp>
      <p:sp>
        <p:nvSpPr>
          <p:cNvPr id="3146821" name="Text Box 69"/>
          <p:cNvSpPr txBox="1">
            <a:spLocks noChangeArrowheads="1"/>
          </p:cNvSpPr>
          <p:nvPr/>
        </p:nvSpPr>
        <p:spPr bwMode="auto">
          <a:xfrm>
            <a:off x="6248400" y="4038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2" name="Text Box 70"/>
          <p:cNvSpPr txBox="1">
            <a:spLocks noChangeArrowheads="1"/>
          </p:cNvSpPr>
          <p:nvPr/>
        </p:nvSpPr>
        <p:spPr bwMode="auto">
          <a:xfrm>
            <a:off x="6248400" y="44196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3" name="Text Box 71"/>
          <p:cNvSpPr txBox="1">
            <a:spLocks noChangeArrowheads="1"/>
          </p:cNvSpPr>
          <p:nvPr/>
        </p:nvSpPr>
        <p:spPr bwMode="auto">
          <a:xfrm>
            <a:off x="6235700" y="4749800"/>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4" name="Text Box 72"/>
          <p:cNvSpPr txBox="1">
            <a:spLocks noChangeArrowheads="1"/>
          </p:cNvSpPr>
          <p:nvPr/>
        </p:nvSpPr>
        <p:spPr bwMode="auto">
          <a:xfrm>
            <a:off x="6248400" y="511333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O</a:t>
            </a:r>
          </a:p>
        </p:txBody>
      </p:sp>
      <p:sp>
        <p:nvSpPr>
          <p:cNvPr id="3146825" name="Text Box 73"/>
          <p:cNvSpPr txBox="1">
            <a:spLocks noChangeArrowheads="1"/>
          </p:cNvSpPr>
          <p:nvPr/>
        </p:nvSpPr>
        <p:spPr bwMode="auto">
          <a:xfrm rot="-2783676">
            <a:off x="6180138" y="2258983"/>
            <a:ext cx="3886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تاتيانوس دياتيسيرون (170)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26" name="Text Box 74"/>
          <p:cNvSpPr txBox="1">
            <a:spLocks noChangeArrowheads="1"/>
          </p:cNvSpPr>
          <p:nvPr/>
        </p:nvSpPr>
        <p:spPr bwMode="auto">
          <a:xfrm>
            <a:off x="6654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7" name="Text Box 75"/>
          <p:cNvSpPr txBox="1">
            <a:spLocks noChangeArrowheads="1"/>
          </p:cNvSpPr>
          <p:nvPr/>
        </p:nvSpPr>
        <p:spPr bwMode="auto">
          <a:xfrm>
            <a:off x="6654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8" name="Text Box 76"/>
          <p:cNvSpPr txBox="1">
            <a:spLocks noChangeArrowheads="1"/>
          </p:cNvSpPr>
          <p:nvPr/>
        </p:nvSpPr>
        <p:spPr bwMode="auto">
          <a:xfrm>
            <a:off x="6654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29" name="Text Box 77"/>
          <p:cNvSpPr txBox="1">
            <a:spLocks noChangeArrowheads="1"/>
          </p:cNvSpPr>
          <p:nvPr/>
        </p:nvSpPr>
        <p:spPr bwMode="auto">
          <a:xfrm>
            <a:off x="6667500" y="5094288"/>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اللاتينية القديمة (150-170)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31" name="Text Box 79"/>
          <p:cNvSpPr txBox="1">
            <a:spLocks noChangeArrowheads="1"/>
          </p:cNvSpPr>
          <p:nvPr/>
        </p:nvSpPr>
        <p:spPr bwMode="auto">
          <a:xfrm>
            <a:off x="7035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2" name="Text Box 80"/>
          <p:cNvSpPr txBox="1">
            <a:spLocks noChangeArrowheads="1"/>
          </p:cNvSpPr>
          <p:nvPr/>
        </p:nvSpPr>
        <p:spPr bwMode="auto">
          <a:xfrm>
            <a:off x="7035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3" name="Text Box 81"/>
          <p:cNvSpPr txBox="1">
            <a:spLocks noChangeArrowheads="1"/>
          </p:cNvSpPr>
          <p:nvPr/>
        </p:nvSpPr>
        <p:spPr bwMode="auto">
          <a:xfrm>
            <a:off x="7035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4" name="Text Box 82"/>
          <p:cNvSpPr txBox="1">
            <a:spLocks noChangeArrowheads="1"/>
          </p:cNvSpPr>
          <p:nvPr/>
        </p:nvSpPr>
        <p:spPr bwMode="auto">
          <a:xfrm>
            <a:off x="7048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السريانية القديمة (200)</a:t>
            </a:r>
            <a:endParaRPr kumimoji="0" lang="en-US" sz="20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36" name="Text Box 84"/>
          <p:cNvSpPr txBox="1">
            <a:spLocks noChangeArrowheads="1"/>
          </p:cNvSpPr>
          <p:nvPr/>
        </p:nvSpPr>
        <p:spPr bwMode="auto">
          <a:xfrm>
            <a:off x="7416800" y="4016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7" name="Text Box 85"/>
          <p:cNvSpPr txBox="1">
            <a:spLocks noChangeArrowheads="1"/>
          </p:cNvSpPr>
          <p:nvPr/>
        </p:nvSpPr>
        <p:spPr bwMode="auto">
          <a:xfrm>
            <a:off x="7416800" y="43973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8" name="Text Box 86"/>
          <p:cNvSpPr txBox="1">
            <a:spLocks noChangeArrowheads="1"/>
          </p:cNvSpPr>
          <p:nvPr/>
        </p:nvSpPr>
        <p:spPr bwMode="auto">
          <a:xfrm>
            <a:off x="7416800" y="4727575"/>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39" name="Text Box 87"/>
          <p:cNvSpPr txBox="1">
            <a:spLocks noChangeArrowheads="1"/>
          </p:cNvSpPr>
          <p:nvPr/>
        </p:nvSpPr>
        <p:spPr bwMode="auto">
          <a:xfrm>
            <a:off x="7429500" y="5091113"/>
            <a:ext cx="304800" cy="414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3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0E500"/>
                </a:solidFill>
                <a:effectLst/>
                <a:uLnTx/>
                <a:uFillTx/>
                <a:latin typeface="Arial" panose="020B0604020202020204" pitchFamily="34" charset="0"/>
                <a:cs typeface="Arial" panose="020B0604020202020204" pitchFamily="34" charset="0"/>
              </a:rPr>
              <a:t>قانونية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rPr>
              <a:t>ترجمات</a:t>
            </a:r>
            <a:endParaRPr kumimoji="0" lang="en-US" sz="2400" b="1" u="none" strike="noStrike" kern="1200" cap="none" spc="0" normalizeH="0" baseline="0" noProof="0" dirty="0">
              <a:ln>
                <a:noFill/>
              </a:ln>
              <a:solidFill>
                <a:srgbClr val="66CCFF"/>
              </a:solidFill>
              <a:effectLst/>
              <a:uLnTx/>
              <a:uFillTx/>
              <a:latin typeface="Arial" panose="020B0604020202020204" pitchFamily="34" charset="0"/>
              <a:cs typeface="Arial" panose="020B0604020202020204" pitchFamily="34" charset="0"/>
            </a:endParaRPr>
          </a:p>
        </p:txBody>
      </p:sp>
      <p:sp>
        <p:nvSpPr>
          <p:cNvPr id="3146842" name="Text Box 90"/>
          <p:cNvSpPr txBox="1">
            <a:spLocks noChangeArrowheads="1"/>
          </p:cNvSpPr>
          <p:nvPr/>
        </p:nvSpPr>
        <p:spPr bwMode="auto">
          <a:xfrm>
            <a:off x="-108520" y="953433"/>
            <a:ext cx="2160240" cy="132343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قبول               الأناجيل الأربعة       قبل                  مجمع نيقية</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834" name="Text Box 91"/>
          <p:cNvSpPr txBox="1">
            <a:spLocks noChangeArrowheads="1"/>
          </p:cNvSpPr>
          <p:nvPr/>
        </p:nvSpPr>
        <p:spPr bwMode="auto">
          <a:xfrm>
            <a:off x="76200" y="6477000"/>
            <a:ext cx="60960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غايسلر و نيكس، مقدمة إلى الكتاب المقدس (شيكاغو : مودي، 1968)</a:t>
            </a:r>
            <a:r>
              <a:rPr kumimoji="0" lang="en-US"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grpSp>
        <p:nvGrpSpPr>
          <p:cNvPr id="415835" name="Group 92"/>
          <p:cNvGrpSpPr>
            <a:grpSpLocks/>
          </p:cNvGrpSpPr>
          <p:nvPr/>
        </p:nvGrpSpPr>
        <p:grpSpPr bwMode="auto">
          <a:xfrm>
            <a:off x="990600" y="4995865"/>
            <a:ext cx="1600200" cy="1489075"/>
            <a:chOff x="720" y="3168"/>
            <a:chExt cx="1008" cy="938"/>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6" name="Text Box 94"/>
            <p:cNvSpPr txBox="1">
              <a:spLocks noChangeArrowheads="1"/>
            </p:cNvSpPr>
            <p:nvPr/>
          </p:nvSpPr>
          <p:spPr bwMode="auto">
            <a:xfrm>
              <a:off x="720" y="3524"/>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توما</a:t>
              </a:r>
              <a:b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50-140 م</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15836" name="Group 95"/>
          <p:cNvGrpSpPr>
            <a:grpSpLocks/>
          </p:cNvGrpSpPr>
          <p:nvPr/>
        </p:nvGrpSpPr>
        <p:grpSpPr bwMode="auto">
          <a:xfrm>
            <a:off x="2590800" y="4995865"/>
            <a:ext cx="1600200" cy="1489075"/>
            <a:chOff x="1728" y="3195"/>
            <a:chExt cx="1008" cy="938"/>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46849" name="Text Box 97"/>
            <p:cNvSpPr txBox="1">
              <a:spLocks noChangeArrowheads="1"/>
            </p:cNvSpPr>
            <p:nvPr/>
          </p:nvSpPr>
          <p:spPr bwMode="auto">
            <a:xfrm>
              <a:off x="1728" y="3551"/>
              <a:ext cx="1008" cy="582"/>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إنجيل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يهوذا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170 م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99" name="Text Box 2"/>
          <p:cNvSpPr txBox="1">
            <a:spLocks noChangeArrowheads="1"/>
          </p:cNvSpPr>
          <p:nvPr/>
        </p:nvSpPr>
        <p:spPr bwMode="auto">
          <a:xfrm>
            <a:off x="0" y="106367"/>
            <a:ext cx="9144000" cy="738599"/>
          </a:xfrm>
          <a:prstGeom prst="rect">
            <a:avLst/>
          </a:prstGeom>
          <a:gradFill flip="none" rotWithShape="1">
            <a:gsLst>
              <a:gs pos="0">
                <a:srgbClr val="660066"/>
              </a:gs>
              <a:gs pos="100000">
                <a:schemeClr val="bg1"/>
              </a:gs>
            </a:gsLst>
            <a:path path="circle">
              <a:fillToRect l="50000" t="50000" r="50000" b="50000"/>
            </a:path>
            <a:tileRect/>
          </a:gradFill>
          <a:ln>
            <a:noFill/>
          </a:ln>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قانونية العهد الجديد خلال القرون الأربعة الأولى</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هـ . واين هاوس</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0" name="Rectangle 3"/>
          <p:cNvSpPr>
            <a:spLocks noChangeArrowheads="1"/>
          </p:cNvSpPr>
          <p:nvPr/>
        </p:nvSpPr>
        <p:spPr bwMode="auto">
          <a:xfrm>
            <a:off x="8653465" y="44451"/>
            <a:ext cx="527579" cy="46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36</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785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latin typeface="Times New Roman" charset="0"/>
            </a:endParaRPr>
          </a:p>
        </p:txBody>
      </p:sp>
      <p:pic>
        <p:nvPicPr>
          <p:cNvPr id="41779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6"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ar-JO" altLang="zh-CN" sz="2800" b="1" dirty="0">
                <a:solidFill>
                  <a:schemeClr val="bg1"/>
                </a:solidFill>
                <a:latin typeface="Arial" panose="020B0604020202020204" pitchFamily="34" charset="0"/>
                <a:ea typeface="SimSun" charset="0"/>
                <a:cs typeface="Arial" panose="020B0604020202020204" pitchFamily="34" charset="0"/>
              </a:rPr>
              <a:t>قانون العهد الجديد في القرون الأربعة الأولى</a:t>
            </a:r>
            <a:endParaRPr lang="en-US" altLang="zh-CN" sz="2800" b="1" dirty="0">
              <a:solidFill>
                <a:schemeClr val="bg1"/>
              </a:solidFill>
              <a:latin typeface="Arial" panose="020B0604020202020204" pitchFamily="34" charset="0"/>
              <a:ea typeface="SimSun" charset="0"/>
              <a:cs typeface="Arial" panose="020B0604020202020204" pitchFamily="34" charset="0"/>
            </a:endParaRPr>
          </a:p>
          <a:p>
            <a:pPr algn="ctr" eaLnBrk="1" hangingPunct="1"/>
            <a:r>
              <a:rPr lang="ar-JO" altLang="zh-CN" sz="1800" dirty="0">
                <a:solidFill>
                  <a:schemeClr val="bg1"/>
                </a:solidFill>
                <a:latin typeface="Arial" panose="020B0604020202020204" pitchFamily="34" charset="0"/>
                <a:ea typeface="SimSun" charset="0"/>
                <a:cs typeface="Arial" panose="020B0604020202020204" pitchFamily="34" charset="0"/>
              </a:rPr>
              <a:t>هـ. واين هاوس، المخططات الزمنية والخلفية للعهد الجديد</a:t>
            </a:r>
            <a:endParaRPr lang="en-US" sz="1800" dirty="0">
              <a:solidFill>
                <a:schemeClr val="bg1"/>
              </a:solidFill>
              <a:latin typeface="Arial" panose="020B0604020202020204" pitchFamily="34" charset="0"/>
              <a:ea typeface="SimSun" charset="0"/>
              <a:cs typeface="Arial" panose="020B0604020202020204" pitchFamily="34" charset="0"/>
            </a:endParaRPr>
          </a:p>
        </p:txBody>
      </p:sp>
      <p:sp>
        <p:nvSpPr>
          <p:cNvPr id="2" name="Rectangle 1">
            <a:extLst>
              <a:ext uri="{FF2B5EF4-FFF2-40B4-BE49-F238E27FC236}">
                <a16:creationId xmlns:a16="http://schemas.microsoft.com/office/drawing/2014/main" id="{1B7C0A59-1D09-9541-D834-E62854EC955B}"/>
              </a:ext>
            </a:extLst>
          </p:cNvPr>
          <p:cNvSpPr/>
          <p:nvPr/>
        </p:nvSpPr>
        <p:spPr bwMode="auto">
          <a:xfrm>
            <a:off x="0" y="0"/>
            <a:ext cx="2627784" cy="6096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rPr>
              <a:t>لمزيد من التفاصيل أنظر</a:t>
            </a:r>
            <a:endParaRPr kumimoji="0" lang="en-US" b="1" i="0" u="none" strike="noStrike" cap="none" normalizeH="0" baseline="0" dirty="0">
              <a:ln>
                <a:noFill/>
              </a:ln>
              <a:solidFill>
                <a:srgbClr val="FFC000"/>
              </a:solidFill>
              <a:effectLst>
                <a:glow rad="1270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1026"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9" name="Rectangle 1027"/>
          <p:cNvSpPr>
            <a:spLocks noGrp="1" noChangeArrowheads="1"/>
          </p:cNvSpPr>
          <p:nvPr>
            <p:ph type="title"/>
          </p:nvPr>
        </p:nvSpPr>
        <p:spPr>
          <a:xfrm>
            <a:off x="5486400" y="277813"/>
            <a:ext cx="3581400" cy="1246187"/>
          </a:xfrm>
        </p:spPr>
        <p:txBody>
          <a:bodyPr/>
          <a:lstStyle/>
          <a:p>
            <a:pPr eaLnBrk="1" hangingPunct="1">
              <a:defRPr/>
            </a:pPr>
            <a:r>
              <a:rPr lang="ar-JO" sz="4000" dirty="0">
                <a:ea typeface="ＭＳ Ｐゴシック" charset="0"/>
                <a:cs typeface="Arial" panose="020B0604020202020204" pitchFamily="34" charset="0"/>
              </a:rPr>
              <a:t>قانونية العهد الجديد</a:t>
            </a:r>
            <a:endParaRPr lang="en-US" sz="4000" dirty="0">
              <a:ea typeface="ＭＳ Ｐゴシック" charset="0"/>
              <a:cs typeface="Arial" panose="020B0604020202020204" pitchFamily="34" charset="0"/>
            </a:endParaRPr>
          </a:p>
        </p:txBody>
      </p:sp>
      <p:sp>
        <p:nvSpPr>
          <p:cNvPr id="352260" name="Rectangle 1028"/>
          <p:cNvSpPr>
            <a:spLocks noGrp="1" noChangeArrowheads="1"/>
          </p:cNvSpPr>
          <p:nvPr>
            <p:ph type="body" idx="1"/>
          </p:nvPr>
        </p:nvSpPr>
        <p:spPr>
          <a:xfrm>
            <a:off x="5562600" y="1600200"/>
            <a:ext cx="2105744" cy="5257800"/>
          </a:xfrm>
        </p:spPr>
        <p:txBody>
          <a:bodyPr/>
          <a:lstStyle/>
          <a:p>
            <a:pPr algn="r" rtl="1" eaLnBrk="1" hangingPunct="1">
              <a:defRPr/>
            </a:pPr>
            <a:r>
              <a:rPr lang="ar-JO" dirty="0">
                <a:ea typeface="ＭＳ Ｐゴシック" charset="0"/>
                <a:cs typeface="Arial" panose="020B0604020202020204" pitchFamily="34" charset="0"/>
              </a:rPr>
              <a:t>رسولية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مقبولة</a:t>
            </a:r>
            <a:endParaRPr lang="en-US" dirty="0">
              <a:ea typeface="ＭＳ Ｐゴシック" charset="0"/>
              <a:cs typeface="Arial" panose="020B0604020202020204" pitchFamily="34" charset="0"/>
            </a:endParaRPr>
          </a:p>
          <a:p>
            <a:pPr algn="r" rtl="1" eaLnBrk="1" hangingPunct="1">
              <a:defRPr/>
            </a:pPr>
            <a:r>
              <a:rPr lang="ar-JO" dirty="0">
                <a:ea typeface="ＭＳ Ｐゴシック" charset="0"/>
                <a:cs typeface="Arial" panose="020B0604020202020204" pitchFamily="34" charset="0"/>
              </a:rPr>
              <a:t>عقائدية</a:t>
            </a:r>
            <a:endParaRPr lang="en-US" dirty="0">
              <a:ea typeface="ＭＳ Ｐゴシック" charset="0"/>
              <a:cs typeface="Arial" panose="020B0604020202020204" pitchFamily="34" charset="0"/>
            </a:endParaRPr>
          </a:p>
        </p:txBody>
      </p:sp>
      <p:pic>
        <p:nvPicPr>
          <p:cNvPr id="242692" name="Picture 1029"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3" name="Text Box 1030"/>
          <p:cNvSpPr txBox="1">
            <a:spLocks noChangeArrowheads="1"/>
          </p:cNvSpPr>
          <p:nvPr/>
        </p:nvSpPr>
        <p:spPr bwMode="auto">
          <a:xfrm>
            <a:off x="8001000" y="60325"/>
            <a:ext cx="113524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156-157</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6">
            <a:extLst>
              <a:ext uri="{FF2B5EF4-FFF2-40B4-BE49-F238E27FC236}">
                <a16:creationId xmlns:a16="http://schemas.microsoft.com/office/drawing/2014/main" id="{0C6458CC-CAFB-8B9B-D63B-BECD9675837F}"/>
              </a:ext>
            </a:extLst>
          </p:cNvPr>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lgn="r">
              <a:defRPr/>
            </a:pPr>
            <a:r>
              <a:rPr lang="ar-JO" sz="2800" b="1" dirty="0">
                <a:latin typeface="Arial" panose="020B0604020202020204" pitchFamily="34" charset="0"/>
                <a:cs typeface="Arial" panose="020B0604020202020204" pitchFamily="34" charset="0"/>
              </a:rPr>
              <a:t>لا ينطبق أي من هذه على الأسفار التي يقول دان براون أنها الكتاب المقدس الحقيقي، مثل إنجيل فيلبس وإنجيل توما.</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2260">
                                            <p:txEl>
                                              <p:pRg st="0" end="0"/>
                                            </p:txEl>
                                          </p:spTgt>
                                        </p:tgtEl>
                                        <p:attrNameLst>
                                          <p:attrName>style.visibility</p:attrName>
                                        </p:attrNameLst>
                                      </p:cBhvr>
                                      <p:to>
                                        <p:strVal val="visible"/>
                                      </p:to>
                                    </p:set>
                                    <p:animEffect transition="in" filter="dissolve">
                                      <p:cBhvr>
                                        <p:cTn id="7" dur="500"/>
                                        <p:tgtEl>
                                          <p:spTgt spid="35226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2260">
                                            <p:txEl>
                                              <p:pRg st="1" end="1"/>
                                            </p:txEl>
                                          </p:spTgt>
                                        </p:tgtEl>
                                        <p:attrNameLst>
                                          <p:attrName>style.visibility</p:attrName>
                                        </p:attrNameLst>
                                      </p:cBhvr>
                                      <p:to>
                                        <p:strVal val="visible"/>
                                      </p:to>
                                    </p:set>
                                    <p:animEffect transition="in" filter="dissolve">
                                      <p:cBhvr>
                                        <p:cTn id="12" dur="500"/>
                                        <p:tgtEl>
                                          <p:spTgt spid="35226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52260">
                                            <p:txEl>
                                              <p:pRg st="2" end="2"/>
                                            </p:txEl>
                                          </p:spTgt>
                                        </p:tgtEl>
                                        <p:attrNameLst>
                                          <p:attrName>style.visibility</p:attrName>
                                        </p:attrNameLst>
                                      </p:cBhvr>
                                      <p:to>
                                        <p:strVal val="visible"/>
                                      </p:to>
                                    </p:set>
                                    <p:animEffect transition="in" filter="dissolve">
                                      <p:cBhvr>
                                        <p:cTn id="17" dur="500"/>
                                        <p:tgtEl>
                                          <p:spTgt spid="35226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dissolve">
                                      <p:cBhvr>
                                        <p:cTn id="22" dur="500"/>
                                        <p:tgtEl>
                                          <p:spTgt spid="2">
                                            <p:bg/>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dissolve">
                                      <p:cBhvr>
                                        <p:cTn id="2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260" grpId="0" build="p"/>
      <p:bldP spid="2"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32" name="Text Box 76"/>
          <p:cNvSpPr txBox="1">
            <a:spLocks noChangeArrowheads="1"/>
          </p:cNvSpPr>
          <p:nvPr/>
        </p:nvSpPr>
        <p:spPr bwMode="auto">
          <a:xfrm>
            <a:off x="6858000" y="2971800"/>
            <a:ext cx="2172390"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قيصرية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 لوقا 57-59 م</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3" name="Text Box 77"/>
          <p:cNvSpPr txBox="1">
            <a:spLocks noChangeArrowheads="1"/>
          </p:cNvSpPr>
          <p:nvPr/>
        </p:nvSpPr>
        <p:spPr bwMode="auto">
          <a:xfrm>
            <a:off x="626971" y="609600"/>
            <a:ext cx="3587842"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مكدونية</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 بولس 1 تيموثاوس في 62 م</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6" name="Text Box 80"/>
          <p:cNvSpPr txBox="1">
            <a:spLocks noChangeArrowheads="1"/>
          </p:cNvSpPr>
          <p:nvPr/>
        </p:nvSpPr>
        <p:spPr bwMode="auto">
          <a:xfrm>
            <a:off x="4495800" y="4724400"/>
            <a:ext cx="4495800" cy="1200329"/>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وأقيموا في ذلك البيت آكلين وشاربين مما عندهم لأن </a:t>
            </a: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الفاعل مستحق أجرته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(لو 10: 7)</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5537" name="Text Box 81"/>
          <p:cNvSpPr txBox="1">
            <a:spLocks noChangeArrowheads="1"/>
          </p:cNvSpPr>
          <p:nvPr/>
        </p:nvSpPr>
        <p:spPr bwMode="auto">
          <a:xfrm>
            <a:off x="4495800" y="136525"/>
            <a:ext cx="4495800" cy="830997"/>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لأن الكتاب يقول لا تكم ثوراً دارساً و</a:t>
            </a:r>
            <a:r>
              <a:rPr kumimoji="0" lang="ar-JO"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الفاعل مستحق أجرته</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(1 تي 5: 18)</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88104"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5531" name="Rectangle 75"/>
          <p:cNvSpPr>
            <a:spLocks noGrp="1" noChangeArrowheads="1"/>
          </p:cNvSpPr>
          <p:nvPr>
            <p:ph type="title" idx="4294967295"/>
          </p:nvPr>
        </p:nvSpPr>
        <p:spPr>
          <a:xfrm>
            <a:off x="152400" y="2590800"/>
            <a:ext cx="4191000" cy="2474996"/>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b="1" dirty="0">
                <a:solidFill>
                  <a:srgbClr val="FFEA18"/>
                </a:solidFill>
                <a:latin typeface="Arial" panose="020B0604020202020204" pitchFamily="34" charset="0"/>
                <a:ea typeface="ＭＳ Ｐゴシック" charset="-128"/>
                <a:cs typeface="Arial" panose="020B0604020202020204" pitchFamily="34" charset="0"/>
              </a:rPr>
              <a:t>اعتبر بولس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إنجيل لوقا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موحى به </a:t>
            </a:r>
            <a:br>
              <a:rPr lang="ar-JO" sz="3900" b="1" dirty="0">
                <a:solidFill>
                  <a:srgbClr val="FFEA18"/>
                </a:solidFill>
                <a:latin typeface="Arial" panose="020B0604020202020204" pitchFamily="34" charset="0"/>
                <a:ea typeface="ＭＳ Ｐゴシック" charset="-128"/>
                <a:cs typeface="Arial" panose="020B0604020202020204" pitchFamily="34" charset="0"/>
              </a:rPr>
            </a:br>
            <a:r>
              <a:rPr lang="ar-JO" sz="3900" b="1" dirty="0">
                <a:solidFill>
                  <a:srgbClr val="FFEA18"/>
                </a:solidFill>
                <a:latin typeface="Arial" panose="020B0604020202020204" pitchFamily="34" charset="0"/>
                <a:ea typeface="ＭＳ Ｐゴシック" charset="-128"/>
                <a:cs typeface="Arial" panose="020B0604020202020204" pitchFamily="34" charset="0"/>
              </a:rPr>
              <a:t>خلال 5 سنوات</a:t>
            </a:r>
            <a:endParaRPr lang="en-US" sz="3900" b="1" dirty="0">
              <a:solidFill>
                <a:srgbClr val="FFEA18"/>
              </a:solidFill>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0" name="Text Box 6"/>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كتبت رسائل بولس</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49-62 م</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1" name="Text Box 7"/>
          <p:cNvSpPr txBox="1">
            <a:spLocks noChangeArrowheads="1"/>
          </p:cNvSpPr>
          <p:nvPr/>
        </p:nvSpPr>
        <p:spPr bwMode="auto">
          <a:xfrm>
            <a:off x="609600" y="685800"/>
            <a:ext cx="2202847"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 </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 رسالتين</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 م</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09" name="Rectangle 5"/>
          <p:cNvSpPr>
            <a:spLocks noGrp="1" noChangeArrowheads="1"/>
          </p:cNvSpPr>
          <p:nvPr>
            <p:ph type="title" idx="4294967295"/>
          </p:nvPr>
        </p:nvSpPr>
        <p:spPr>
          <a:xfrm>
            <a:off x="152400" y="3124200"/>
            <a:ext cx="3226904" cy="1874832"/>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a:spcBef>
                <a:spcPct val="50000"/>
              </a:spcBef>
              <a:defRPr/>
            </a:pPr>
            <a:r>
              <a:rPr lang="ar-JO" sz="3900" b="1" dirty="0">
                <a:solidFill>
                  <a:srgbClr val="FFEA18"/>
                </a:solidFill>
                <a:latin typeface="Arial" panose="020B0604020202020204" pitchFamily="34" charset="0"/>
                <a:ea typeface="+mj-ea"/>
                <a:cs typeface="Arial" panose="020B0604020202020204" pitchFamily="34" charset="0"/>
              </a:rPr>
              <a:t>دعا بطرس أيضاً رسائل بولس بالكتب المقدسة</a:t>
            </a:r>
            <a:endParaRPr lang="en-US" sz="3900" b="1" dirty="0">
              <a:solidFill>
                <a:srgbClr val="FFEA18"/>
              </a:solidFill>
              <a:latin typeface="Arial" panose="020B0604020202020204" pitchFamily="34" charset="0"/>
              <a:ea typeface="+mj-ea"/>
              <a:cs typeface="Arial" panose="020B0604020202020204" pitchFamily="34" charset="0"/>
            </a:endParaRP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3" name="Text Box 9"/>
          <p:cNvSpPr txBox="1">
            <a:spLocks noChangeArrowheads="1"/>
          </p:cNvSpPr>
          <p:nvPr/>
        </p:nvSpPr>
        <p:spPr bwMode="auto">
          <a:xfrm>
            <a:off x="4349750" y="4147930"/>
            <a:ext cx="4794250" cy="2677656"/>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واحسبوا أناة ربنا خلاصاً، كما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كتب إليكم أخونا الحبيب بولس</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أيضا بحسب الحكمة المعطاة له،</a:t>
            </a:r>
          </a:p>
          <a:p>
            <a:pPr lvl="0" algn="ctr">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كما في الرسائل كلها أيضاً، متكلماً فيها عن هذه الأمور، التي فيها أشياء عسرة الفهم، يحرفها غير العلماء وغير الثابتين،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كباقي الكتب أيضاً</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لهلاك أنفسهم.</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بط 3: 15-16</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1" y="1600201"/>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1"/>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ar-JO" sz="5400" dirty="0">
                <a:solidFill>
                  <a:srgbClr val="CC3300"/>
                </a:solidFill>
                <a:latin typeface="Arial" panose="020B0604020202020204" pitchFamily="34" charset="0"/>
                <a:ea typeface="ＭＳ Ｐゴシック" charset="0"/>
                <a:cs typeface="Arial" panose="020B0604020202020204" pitchFamily="34" charset="0"/>
              </a:rPr>
              <a:t>من هو       يسوع المسيح بالحقيقة؟</a:t>
            </a:r>
            <a:endParaRPr lang="en-US" dirty="0">
              <a:solidFill>
                <a:srgbClr val="CC66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765959" name="Text Box 7"/>
          <p:cNvSpPr txBox="1">
            <a:spLocks noChangeArrowheads="1"/>
          </p:cNvSpPr>
          <p:nvPr/>
        </p:nvSpPr>
        <p:spPr bwMode="auto">
          <a:xfrm>
            <a:off x="533405" y="381000"/>
            <a:ext cx="1171213"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براون</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5960" name="Text Box 8"/>
          <p:cNvSpPr txBox="1">
            <a:spLocks noChangeArrowheads="1"/>
          </p:cNvSpPr>
          <p:nvPr/>
        </p:nvSpPr>
        <p:spPr bwMode="auto">
          <a:xfrm>
            <a:off x="4572002" y="381000"/>
            <a:ext cx="2583459" cy="707440"/>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5157D05-7BEE-F3F9-90E6-3B02A0DAF3D1}"/>
              </a:ext>
            </a:extLst>
          </p:cNvPr>
          <p:cNvSpPr/>
          <p:nvPr/>
        </p:nvSpPr>
        <p:spPr bwMode="auto">
          <a:xfrm>
            <a:off x="0" y="1088440"/>
            <a:ext cx="3657600" cy="140445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6600" b="1" dirty="0">
                <a:solidFill>
                  <a:srgbClr val="CC00FF"/>
                </a:solidFill>
                <a:effectLst>
                  <a:glow rad="127000">
                    <a:srgbClr val="5B5249"/>
                  </a:glow>
                </a:effectLst>
                <a:latin typeface="Arial" panose="020B0604020202020204" pitchFamily="34" charset="0"/>
                <a:cs typeface="Arial" panose="020B0604020202020204" pitchFamily="34" charset="0"/>
              </a:rPr>
              <a:t>إنسان فقط</a:t>
            </a:r>
            <a:endParaRPr lang="en-US" sz="6600" b="1" dirty="0">
              <a:solidFill>
                <a:srgbClr val="CC00FF"/>
              </a:solidFill>
              <a:effectLst>
                <a:glow rad="127000">
                  <a:srgbClr val="5B5249"/>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E4C8192B-A528-41C0-F1F8-EA7F090A6F46}"/>
              </a:ext>
            </a:extLst>
          </p:cNvPr>
          <p:cNvSpPr/>
          <p:nvPr/>
        </p:nvSpPr>
        <p:spPr bwMode="auto">
          <a:xfrm>
            <a:off x="4572000" y="1088440"/>
            <a:ext cx="3240360" cy="154847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ar-JO" sz="6600" b="1" dirty="0">
                <a:solidFill>
                  <a:srgbClr val="CC00FF"/>
                </a:solidFill>
                <a:effectLst>
                  <a:glow rad="127000">
                    <a:srgbClr val="5B5249"/>
                  </a:glow>
                </a:effectLst>
                <a:latin typeface="Arial" panose="020B0604020202020204" pitchFamily="34" charset="0"/>
                <a:cs typeface="Arial" panose="020B0604020202020204" pitchFamily="34" charset="0"/>
              </a:rPr>
              <a:t>الله-الإنسان</a:t>
            </a:r>
            <a:endParaRPr lang="en-US" sz="6600" b="1" dirty="0">
              <a:solidFill>
                <a:srgbClr val="CC00FF"/>
              </a:solidFill>
              <a:effectLst>
                <a:glow rad="127000">
                  <a:srgbClr val="5B5249"/>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765960"/>
                                        </p:tgtEl>
                                        <p:attrNameLst>
                                          <p:attrName>style.visibility</p:attrName>
                                        </p:attrNameLst>
                                      </p:cBhvr>
                                      <p:to>
                                        <p:strVal val="visible"/>
                                      </p:to>
                                    </p:set>
                                    <p:animEffect transition="in" filter="fade">
                                      <p:cBhvr>
                                        <p:cTn id="24" dur="1000"/>
                                        <p:tgtEl>
                                          <p:spTgt spid="765960"/>
                                        </p:tgtEl>
                                      </p:cBhvr>
                                    </p:animEffect>
                                    <p:anim calcmode="lin" valueType="num">
                                      <p:cBhvr>
                                        <p:cTn id="25" dur="1000" fill="hold"/>
                                        <p:tgtEl>
                                          <p:spTgt spid="765960"/>
                                        </p:tgtEl>
                                        <p:attrNameLst>
                                          <p:attrName>ppt_x</p:attrName>
                                        </p:attrNameLst>
                                      </p:cBhvr>
                                      <p:tavLst>
                                        <p:tav tm="0">
                                          <p:val>
                                            <p:strVal val="#ppt_x"/>
                                          </p:val>
                                        </p:tav>
                                        <p:tav tm="100000">
                                          <p:val>
                                            <p:strVal val="#ppt_x"/>
                                          </p:val>
                                        </p:tav>
                                      </p:tavLst>
                                    </p:anim>
                                    <p:anim calcmode="lin" valueType="num">
                                      <p:cBhvr>
                                        <p:cTn id="26" dur="900" decel="100000" fill="hold"/>
                                        <p:tgtEl>
                                          <p:spTgt spid="765960"/>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9" grpId="0"/>
      <p:bldP spid="76596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58"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59" name="Text Box 7"/>
          <p:cNvSpPr txBox="1">
            <a:spLocks noChangeArrowheads="1"/>
          </p:cNvSpPr>
          <p:nvPr/>
        </p:nvSpPr>
        <p:spPr bwMode="auto">
          <a:xfrm>
            <a:off x="76224" y="6308749"/>
            <a:ext cx="2296521"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شيفرة دافنشي، 197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2260" name="TextBox 5"/>
          <p:cNvSpPr txBox="1">
            <a:spLocks noChangeArrowheads="1"/>
          </p:cNvSpPr>
          <p:nvPr/>
        </p:nvSpPr>
        <p:spPr bwMode="auto">
          <a:xfrm>
            <a:off x="3505200" y="1477985"/>
            <a:ext cx="5530851" cy="3538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عزيزي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أعلن تيبينغ قائلاً أنَّه حتى 325 م كان أتباع يسوع ينظرون إليه باعتباره نبياً فانياً... رجلاً عظيماً وقوياً ولكنه رغم ذلك رجل، فهو فانٍ صوفي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ابن الله؟ صحيح</a:t>
            </a:r>
            <a:r>
              <a:rPr lang="ar-JO" sz="2800" dirty="0">
                <a:solidFill>
                  <a:srgbClr val="FFFFFF"/>
                </a:solidFill>
                <a:latin typeface="Arial" panose="020B0604020202020204" pitchFamily="34" charset="0"/>
                <a:cs typeface="Arial" panose="020B0604020202020204" pitchFamily="34" charset="0"/>
              </a:rPr>
              <a:t>،</a:t>
            </a: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قال تيبينغ فقد تم اقتراح تأسيس يسوع باعتباره ابن الله رسمياً والتصويت عليه من قبل مجمع نيقية.</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2261" name="Title 1"/>
          <p:cNvSpPr>
            <a:spLocks noGrp="1"/>
          </p:cNvSpPr>
          <p:nvPr>
            <p:ph type="title"/>
          </p:nvPr>
        </p:nvSpPr>
        <p:spPr>
          <a:xfrm>
            <a:off x="323850" y="115888"/>
            <a:ext cx="8820150" cy="1143000"/>
          </a:xfrm>
        </p:spPr>
        <p:txBody>
          <a:bodyPr/>
          <a:lstStyle/>
          <a:p>
            <a:pPr algn="r"/>
            <a:r>
              <a:rPr lang="ar-JO" sz="3200" b="1" dirty="0">
                <a:solidFill>
                  <a:schemeClr val="bg1"/>
                </a:solidFill>
                <a:latin typeface="Arial" panose="020B0604020202020204" pitchFamily="34" charset="0"/>
                <a:ea typeface="ＭＳ Ｐゴシック" charset="0"/>
                <a:cs typeface="Arial" panose="020B0604020202020204" pitchFamily="34" charset="0"/>
              </a:rPr>
              <a:t>رؤية براون ليسوع من خلال المؤرخ لي تيبينج...</a:t>
            </a:r>
            <a:endParaRPr lang="en-US" sz="32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0" y="0"/>
            <a:ext cx="9144000" cy="7620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حفار الذهب يضرب وقتاً كبيراً</a:t>
            </a:r>
            <a:endParaRPr lang="en-US" b="1" dirty="0">
              <a:latin typeface="Arial" panose="020B0604020202020204" pitchFamily="34" charset="0"/>
              <a:ea typeface="ＭＳ Ｐゴシック" charset="0"/>
              <a:cs typeface="Arial" panose="020B0604020202020204" pitchFamily="34" charset="0"/>
            </a:endParaRPr>
          </a:p>
        </p:txBody>
      </p:sp>
      <p:pic>
        <p:nvPicPr>
          <p:cNvPr id="303106" name="Picture 4" descr="image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3282"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84477" cy="6858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1"/>
            <a:ext cx="8305800" cy="5867400"/>
          </a:xfrm>
          <a:effectLst>
            <a:outerShdw blurRad="63500" dist="35921" dir="2700000" algn="ctr" rotWithShape="0">
              <a:srgbClr val="020009">
                <a:alpha val="74997"/>
              </a:srgbClr>
            </a:outerShdw>
          </a:effectLst>
        </p:spPr>
        <p:txBody>
          <a:bodyPr/>
          <a:lstStyle/>
          <a:p>
            <a:pPr eaLnBrk="1" hangingPunct="1">
              <a:defRPr/>
            </a:pPr>
            <a:r>
              <a:rPr lang="ar-JO" sz="7200" dirty="0">
                <a:solidFill>
                  <a:schemeClr val="tx1"/>
                </a:solidFill>
                <a:latin typeface="Arial" panose="020B0604020202020204" pitchFamily="34" charset="0"/>
                <a:ea typeface="ＭＳ Ｐゴシック" charset="0"/>
                <a:cs typeface="Arial" panose="020B0604020202020204" pitchFamily="34" charset="0"/>
              </a:rPr>
              <a:t>إذاً ماذا آمنت </a:t>
            </a:r>
            <a:br>
              <a:rPr lang="ar-JO" sz="7200" dirty="0">
                <a:solidFill>
                  <a:schemeClr val="tx1"/>
                </a:solidFill>
                <a:latin typeface="Arial" panose="020B0604020202020204" pitchFamily="34" charset="0"/>
                <a:ea typeface="ＭＳ Ｐゴシック" charset="0"/>
                <a:cs typeface="Arial" panose="020B0604020202020204" pitchFamily="34" charset="0"/>
              </a:rPr>
            </a:br>
            <a:r>
              <a:rPr lang="ar-JO" sz="7200" dirty="0">
                <a:solidFill>
                  <a:schemeClr val="tx1"/>
                </a:solidFill>
                <a:latin typeface="Arial" panose="020B0604020202020204" pitchFamily="34" charset="0"/>
                <a:ea typeface="ＭＳ Ｐゴシック" charset="0"/>
                <a:cs typeface="Arial" panose="020B0604020202020204" pitchFamily="34" charset="0"/>
              </a:rPr>
              <a:t>الكنيسة الأولى </a:t>
            </a:r>
            <a:br>
              <a:rPr lang="ar-JO" sz="7200" dirty="0">
                <a:solidFill>
                  <a:schemeClr val="tx1"/>
                </a:solidFill>
                <a:latin typeface="Arial" panose="020B0604020202020204" pitchFamily="34" charset="0"/>
                <a:ea typeface="ＭＳ Ｐゴシック" charset="0"/>
                <a:cs typeface="Arial" panose="020B0604020202020204" pitchFamily="34" charset="0"/>
              </a:rPr>
            </a:br>
            <a:r>
              <a:rPr lang="ar-JO" sz="7200" u="sng" dirty="0">
                <a:solidFill>
                  <a:schemeClr val="tx1"/>
                </a:solidFill>
                <a:latin typeface="Arial" panose="020B0604020202020204" pitchFamily="34" charset="0"/>
                <a:ea typeface="ＭＳ Ｐゴシック" charset="0"/>
                <a:cs typeface="Arial" panose="020B0604020202020204" pitchFamily="34" charset="0"/>
              </a:rPr>
              <a:t>بالحقيقة</a:t>
            </a:r>
            <a:r>
              <a:rPr lang="ar-JO" sz="7200" dirty="0">
                <a:solidFill>
                  <a:schemeClr val="tx1"/>
                </a:solidFill>
                <a:latin typeface="Arial" panose="020B0604020202020204" pitchFamily="34" charset="0"/>
                <a:ea typeface="ＭＳ Ｐゴシック" charset="0"/>
                <a:cs typeface="Arial" panose="020B0604020202020204" pitchFamily="34" charset="0"/>
              </a:rPr>
              <a:t> </a:t>
            </a:r>
            <a:br>
              <a:rPr lang="ar-JO" sz="7200" dirty="0">
                <a:solidFill>
                  <a:schemeClr val="tx1"/>
                </a:solidFill>
                <a:latin typeface="Arial" panose="020B0604020202020204" pitchFamily="34" charset="0"/>
                <a:ea typeface="ＭＳ Ｐゴシック" charset="0"/>
                <a:cs typeface="Arial" panose="020B0604020202020204" pitchFamily="34" charset="0"/>
              </a:rPr>
            </a:br>
            <a:r>
              <a:rPr lang="ar-JO" sz="7200" dirty="0">
                <a:solidFill>
                  <a:schemeClr val="tx1"/>
                </a:solidFill>
                <a:latin typeface="Arial" panose="020B0604020202020204" pitchFamily="34" charset="0"/>
                <a:ea typeface="ＭＳ Ｐゴシック" charset="0"/>
                <a:cs typeface="Arial" panose="020B0604020202020204" pitchFamily="34" charset="0"/>
              </a:rPr>
              <a:t>عن يسوع؟</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5330"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566867"/>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5331" name="Rectangle 3"/>
          <p:cNvSpPr>
            <a:spLocks noGrp="1" noChangeArrowheads="1"/>
          </p:cNvSpPr>
          <p:nvPr>
            <p:ph type="ctrTitle"/>
          </p:nvPr>
        </p:nvSpPr>
        <p:spPr>
          <a:xfrm>
            <a:off x="0" y="228600"/>
            <a:ext cx="9144000" cy="1143000"/>
          </a:xfrm>
        </p:spPr>
        <p:txBody>
          <a:bodyPr/>
          <a:lstStyle/>
          <a:p>
            <a:pPr eaLnBrk="1" hangingPunct="1"/>
            <a:r>
              <a:rPr lang="ar-JO" sz="2800" b="1" dirty="0">
                <a:solidFill>
                  <a:schemeClr val="tx1"/>
                </a:solidFill>
                <a:latin typeface="Arial" panose="020B0604020202020204" pitchFamily="34" charset="0"/>
                <a:ea typeface="ＭＳ Ｐゴシック" charset="0"/>
                <a:cs typeface="Arial" panose="020B0604020202020204" pitchFamily="34" charset="0"/>
              </a:rPr>
              <a:t>هل يحتاج المسيحيون الذين آمنوا أن يسوع مجرد إنسان</a:t>
            </a:r>
            <a:br>
              <a:rPr lang="ar-JO" sz="2800" b="1" dirty="0">
                <a:solidFill>
                  <a:schemeClr val="tx1"/>
                </a:solidFill>
                <a:latin typeface="Arial" panose="020B0604020202020204" pitchFamily="34" charset="0"/>
                <a:ea typeface="ＭＳ Ｐゴシック" charset="0"/>
                <a:cs typeface="Arial" panose="020B0604020202020204" pitchFamily="34" charset="0"/>
              </a:rPr>
            </a:br>
            <a:r>
              <a:rPr lang="ar-JO" sz="2800" b="1" dirty="0">
                <a:solidFill>
                  <a:schemeClr val="tx1"/>
                </a:solidFill>
                <a:latin typeface="Arial" panose="020B0604020202020204" pitchFamily="34" charset="0"/>
                <a:ea typeface="ＭＳ Ｐゴシック" charset="0"/>
                <a:cs typeface="Arial" panose="020B0604020202020204" pitchFamily="34" charset="0"/>
              </a:rPr>
              <a:t> إلى العبادة سراً في سراديب الموتى؟ كلام فارغ</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450"/>
            <a:ext cx="91440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9139" name="Rectangle 3"/>
          <p:cNvSpPr>
            <a:spLocks noGrp="1" noChangeArrowheads="1"/>
          </p:cNvSpPr>
          <p:nvPr>
            <p:ph type="ctrTitle"/>
          </p:nvPr>
        </p:nvSpPr>
        <p:spPr>
          <a:xfrm>
            <a:off x="0" y="0"/>
            <a:ext cx="9144000" cy="1371600"/>
          </a:xfrm>
          <a:solidFill>
            <a:srgbClr val="020009"/>
          </a:solidFill>
        </p:spPr>
        <p:txBody>
          <a:bodyPr anchor="ctr"/>
          <a:lstStyle/>
          <a:p>
            <a:pPr eaLnBrk="1" hangingPunct="1">
              <a:defRPr/>
            </a:pPr>
            <a:r>
              <a:rPr lang="ar-JO" sz="3600" b="1" dirty="0">
                <a:solidFill>
                  <a:schemeClr val="tx1"/>
                </a:solidFill>
                <a:effectLst>
                  <a:outerShdw blurRad="38100" dist="38100" dir="2700000" algn="tl">
                    <a:srgbClr val="00007A"/>
                  </a:outerShdw>
                </a:effectLst>
                <a:latin typeface="Arial" panose="020B0604020202020204" pitchFamily="34" charset="0"/>
                <a:ea typeface="ＭＳ Ｐゴシック" charset="0"/>
                <a:cs typeface="Arial" panose="020B0604020202020204" pitchFamily="34" charset="0"/>
              </a:rPr>
              <a:t>هل سيموت المسيحيون الذين آمنوا أن يسوع مجرد إنسان شهداء؟ هذا صعب</a:t>
            </a:r>
            <a:endParaRPr lang="en-US" sz="3600" b="1" dirty="0">
              <a:solidFill>
                <a:schemeClr val="tx1"/>
              </a:solidFill>
              <a:effectLst>
                <a:outerShdw blurRad="38100" dist="38100" dir="2700000" algn="tl">
                  <a:srgbClr val="00007A"/>
                </a:outerShdw>
              </a:effectLst>
              <a:latin typeface="Arial" panose="020B0604020202020204" pitchFamily="34" charset="0"/>
              <a:ea typeface="ＭＳ Ｐゴシック" charset="0"/>
              <a:cs typeface="Arial" panose="020B0604020202020204" pitchFamily="34" charset="0"/>
            </a:endParaRPr>
          </a:p>
        </p:txBody>
      </p:sp>
      <p:sp>
        <p:nvSpPr>
          <p:cNvPr id="5" name="Rectangle 4"/>
          <p:cNvSpPr txBox="1">
            <a:spLocks noChangeArrowheads="1"/>
          </p:cNvSpPr>
          <p:nvPr/>
        </p:nvSpPr>
        <p:spPr bwMode="auto">
          <a:xfrm>
            <a:off x="1066801" y="5516564"/>
            <a:ext cx="8077200" cy="1371600"/>
          </a:xfrm>
          <a:prstGeom prst="rect">
            <a:avLst/>
          </a:prstGeom>
          <a:gradFill rotWithShape="1">
            <a:gsLst>
              <a:gs pos="0">
                <a:schemeClr val="bg1"/>
              </a:gs>
              <a:gs pos="100000">
                <a:schemeClr val="bg1">
                  <a:gamma/>
                  <a:shade val="46275"/>
                  <a:invGamma/>
                </a:schemeClr>
              </a:gs>
            </a:gsLst>
            <a:lin ang="5400000" scaled="1"/>
          </a:gradFill>
          <a:ln w="9525">
            <a:noFill/>
            <a:miter lim="800000"/>
            <a:headEnd/>
            <a:tailEnd/>
          </a:ln>
          <a:effectLst/>
        </p:spPr>
        <p:txBody>
          <a:bodyPr lIns="90993" tIns="45499" rIns="90993" bIns="45499"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80000"/>
              </a:lnSpc>
              <a:spcBef>
                <a:spcPct val="20000"/>
              </a:spcBef>
              <a:spcAft>
                <a:spcPct val="0"/>
              </a:spcAft>
              <a:buClr>
                <a:srgbClr val="66CCFF"/>
              </a:buClr>
              <a:buSzPct val="80000"/>
              <a:buFont typeface="Arial"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 إغناطيوس أسقف أنطاكية عبادة الإمبراطور وأُحضر إلى روما ليكون طعاماً للوحوش.</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94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Rectangle 3"/>
          <p:cNvSpPr>
            <a:spLocks noGrp="1" noChangeArrowheads="1"/>
          </p:cNvSpPr>
          <p:nvPr>
            <p:ph type="ctrTitle"/>
          </p:nvPr>
        </p:nvSpPr>
        <p:spPr>
          <a:xfrm>
            <a:off x="0" y="5715000"/>
            <a:ext cx="9144000" cy="990600"/>
          </a:xfrm>
          <a:noFill/>
        </p:spPr>
        <p:txBody>
          <a:bodyPr/>
          <a:lstStyle/>
          <a:p>
            <a:pPr eaLnBrk="1" hangingPunct="1"/>
            <a:r>
              <a:rPr lang="ar-JO" sz="3600" b="1" dirty="0">
                <a:solidFill>
                  <a:schemeClr val="tx1"/>
                </a:solidFill>
                <a:latin typeface="Arial" panose="020B0604020202020204" pitchFamily="34" charset="0"/>
                <a:ea typeface="ＭＳ Ｐゴシック" charset="0"/>
                <a:cs typeface="Arial" panose="020B0604020202020204" pitchFamily="34" charset="0"/>
              </a:rPr>
              <a:t>استشهاد بربيتوا (203 م)</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ar-JO" altLang="en-US" sz="4000" dirty="0">
                <a:solidFill>
                  <a:schemeClr val="bg1"/>
                </a:solidFill>
                <a:cs typeface="Arial" panose="020B0604020202020204" pitchFamily="34" charset="0"/>
              </a:rPr>
              <a:t>ألكسندر ضد آريوس الهرطوقي</a:t>
            </a:r>
            <a:endParaRPr lang="en-US" altLang="en-US" sz="4000" dirty="0">
              <a:solidFill>
                <a:schemeClr val="bg1"/>
              </a:solidFill>
              <a:cs typeface="Arial" panose="020B0604020202020204" pitchFamily="34" charset="0"/>
            </a:endParaRP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377D160-8759-AC1C-D521-2F5B5F4975B1}"/>
              </a:ext>
            </a:extLst>
          </p:cNvPr>
          <p:cNvSpPr txBox="1">
            <a:spLocks noChangeArrowheads="1"/>
          </p:cNvSpPr>
          <p:nvPr/>
        </p:nvSpPr>
        <p:spPr bwMode="auto">
          <a:xfrm>
            <a:off x="1828231" y="1511741"/>
            <a:ext cx="2264774" cy="1202510"/>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ألكسندر :        أسقف       الإسكندرية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5" name="Group 10">
            <a:extLst>
              <a:ext uri="{FF2B5EF4-FFF2-40B4-BE49-F238E27FC236}">
                <a16:creationId xmlns:a16="http://schemas.microsoft.com/office/drawing/2014/main" id="{1F335CA3-E3D7-66A1-B3C4-844CBB2945EF}"/>
              </a:ext>
            </a:extLst>
          </p:cNvPr>
          <p:cNvGrpSpPr/>
          <p:nvPr/>
        </p:nvGrpSpPr>
        <p:grpSpPr>
          <a:xfrm>
            <a:off x="4916927" y="1324087"/>
            <a:ext cx="3081059" cy="5000513"/>
            <a:chOff x="4916927" y="1324087"/>
            <a:chExt cx="3081059" cy="5000513"/>
          </a:xfrm>
        </p:grpSpPr>
        <p:grpSp>
          <p:nvGrpSpPr>
            <p:cNvPr id="11"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12"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65" charset="-128"/>
                    <a:cs typeface="Arial" panose="020B0604020202020204" pitchFamily="34" charset="0"/>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الآب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الإبن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 name="Text Box 5">
              <a:extLst>
                <a:ext uri="{FF2B5EF4-FFF2-40B4-BE49-F238E27FC236}">
                  <a16:creationId xmlns:a16="http://schemas.microsoft.com/office/drawing/2014/main" id="{FC773B2E-0BF2-55FF-C5A7-E5EBA4B7AAE4}"/>
                </a:ext>
              </a:extLst>
            </p:cNvPr>
            <p:cNvSpPr txBox="1">
              <a:spLocks noChangeArrowheads="1"/>
            </p:cNvSpPr>
            <p:nvPr/>
          </p:nvSpPr>
          <p:spPr bwMode="auto">
            <a:xfrm>
              <a:off x="5031207" y="1530914"/>
              <a:ext cx="2264774" cy="1089658"/>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آريوس :</a:t>
              </a:r>
            </a:p>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شيخ تحت ألكسندر</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21006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ar-JO" altLang="en-US" sz="4800" dirty="0">
                <a:solidFill>
                  <a:schemeClr val="bg1"/>
                </a:solidFill>
                <a:cs typeface="Arial" panose="020B0604020202020204" pitchFamily="34" charset="0"/>
              </a:rPr>
              <a:t>ماذا عن نيقية</a:t>
            </a:r>
            <a:br>
              <a:rPr lang="en-US" altLang="en-US" sz="4800" dirty="0">
                <a:solidFill>
                  <a:schemeClr val="bg1"/>
                </a:solidFill>
                <a:cs typeface="Arial" panose="020B0604020202020204" pitchFamily="34" charset="0"/>
              </a:rPr>
            </a:br>
            <a:r>
              <a:rPr lang="ar-JO" altLang="en-US" sz="4000" dirty="0">
                <a:solidFill>
                  <a:schemeClr val="bg1"/>
                </a:solidFill>
                <a:cs typeface="Arial" panose="020B0604020202020204" pitchFamily="34" charset="0"/>
              </a:rPr>
              <a:t>(325 م) ؟</a:t>
            </a:r>
            <a:endParaRPr lang="en-US" altLang="en-US" sz="4800" dirty="0">
              <a:solidFill>
                <a:schemeClr val="bg1"/>
              </a:solidFill>
              <a:cs typeface="Arial" panose="020B0604020202020204" pitchFamily="34" charset="0"/>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اجتمع الأساقفة في جميع أنحاء الإمبراطورية الشرقية وطردوا أريوس الإسكندري</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The Atlas of the Bible and the History of Christianity,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ألكسندر</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آريوس</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نيقية</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746277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325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2" name="Rectangle 9"/>
          <p:cNvSpPr>
            <a:spLocks noGrp="1" noChangeArrowheads="1"/>
          </p:cNvSpPr>
          <p:nvPr>
            <p:ph type="ctrTitle"/>
          </p:nvPr>
        </p:nvSpPr>
        <p:spPr>
          <a:xfrm>
            <a:off x="762000" y="304800"/>
            <a:ext cx="7772400" cy="914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ماذا عن نيقية ؟</a:t>
            </a:r>
            <a:endParaRPr lang="en-US" b="1" dirty="0">
              <a:latin typeface="Arial" panose="020B0604020202020204" pitchFamily="34" charset="0"/>
              <a:ea typeface="ＭＳ Ｐゴシック" charset="0"/>
              <a:cs typeface="Arial" panose="020B0604020202020204" pitchFamily="34" charset="0"/>
            </a:endParaRP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مجمع نيقية</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الخيال</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الآريوسيين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ليس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7" name="Text Box 35"/>
          <p:cNvSpPr txBox="1">
            <a:spLocks noChangeArrowheads="1"/>
          </p:cNvSpPr>
          <p:nvPr/>
        </p:nvSpPr>
        <p:spPr bwMode="auto">
          <a:xfrm>
            <a:off x="6858001" y="4724427"/>
            <a:ext cx="2057400" cy="83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الأرثوذكسيين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يسوع هو الله</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 أصوات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300 صوت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الحقيقة</a:t>
            </a:r>
            <a:endParaRPr kumimoji="0" lang="en-US" sz="3600" b="0" i="0" u="none" strike="noStrike" kern="10" cap="none" spc="0" normalizeH="0" baseline="0" noProof="0" dirty="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5711234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B50069"/>
              </a:solidFill>
              <a:effectLst/>
              <a:uLnTx/>
              <a:uFillTx/>
              <a:latin typeface="Arial" panose="020B0604020202020204" pitchFamily="34" charset="0"/>
              <a:ea typeface="ＭＳ Ｐゴシック" charset="0"/>
              <a:cs typeface="Arial" panose="020B0604020202020204" pitchFamily="34"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768007" name="Text Box 7"/>
          <p:cNvSpPr txBox="1">
            <a:spLocks noChangeArrowheads="1"/>
          </p:cNvSpPr>
          <p:nvPr/>
        </p:nvSpPr>
        <p:spPr bwMode="auto">
          <a:xfrm>
            <a:off x="4876800" y="4098963"/>
            <a:ext cx="42672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أنا والآب واحد</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 10: 30</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ar-JO" dirty="0">
                <a:solidFill>
                  <a:schemeClr val="bg1"/>
                </a:solidFill>
                <a:ea typeface="+mj-ea"/>
                <a:cs typeface="Arial" panose="020B0604020202020204" pitchFamily="34" charset="0"/>
              </a:rPr>
              <a:t>إيمان القرن الأول بالألوهية</a:t>
            </a:r>
            <a:endParaRPr lang="en-US" dirty="0">
              <a:solidFill>
                <a:schemeClr val="bg1"/>
              </a:solidFill>
              <a:ea typeface="+mj-ea"/>
              <a:cs typeface="Arial" panose="020B0604020202020204" pitchFamily="34" charset="0"/>
            </a:endParaRP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7878"/>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بطرس </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إلهنا والمخلص يسوع المسيح</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بط 1: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68011" name="Text Box 11"/>
          <p:cNvSpPr txBox="1">
            <a:spLocks noChangeArrowheads="1"/>
          </p:cNvSpPr>
          <p:nvPr/>
        </p:nvSpPr>
        <p:spPr bwMode="auto">
          <a:xfrm>
            <a:off x="1" y="4098963"/>
            <a:ext cx="4572000" cy="2030879"/>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الآب</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قائلاً عن الإبن كرسيك يا الله</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 8</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012" name="Text Box 12"/>
          <p:cNvSpPr txBox="1">
            <a:spLocks noChangeArrowheads="1"/>
          </p:cNvSpPr>
          <p:nvPr/>
        </p:nvSpPr>
        <p:spPr bwMode="auto">
          <a:xfrm>
            <a:off x="0" y="288963"/>
            <a:ext cx="3657600" cy="1753880"/>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بولس</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يسوع رباً على الكل</a:t>
            </a:r>
            <a:b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9: 5</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75156157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0"/>
            <a:ext cx="9144000" cy="914401"/>
          </a:xfrm>
          <a:solidFill>
            <a:schemeClr val="bg2"/>
          </a:solidFill>
          <a:effectLst>
            <a:outerShdw blurRad="63500" dist="35921" dir="2700000" algn="ctr" rotWithShape="0">
              <a:srgbClr val="000000"/>
            </a:outerShdw>
          </a:effectLst>
        </p:spPr>
        <p:txBody>
          <a:bodyPr/>
          <a:lstStyle/>
          <a:p>
            <a:pPr algn="ctr">
              <a:defRPr/>
            </a:pPr>
            <a:r>
              <a:rPr lang="ar-JO" sz="3600" dirty="0">
                <a:solidFill>
                  <a:schemeClr val="bg1"/>
                </a:solidFill>
                <a:effectLst>
                  <a:outerShdw blurRad="38100" dist="38100" dir="2700000" algn="tl">
                    <a:srgbClr val="000000"/>
                  </a:outerShdw>
                </a:effectLst>
                <a:ea typeface="ＭＳ Ｐゴシック" charset="0"/>
                <a:cs typeface="Arial" panose="020B0604020202020204" pitchFamily="34" charset="0"/>
              </a:rPr>
              <a:t>الإيمان بألوهية المسيح قبل نيقية</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1297412" name="Rectangle 4"/>
          <p:cNvSpPr>
            <a:spLocks noChangeArrowheads="1"/>
          </p:cNvSpPr>
          <p:nvPr/>
        </p:nvSpPr>
        <p:spPr bwMode="auto">
          <a:xfrm>
            <a:off x="0" y="990600"/>
            <a:ext cx="9001156" cy="5715000"/>
          </a:xfrm>
          <a:prstGeom prst="rect">
            <a:avLst/>
          </a:prstGeom>
          <a:noFill/>
          <a:ln w="12700">
            <a:noFill/>
            <a:miter lim="800000"/>
            <a:headEnd/>
            <a:tailEnd/>
          </a:ln>
          <a:effectLst/>
        </p:spPr>
        <p:txBody>
          <a:bodyPr lIns="90043" tIns="44238" rIns="90043" bIns="44238" anchor="ctr"/>
          <a:lstStyle/>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أغناطيوس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ظهر الله نفسه في صورة بشرية (105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أكليمندس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من الجيد أن تفكر بيسوع المسيح على أنه الله (150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إيريناوس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هو الله لأن اسم عمانوئيل يشير إلى ذلك (180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ترتليانوس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المسيح إلهنا (200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أوريجانوس</a:t>
            </a:r>
            <a:r>
              <a:rPr kumimoji="0" lang="ar-JO"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لا يجب أن ينزعج أحد كون المخلص هو الله نفسه (225 م)</a:t>
            </a:r>
            <a:endParaRPr kumimoji="0" lang="en-US" altLang="ja-JP"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a:p>
            <a:pPr marL="1077913" marR="0" lvl="0" indent="-1077913"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لاكتانتيوس</a:t>
            </a:r>
            <a:r>
              <a:rPr kumimoji="0" lang="ar-JO" sz="32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 : نؤمن أنه الله (304 م)</a:t>
            </a:r>
            <a:endParaRPr kumimoji="0" lang="en-US" sz="4000" b="1" i="0" u="none" strike="noStrike" kern="1200" cap="none" spc="0" normalizeH="0" baseline="0" noProof="0" dirty="0">
              <a:ln>
                <a:noFill/>
              </a:ln>
              <a:solidFill>
                <a:srgbClr val="8CF4EA"/>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1297413" name="Text Box 5"/>
          <p:cNvSpPr txBox="1">
            <a:spLocks noChangeArrowheads="1"/>
          </p:cNvSpPr>
          <p:nvPr/>
        </p:nvSpPr>
        <p:spPr bwMode="auto">
          <a:xfrm>
            <a:off x="0" y="6413651"/>
            <a:ext cx="5904656" cy="399663"/>
          </a:xfrm>
          <a:prstGeom prst="rect">
            <a:avLst/>
          </a:prstGeom>
          <a:noFill/>
          <a:ln w="9525">
            <a:noFill/>
            <a:miter lim="800000"/>
            <a:headEnd/>
            <a:tailEnd/>
          </a:ln>
          <a:effectLst>
            <a:outerShdw blurRad="63500" dist="38099" dir="2700000" algn="ctr" rotWithShape="0">
              <a:schemeClr val="bg2">
                <a:alpha val="74997"/>
              </a:schemeClr>
            </a:outerShdw>
          </a:effectLst>
        </p:spPr>
        <p:txBody>
          <a:bodyPr wrap="squar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rPr>
              <a:t>بيركوت، 93-100 في جارلو آند جونز، 94</a:t>
            </a:r>
            <a:endParaRPr kumimoji="0" lang="en-US" sz="2000" b="1" i="0" u="none" strike="noStrike" kern="1200" cap="none" spc="0" normalizeH="0" baseline="0" noProof="0" dirty="0">
              <a:ln>
                <a:noFill/>
              </a:ln>
              <a:solidFill>
                <a:srgbClr val="FFFFFF"/>
              </a:solidFill>
              <a:effectLst>
                <a:glow rad="228600">
                  <a:srgbClr val="000000">
                    <a:satMod val="175000"/>
                    <a:alpha val="86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604618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1376559" y="411163"/>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1116064" y="1447800"/>
            <a:ext cx="373211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نؤمن بإله واحد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آب ضابط الكل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خالق السماء والأرض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كل ما يرى وما لا يرى</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وبرب واحد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ابن الله الوحيد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نور من نور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إله حق من إله حق</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34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0" y="0"/>
            <a:ext cx="9144000" cy="990600"/>
          </a:xfrm>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سيقان جميلة</a:t>
            </a:r>
            <a:endParaRPr lang="en-US" b="1" dirty="0">
              <a:latin typeface="Arial" panose="020B0604020202020204" pitchFamily="34" charset="0"/>
              <a:ea typeface="ＭＳ Ｐゴシック" charset="0"/>
              <a:cs typeface="Arial" panose="020B0604020202020204" pitchFamily="34" charset="0"/>
            </a:endParaRPr>
          </a:p>
        </p:txBody>
      </p:sp>
      <p:pic>
        <p:nvPicPr>
          <p:cNvPr id="305154"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4088"/>
            <a:ext cx="9144000" cy="590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1389258" y="304800"/>
            <a:ext cx="3209533"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747255" y="1556792"/>
            <a:ext cx="449353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مولود غير مخلوق</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مساو الآب في الجوهر</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به كان كل شيء</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في السماء وعلى الأرض</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الذي من أجلنا ومن أجل خلاصنا</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تنازل وتجسد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وصار إنساناً</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7573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1617859" y="457200"/>
            <a:ext cx="3209532" cy="584775"/>
          </a:xfrm>
          <a:noFill/>
          <a:effectLst>
            <a:outerShdw blurRad="63500" dist="35921" dir="2700000" algn="ctr" rotWithShape="0">
              <a:srgbClr val="000000">
                <a:alpha val="74997"/>
              </a:srgbClr>
            </a:outerShdw>
          </a:effectLst>
        </p:spPr>
        <p:txBody>
          <a:bodyPr wrap="none" anchor="t">
            <a:spAutoFit/>
          </a:bodyPr>
          <a:lstStyle/>
          <a:p>
            <a:r>
              <a:rPr lang="ar-JO" altLang="en-US" sz="3200" u="sng" dirty="0">
                <a:solidFill>
                  <a:schemeClr val="bg1"/>
                </a:solidFill>
                <a:cs typeface="Arial" panose="020B0604020202020204" pitchFamily="34" charset="0"/>
              </a:rPr>
              <a:t>مرسوم نيقية (325 م)</a:t>
            </a:r>
            <a:endParaRPr lang="en-US" altLang="en-US" sz="3200" u="sng" dirty="0">
              <a:solidFill>
                <a:schemeClr val="bg1"/>
              </a:solidFill>
              <a:cs typeface="Arial" panose="020B0604020202020204" pitchFamily="34" charset="0"/>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1569789" y="1659285"/>
            <a:ext cx="3137398" cy="3539430"/>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تألم</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وقام في اليوم الثالث</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وصعد إلى السماوات</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وسيأتي ليدين</a:t>
            </a:r>
            <a:b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الأحياء والأموات</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ونؤمن بالروح القدس</a:t>
            </a:r>
            <a:endPar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51351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C188171-5B9E-C281-E1DD-D05DCF62CF0B}"/>
              </a:ext>
            </a:extLst>
          </p:cNvPr>
          <p:cNvGrpSpPr/>
          <p:nvPr/>
        </p:nvGrpSpPr>
        <p:grpSpPr>
          <a:xfrm>
            <a:off x="609600" y="0"/>
            <a:ext cx="8056629" cy="5791200"/>
            <a:chOff x="609600" y="0"/>
            <a:chExt cx="8056629" cy="5791200"/>
          </a:xfrm>
        </p:grpSpPr>
        <p:grpSp>
          <p:nvGrpSpPr>
            <p:cNvPr id="16"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F81B26CA-D459-0E9F-C81E-EA9422C0F61C}"/>
                </a:ext>
              </a:extLst>
            </p:cNvPr>
            <p:cNvSpPr/>
            <p:nvPr/>
          </p:nvSpPr>
          <p:spPr bwMode="auto">
            <a:xfrm>
              <a:off x="755576" y="37840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598C676A-2BE0-C716-4A7B-AC17961A27A9}"/>
                </a:ext>
              </a:extLst>
            </p:cNvPr>
            <p:cNvSpPr/>
            <p:nvPr/>
          </p:nvSpPr>
          <p:spPr bwMode="auto">
            <a:xfrm rot="20373045">
              <a:off x="2470352" y="3525192"/>
              <a:ext cx="1886024" cy="75010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D1137A43-6275-1ECB-33D4-0D41FE49AD41}"/>
                </a:ext>
              </a:extLst>
            </p:cNvPr>
            <p:cNvSpPr/>
            <p:nvPr/>
          </p:nvSpPr>
          <p:spPr bwMode="auto">
            <a:xfrm rot="1706082">
              <a:off x="5272188" y="3306706"/>
              <a:ext cx="1886024" cy="110827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1F8CDE92-B825-4431-C1FD-A7ED7F32AA17}"/>
                </a:ext>
              </a:extLst>
            </p:cNvPr>
            <p:cNvSpPr/>
            <p:nvPr/>
          </p:nvSpPr>
          <p:spPr bwMode="auto">
            <a:xfrm>
              <a:off x="3679751" y="3212533"/>
              <a:ext cx="1886024" cy="509063"/>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8AF2E12F-29D6-C757-BE31-4263EA1C990B}"/>
                </a:ext>
              </a:extLst>
            </p:cNvPr>
            <p:cNvSpPr/>
            <p:nvPr/>
          </p:nvSpPr>
          <p:spPr bwMode="auto">
            <a:xfrm rot="691946">
              <a:off x="6780205" y="3965770"/>
              <a:ext cx="1886024" cy="101311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a:extLst>
                <a:ext uri="{FF2B5EF4-FFF2-40B4-BE49-F238E27FC236}">
                  <a16:creationId xmlns:a16="http://schemas.microsoft.com/office/drawing/2014/main" id="{C1EA2D42-5ABC-F44D-1937-DBCB9E1B886F}"/>
                </a:ext>
              </a:extLst>
            </p:cNvPr>
            <p:cNvSpPr/>
            <p:nvPr/>
          </p:nvSpPr>
          <p:spPr bwMode="auto">
            <a:xfrm rot="1482643">
              <a:off x="6466914" y="4514691"/>
              <a:ext cx="523664" cy="256769"/>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ar-JO" sz="3600" dirty="0">
                <a:solidFill>
                  <a:schemeClr val="bg1"/>
                </a:solidFill>
                <a:ea typeface="ＭＳ Ｐゴシック" charset="0"/>
                <a:cs typeface="Arial" panose="020B0604020202020204" pitchFamily="34" charset="0"/>
              </a:rPr>
              <a:t>الجدل الآريوسي والثالوث</a:t>
            </a:r>
            <a:endParaRPr lang="en-US" sz="3600" dirty="0">
              <a:solidFill>
                <a:schemeClr val="bg1"/>
              </a:solidFill>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07EDEB43-CF48-955F-0C1C-2C6D7780615C}"/>
              </a:ext>
            </a:extLst>
          </p:cNvPr>
          <p:cNvSpPr txBox="1">
            <a:spLocks noChangeArrowheads="1"/>
          </p:cNvSpPr>
          <p:nvPr/>
        </p:nvSpPr>
        <p:spPr bwMode="auto">
          <a:xfrm>
            <a:off x="539552" y="3699611"/>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الصراع مع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2DFCA213-B3B4-AEED-C19A-DBF630395E0C}"/>
              </a:ext>
            </a:extLst>
          </p:cNvPr>
          <p:cNvSpPr txBox="1">
            <a:spLocks noChangeArrowheads="1"/>
          </p:cNvSpPr>
          <p:nvPr/>
        </p:nvSpPr>
        <p:spPr bwMode="auto">
          <a:xfrm>
            <a:off x="1913278" y="3813440"/>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نيقية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2B94BF3A-2F39-9ABD-3456-0C9AD23C36F6}"/>
              </a:ext>
            </a:extLst>
          </p:cNvPr>
          <p:cNvSpPr txBox="1">
            <a:spLocks noChangeArrowheads="1"/>
          </p:cNvSpPr>
          <p:nvPr/>
        </p:nvSpPr>
        <p:spPr bwMode="auto">
          <a:xfrm>
            <a:off x="3860726" y="3023336"/>
            <a:ext cx="1799555" cy="71006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A2696D3A-2C1F-5E25-EBF9-0DA6DBF45544}"/>
              </a:ext>
            </a:extLst>
          </p:cNvPr>
          <p:cNvSpPr txBox="1">
            <a:spLocks noChangeArrowheads="1"/>
          </p:cNvSpPr>
          <p:nvPr/>
        </p:nvSpPr>
        <p:spPr bwMode="auto">
          <a:xfrm>
            <a:off x="5436741" y="3499586"/>
            <a:ext cx="17995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4ABA783-AB7C-5070-65AA-57879B07C169}"/>
              </a:ext>
            </a:extLst>
          </p:cNvPr>
          <p:cNvSpPr txBox="1">
            <a:spLocks noChangeArrowheads="1"/>
          </p:cNvSpPr>
          <p:nvPr/>
        </p:nvSpPr>
        <p:spPr bwMode="auto">
          <a:xfrm>
            <a:off x="6660232" y="4159093"/>
            <a:ext cx="2015455" cy="402291"/>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 القسطنطينية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84C221A6-6F69-0AFE-425E-15497E8668E7}"/>
              </a:ext>
            </a:extLst>
          </p:cNvPr>
          <p:cNvSpPr txBox="1">
            <a:spLocks noChangeArrowheads="1"/>
          </p:cNvSpPr>
          <p:nvPr/>
        </p:nvSpPr>
        <p:spPr bwMode="auto">
          <a:xfrm>
            <a:off x="1907705" y="55218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الأولي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5">
            <a:extLst>
              <a:ext uri="{FF2B5EF4-FFF2-40B4-BE49-F238E27FC236}">
                <a16:creationId xmlns:a16="http://schemas.microsoft.com/office/drawing/2014/main" id="{8EF7CF67-2493-4003-5363-BFDBDB14E8A8}"/>
              </a:ext>
            </a:extLst>
          </p:cNvPr>
          <p:cNvSpPr txBox="1">
            <a:spLocks noChangeArrowheads="1"/>
          </p:cNvSpPr>
          <p:nvPr/>
        </p:nvSpPr>
        <p:spPr bwMode="auto">
          <a:xfrm>
            <a:off x="4908080" y="5483791"/>
            <a:ext cx="2391246"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الآريوسية النهائي</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0338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6E104F-2BC9-A7AD-7558-DDD1004D63F5}"/>
              </a:ext>
            </a:extLst>
          </p:cNvPr>
          <p:cNvGrpSpPr/>
          <p:nvPr/>
        </p:nvGrpSpPr>
        <p:grpSpPr>
          <a:xfrm>
            <a:off x="990600" y="-243408"/>
            <a:ext cx="7162800" cy="6808788"/>
            <a:chOff x="990600" y="-243408"/>
            <a:chExt cx="7162800" cy="6808788"/>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a:extLst>
                <a:ext uri="{FF2B5EF4-FFF2-40B4-BE49-F238E27FC236}">
                  <a16:creationId xmlns:a16="http://schemas.microsoft.com/office/drawing/2014/main" id="{B87B9C2B-E628-641E-5686-59BDDCDB98A2}"/>
                </a:ext>
              </a:extLst>
            </p:cNvPr>
            <p:cNvSpPr/>
            <p:nvPr/>
          </p:nvSpPr>
          <p:spPr bwMode="auto">
            <a:xfrm>
              <a:off x="2087724" y="1167036"/>
              <a:ext cx="4968552" cy="915802"/>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71AB1832-26CC-E627-BDDF-5FAB1516E424}"/>
                </a:ext>
              </a:extLst>
            </p:cNvPr>
            <p:cNvSpPr/>
            <p:nvPr/>
          </p:nvSpPr>
          <p:spPr bwMode="auto">
            <a:xfrm>
              <a:off x="2163924" y="2481486"/>
              <a:ext cx="4784340" cy="340551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a:extLst>
                <a:ext uri="{FF2B5EF4-FFF2-40B4-BE49-F238E27FC236}">
                  <a16:creationId xmlns:a16="http://schemas.microsoft.com/office/drawing/2014/main" id="{30BCCB99-0E49-AE28-91C8-E6E144142620}"/>
                </a:ext>
              </a:extLst>
            </p:cNvPr>
            <p:cNvSpPr/>
            <p:nvPr/>
          </p:nvSpPr>
          <p:spPr bwMode="auto">
            <a:xfrm>
              <a:off x="1870261" y="5373216"/>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10">
              <a:extLst>
                <a:ext uri="{FF2B5EF4-FFF2-40B4-BE49-F238E27FC236}">
                  <a16:creationId xmlns:a16="http://schemas.microsoft.com/office/drawing/2014/main" id="{1437122F-8267-8B07-9AA7-52C400FBAC62}"/>
                </a:ext>
              </a:extLst>
            </p:cNvPr>
            <p:cNvSpPr/>
            <p:nvPr/>
          </p:nvSpPr>
          <p:spPr bwMode="auto">
            <a:xfrm>
              <a:off x="5518336" y="5401791"/>
              <a:ext cx="2049487" cy="597768"/>
            </a:xfrm>
            <a:prstGeom prst="rect">
              <a:avLst/>
            </a:prstGeom>
            <a:solidFill>
              <a:srgbClr val="ECF8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جون د. حنا، قوائم تاريخ الكنيسة القديم والمتوسط (جراند رابيدز: زوندرفان، 2001)</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ar-JO" dirty="0">
                <a:solidFill>
                  <a:schemeClr val="bg1"/>
                </a:solidFill>
                <a:ea typeface="ＭＳ Ｐゴシック" charset="0"/>
                <a:cs typeface="Arial" panose="020B0604020202020204" pitchFamily="34" charset="0"/>
              </a:rPr>
              <a:t>عودة ظهور الآريوسية</a:t>
            </a:r>
            <a:endParaRPr lang="en-US" dirty="0">
              <a:ea typeface="ＭＳ Ｐゴシック" charset="0"/>
              <a:cs typeface="Arial" panose="020B0604020202020204" pitchFamily="34" charset="0"/>
            </a:endParaRPr>
          </a:p>
        </p:txBody>
      </p:sp>
      <p:sp>
        <p:nvSpPr>
          <p:cNvPr id="2" name="Text Box 5">
            <a:extLst>
              <a:ext uri="{FF2B5EF4-FFF2-40B4-BE49-F238E27FC236}">
                <a16:creationId xmlns:a16="http://schemas.microsoft.com/office/drawing/2014/main" id="{46384C34-9ABF-ED56-4169-AF5EF478DF0C}"/>
              </a:ext>
            </a:extLst>
          </p:cNvPr>
          <p:cNvSpPr txBox="1">
            <a:spLocks noChangeArrowheads="1"/>
          </p:cNvSpPr>
          <p:nvPr/>
        </p:nvSpPr>
        <p:spPr bwMode="auto">
          <a:xfrm>
            <a:off x="1859124" y="4950345"/>
            <a:ext cx="1799555"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325           مجمع            نيقية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5">
            <a:extLst>
              <a:ext uri="{FF2B5EF4-FFF2-40B4-BE49-F238E27FC236}">
                <a16:creationId xmlns:a16="http://schemas.microsoft.com/office/drawing/2014/main" id="{C747D2E4-85A1-C7B1-642E-53C6DF7ADE46}"/>
              </a:ext>
            </a:extLst>
          </p:cNvPr>
          <p:cNvSpPr txBox="1">
            <a:spLocks noChangeArrowheads="1"/>
          </p:cNvSpPr>
          <p:nvPr/>
        </p:nvSpPr>
        <p:spPr bwMode="auto">
          <a:xfrm>
            <a:off x="2018457" y="2766851"/>
            <a:ext cx="2049487"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آريوس                ضد             أثناسيوس</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5">
            <a:extLst>
              <a:ext uri="{FF2B5EF4-FFF2-40B4-BE49-F238E27FC236}">
                <a16:creationId xmlns:a16="http://schemas.microsoft.com/office/drawing/2014/main" id="{39E838D9-05C3-7C22-4151-FAC399950942}"/>
              </a:ext>
            </a:extLst>
          </p:cNvPr>
          <p:cNvSpPr txBox="1">
            <a:spLocks noChangeArrowheads="1"/>
          </p:cNvSpPr>
          <p:nvPr/>
        </p:nvSpPr>
        <p:spPr bwMode="auto">
          <a:xfrm>
            <a:off x="4211960" y="2802054"/>
            <a:ext cx="2886242"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باسيليوس القيصري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النيصي</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غريغوريوس النيزنزي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5">
            <a:extLst>
              <a:ext uri="{FF2B5EF4-FFF2-40B4-BE49-F238E27FC236}">
                <a16:creationId xmlns:a16="http://schemas.microsoft.com/office/drawing/2014/main" id="{1D17D024-F71F-7D90-6232-93F65E70A231}"/>
              </a:ext>
            </a:extLst>
          </p:cNvPr>
          <p:cNvSpPr txBox="1">
            <a:spLocks noChangeArrowheads="1"/>
          </p:cNvSpPr>
          <p:nvPr/>
        </p:nvSpPr>
        <p:spPr bwMode="auto">
          <a:xfrm>
            <a:off x="2018457" y="1127273"/>
            <a:ext cx="2049487"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ظهور الآريوسية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5">
            <a:extLst>
              <a:ext uri="{FF2B5EF4-FFF2-40B4-BE49-F238E27FC236}">
                <a16:creationId xmlns:a16="http://schemas.microsoft.com/office/drawing/2014/main" id="{E7AB37A1-E946-FEDA-A9DB-B703A48C0DB6}"/>
              </a:ext>
            </a:extLst>
          </p:cNvPr>
          <p:cNvSpPr txBox="1">
            <a:spLocks noChangeArrowheads="1"/>
          </p:cNvSpPr>
          <p:nvPr/>
        </p:nvSpPr>
        <p:spPr bwMode="auto">
          <a:xfrm>
            <a:off x="4388157" y="1127273"/>
            <a:ext cx="2533849" cy="833178"/>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الكبادوكيين الثلاثة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5">
            <a:extLst>
              <a:ext uri="{FF2B5EF4-FFF2-40B4-BE49-F238E27FC236}">
                <a16:creationId xmlns:a16="http://schemas.microsoft.com/office/drawing/2014/main" id="{02B01D88-573A-C487-232F-A71CE8287211}"/>
              </a:ext>
            </a:extLst>
          </p:cNvPr>
          <p:cNvSpPr txBox="1">
            <a:spLocks noChangeArrowheads="1"/>
          </p:cNvSpPr>
          <p:nvPr/>
        </p:nvSpPr>
        <p:spPr bwMode="auto">
          <a:xfrm>
            <a:off x="4649279" y="4950345"/>
            <a:ext cx="3048241" cy="1017844"/>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381</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مجمع</a:t>
            </a:r>
            <a:b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القسطنطينية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64924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4" descr="Go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9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2690" name="Rectangle 2"/>
          <p:cNvSpPr>
            <a:spLocks noGrp="1" noRot="1" noChangeArrowheads="1"/>
          </p:cNvSpPr>
          <p:nvPr>
            <p:ph type="title"/>
          </p:nvPr>
        </p:nvSpPr>
        <p:spPr>
          <a:xfrm>
            <a:off x="1600200" y="4267200"/>
            <a:ext cx="7543800" cy="2667000"/>
          </a:xfrm>
          <a:solidFill>
            <a:srgbClr val="000000"/>
          </a:solidFill>
        </p:spPr>
        <p:txBody>
          <a:bodyPr/>
          <a:lstStyle/>
          <a:p>
            <a:pPr eaLnBrk="1" hangingPunct="1"/>
            <a:r>
              <a:rPr lang="ar-JO" sz="3600" dirty="0">
                <a:effectLst/>
                <a:latin typeface="Arial" charset="0"/>
                <a:ea typeface="ＭＳ Ｐゴシック" charset="0"/>
                <a:cs typeface="Arial" charset="0"/>
              </a:rPr>
              <a:t>لقد قلد الرومان اليونانيين في </a:t>
            </a:r>
            <a:br>
              <a:rPr lang="ar-JO" sz="3600" dirty="0">
                <a:effectLst/>
                <a:latin typeface="Arial" charset="0"/>
                <a:ea typeface="ＭＳ Ｐゴシック" charset="0"/>
                <a:cs typeface="Arial" charset="0"/>
              </a:rPr>
            </a:br>
            <a:r>
              <a:rPr lang="ar-JO" sz="3600" dirty="0">
                <a:effectLst/>
                <a:latin typeface="Arial" charset="0"/>
                <a:ea typeface="ＭＳ Ｐゴシック" charset="0"/>
                <a:cs typeface="Arial" charset="0"/>
              </a:rPr>
              <a:t>تحديد أنواع الآلهة التي يجب عبادتها، </a:t>
            </a:r>
            <a:br>
              <a:rPr lang="ar-JO" sz="3600" dirty="0">
                <a:effectLst/>
                <a:latin typeface="Arial" charset="0"/>
                <a:ea typeface="ＭＳ Ｐゴシック" charset="0"/>
                <a:cs typeface="Arial" charset="0"/>
              </a:rPr>
            </a:br>
            <a:r>
              <a:rPr lang="ar-JO" sz="3600" dirty="0">
                <a:effectLst/>
                <a:latin typeface="Arial" charset="0"/>
                <a:ea typeface="ＭＳ Ｐゴシック" charset="0"/>
                <a:cs typeface="Arial" charset="0"/>
              </a:rPr>
              <a:t>واكتفوا بتغيير أسمائهم ببساطة</a:t>
            </a:r>
            <a:endParaRPr lang="en-US" sz="3600" dirty="0">
              <a:effectLst/>
              <a:latin typeface="Arial" charset="0"/>
              <a:ea typeface="ＭＳ Ｐゴシック" charset="0"/>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p:spPr>
        <p:txBody>
          <a:bodyPr/>
          <a:lstStyle/>
          <a:p>
            <a:pPr eaLnBrk="1" hangingPunct="1">
              <a:defRPr/>
            </a:pPr>
            <a:r>
              <a:rPr lang="ar-JO" sz="3600" b="1" dirty="0">
                <a:solidFill>
                  <a:schemeClr val="hlink"/>
                </a:solidFill>
                <a:effectLst>
                  <a:outerShdw blurRad="38100" dist="38100" dir="2700000" algn="tl">
                    <a:srgbClr val="000000">
                      <a:alpha val="43137"/>
                    </a:srgbClr>
                  </a:outerShdw>
                </a:effectLst>
                <a:latin typeface="Arial" panose="020B0604020202020204" pitchFamily="34" charset="0"/>
                <a:ea typeface="MS Pゴシック" charset="0"/>
                <a:cs typeface="Arial" panose="020B0604020202020204" pitchFamily="34" charset="0"/>
              </a:rPr>
              <a:t>يفضل الغنوسيون الرجال على أية حال</a:t>
            </a:r>
            <a:endParaRPr lang="en-US" sz="4000" b="1" dirty="0">
              <a:effectLst>
                <a:outerShdw blurRad="38100" dist="38100" dir="2700000" algn="tl">
                  <a:srgbClr val="000000">
                    <a:alpha val="43137"/>
                  </a:srgbClr>
                </a:outerShdw>
              </a:effectLst>
              <a:latin typeface="Arial" panose="020B0604020202020204" pitchFamily="34" charset="0"/>
              <a:ea typeface="MS Pゴシック" charset="0"/>
              <a:cs typeface="Arial" panose="020B0604020202020204" pitchFamily="34" charset="0"/>
            </a:endParaRPr>
          </a:p>
        </p:txBody>
      </p:sp>
      <p:sp>
        <p:nvSpPr>
          <p:cNvPr id="1309699" name="Rectangle 3"/>
          <p:cNvSpPr>
            <a:spLocks noGrp="1" noChangeArrowheads="1"/>
          </p:cNvSpPr>
          <p:nvPr>
            <p:ph type="body" idx="1"/>
          </p:nvPr>
        </p:nvSpPr>
        <p:spPr>
          <a:xfrm>
            <a:off x="3016250" y="1219200"/>
            <a:ext cx="6019800" cy="5638800"/>
          </a:xfrm>
          <a:solidFill>
            <a:schemeClr val="bg1"/>
          </a:solidFill>
        </p:spPr>
        <p:txBody>
          <a:bodyPr/>
          <a:lstStyle/>
          <a:p>
            <a:pPr marL="0" indent="0" algn="ctr" eaLnBrk="1" hangingPunct="1">
              <a:lnSpc>
                <a:spcPct val="90000"/>
              </a:lnSpc>
              <a:buFont typeface="Wingdings" charset="0"/>
              <a:buNone/>
              <a:defRPr/>
            </a:pPr>
            <a:r>
              <a:rPr lang="ar-JO" sz="3600" b="1" dirty="0">
                <a:latin typeface="Arial" panose="020B0604020202020204" pitchFamily="34" charset="0"/>
                <a:ea typeface="MS Pゴシック" charset="0"/>
                <a:cs typeface="Arial" panose="020B0604020202020204" pitchFamily="34" charset="0"/>
              </a:rPr>
              <a:t>فقال لهم سمعان بطرس: دعوا مريم تتركنا، لأن النساء لا يستحقن الحياة. قال يسوع: ها أنا أرشدها لجعلها ذكراً، حتى تصير هي أيضاً روحاً حية مثلكم أيها الذكور، فإن كل أنثى تجعل نفسها ذكراً تدخل ملكوت السماوات.</a:t>
            </a:r>
            <a:endParaRPr lang="en-US" sz="3600" b="1" dirty="0">
              <a:latin typeface="Arial" panose="020B0604020202020204" pitchFamily="34" charset="0"/>
              <a:ea typeface="MS Pゴシック" charset="0"/>
              <a:cs typeface="Arial" panose="020B0604020202020204" pitchFamily="34" charset="0"/>
            </a:endParaRPr>
          </a:p>
        </p:txBody>
      </p:sp>
      <p:sp>
        <p:nvSpPr>
          <p:cNvPr id="376835" name="Text Box 4"/>
          <p:cNvSpPr txBox="1">
            <a:spLocks noChangeArrowheads="1"/>
          </p:cNvSpPr>
          <p:nvPr/>
        </p:nvSpPr>
        <p:spPr bwMode="auto">
          <a:xfrm>
            <a:off x="114300" y="5410200"/>
            <a:ext cx="2819400"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إنجيل توما</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القول 114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العدد الأخير</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ゴシック" charset="0"/>
                <a:cs typeface="Arial" panose="020B0604020202020204" pitchFamily="34" charset="0"/>
              </a:rPr>
              <a:t>)</a:t>
            </a:r>
          </a:p>
        </p:txBody>
      </p:sp>
      <p:pic>
        <p:nvPicPr>
          <p:cNvPr id="376836"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 y="1143000"/>
            <a:ext cx="2895600" cy="41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ctrTitle"/>
          </p:nvPr>
        </p:nvSpPr>
        <p:spPr>
          <a:xfrm>
            <a:off x="304800" y="228600"/>
            <a:ext cx="6096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ما هي الكأس؟</a:t>
            </a:r>
            <a:endParaRPr lang="en-US" b="1" dirty="0">
              <a:latin typeface="Arial" panose="020B0604020202020204" pitchFamily="34" charset="0"/>
              <a:ea typeface="ＭＳ Ｐゴシック" charset="0"/>
              <a:cs typeface="Arial" panose="020B0604020202020204" pitchFamily="34" charset="0"/>
            </a:endParaRPr>
          </a:p>
        </p:txBody>
      </p:sp>
      <p:sp>
        <p:nvSpPr>
          <p:cNvPr id="325635" name="Rectangle 3"/>
          <p:cNvSpPr>
            <a:spLocks noGrp="1" noChangeArrowheads="1"/>
          </p:cNvSpPr>
          <p:nvPr>
            <p:ph type="subTitle" idx="1"/>
          </p:nvPr>
        </p:nvSpPr>
        <p:spPr>
          <a:xfrm>
            <a:off x="0" y="1676400"/>
            <a:ext cx="6526213" cy="1447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يقول التقليد أنها كأس العشاء الأخير</a:t>
            </a:r>
            <a:endParaRPr lang="en-US" b="1" dirty="0">
              <a:latin typeface="Arial" panose="020B0604020202020204" pitchFamily="34" charset="0"/>
              <a:ea typeface="ＭＳ Ｐゴシック" charset="0"/>
              <a:cs typeface="Arial" panose="020B0604020202020204" pitchFamily="34" charset="0"/>
            </a:endParaRPr>
          </a:p>
        </p:txBody>
      </p:sp>
      <p:pic>
        <p:nvPicPr>
          <p:cNvPr id="325636" name="Picture 4" descr="Mary&amp;Grail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124200"/>
            <a:ext cx="32004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7" name="Picture 5" descr="Grai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6213" y="228600"/>
            <a:ext cx="203517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8" name="Rectangle 6"/>
          <p:cNvSpPr>
            <a:spLocks noChangeArrowheads="1"/>
          </p:cNvSpPr>
          <p:nvPr/>
        </p:nvSpPr>
        <p:spPr bwMode="auto">
          <a:xfrm>
            <a:off x="3810000" y="3886200"/>
            <a:ext cx="5334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ar-JO" sz="3200" b="1" dirty="0">
                <a:latin typeface="Arial" panose="020B0604020202020204" pitchFamily="34" charset="0"/>
                <a:cs typeface="Arial" panose="020B0604020202020204" pitchFamily="34" charset="0"/>
              </a:rPr>
              <a:t>يقول براون أن الكأس هي رحم مريم المجدلية التي حملت نسل يسوع الجسدي.</a:t>
            </a:r>
            <a:endParaRPr lang="en-US" sz="3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Effect transition="in" filter="checkerboard(across)">
                                      <p:cBhvr>
                                        <p:cTn id="7" dur="500"/>
                                        <p:tgtEl>
                                          <p:spTgt spid="325635">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25637"/>
                                        </p:tgtEl>
                                        <p:attrNameLst>
                                          <p:attrName>style.visibility</p:attrName>
                                        </p:attrNameLst>
                                      </p:cBhvr>
                                      <p:to>
                                        <p:strVal val="visible"/>
                                      </p:to>
                                    </p:set>
                                    <p:animEffect transition="in" filter="checkerboard(across)">
                                      <p:cBhvr>
                                        <p:cTn id="11" dur="500"/>
                                        <p:tgtEl>
                                          <p:spTgt spid="3256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25638"/>
                                        </p:tgtEl>
                                        <p:attrNameLst>
                                          <p:attrName>style.visibility</p:attrName>
                                        </p:attrNameLst>
                                      </p:cBhvr>
                                      <p:to>
                                        <p:strVal val="visible"/>
                                      </p:to>
                                    </p:set>
                                    <p:animEffect transition="in" filter="checkerboard(across)">
                                      <p:cBhvr>
                                        <p:cTn id="16" dur="500"/>
                                        <p:tgtEl>
                                          <p:spTgt spid="325638"/>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325636"/>
                                        </p:tgtEl>
                                        <p:attrNameLst>
                                          <p:attrName>style.visibility</p:attrName>
                                        </p:attrNameLst>
                                      </p:cBhvr>
                                      <p:to>
                                        <p:strVal val="visible"/>
                                      </p:to>
                                    </p:set>
                                    <p:animEffect transition="in" filter="checkerboard(across)">
                                      <p:cBhvr>
                                        <p:cTn id="20" dur="500"/>
                                        <p:tgtEl>
                                          <p:spTgt spid="325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P spid="325638"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2849" name="Picture 2" descr="Galah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6195" name="Rectangle 3"/>
          <p:cNvSpPr>
            <a:spLocks noGrp="1" noChangeArrowheads="1"/>
          </p:cNvSpPr>
          <p:nvPr>
            <p:ph type="title"/>
          </p:nvPr>
        </p:nvSpPr>
        <p:spPr>
          <a:xfrm>
            <a:off x="-152400" y="3810000"/>
            <a:ext cx="9525000" cy="30480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ar-JO" sz="2800" b="1" u="sng" dirty="0">
                <a:latin typeface="Arial" panose="020B0604020202020204" pitchFamily="34" charset="0"/>
                <a:ea typeface="Times" pitchFamily="-105" charset="0"/>
                <a:cs typeface="Arial" panose="020B0604020202020204" pitchFamily="34" charset="0"/>
              </a:rPr>
              <a:t>الحقيقة</a:t>
            </a:r>
            <a:br>
              <a:rPr lang="en-US" sz="2800" b="1" dirty="0">
                <a:latin typeface="Arial" panose="020B0604020202020204" pitchFamily="34" charset="0"/>
                <a:ea typeface="+mj-ea"/>
                <a:cs typeface="Arial" panose="020B0604020202020204" pitchFamily="34" charset="0"/>
              </a:rPr>
            </a:br>
            <a:r>
              <a:rPr lang="ar-JO" sz="2800" b="1" dirty="0">
                <a:latin typeface="Arial" panose="020B0604020202020204" pitchFamily="34" charset="0"/>
                <a:ea typeface="+mj-ea"/>
                <a:cs typeface="Arial" panose="020B0604020202020204" pitchFamily="34" charset="0"/>
              </a:rPr>
              <a:t>ظهرت أسطورة الكأس المقدسة أولاً في 1170م في بيرسيفال، وهي قصة رومانسية عن الملك الأسطوري آرثر ومملكته كاميلوت، لم يتم ربط الكأس بمريم المجدلية أبداً حتى ظهور الدم المقدس، الكأس المقدسة (1982).</a:t>
            </a:r>
            <a:endParaRPr lang="en-US" sz="2800" b="1" dirty="0">
              <a:latin typeface="Arial" panose="020B0604020202020204" pitchFamily="34" charset="0"/>
              <a:ea typeface="+mj-ea"/>
              <a:cs typeface="Arial" panose="020B0604020202020204" pitchFamily="34" charset="0"/>
            </a:endParaRPr>
          </a:p>
        </p:txBody>
      </p:sp>
      <p:sp>
        <p:nvSpPr>
          <p:cNvPr id="776196" name="Rectangle 4"/>
          <p:cNvSpPr>
            <a:spLocks noGrp="1" noChangeArrowheads="1"/>
          </p:cNvSpPr>
          <p:nvPr>
            <p:ph type="body" idx="1"/>
          </p:nvPr>
        </p:nvSpPr>
        <p:spPr>
          <a:xfrm>
            <a:off x="-152400" y="2133600"/>
            <a:ext cx="9525000" cy="1752600"/>
          </a:xfrm>
          <a:solidFill>
            <a:srgbClr val="020009"/>
          </a:solidFill>
          <a:effectLst>
            <a:outerShdw blurRad="63500" dist="35921" dir="2700000" algn="ctr" rotWithShape="0">
              <a:srgbClr val="020009"/>
            </a:outerShdw>
          </a:effectLst>
        </p:spPr>
        <p:txBody>
          <a:bodyPr anchor="ctr"/>
          <a:lstStyle/>
          <a:p>
            <a:pPr marL="0" indent="0" algn="ctr" eaLnBrk="1" hangingPunct="1">
              <a:spcBef>
                <a:spcPct val="0"/>
              </a:spcBef>
              <a:buFontTx/>
              <a:buNone/>
              <a:defRPr/>
            </a:pPr>
            <a:r>
              <a:rPr lang="ar-JO" sz="2800" b="1" u="sng" dirty="0">
                <a:solidFill>
                  <a:schemeClr val="tx2"/>
                </a:solidFill>
                <a:latin typeface="Arial" panose="020B0604020202020204" pitchFamily="34" charset="0"/>
                <a:ea typeface="Times" pitchFamily="-105" charset="0"/>
                <a:cs typeface="Arial" panose="020B0604020202020204" pitchFamily="34" charset="0"/>
              </a:rPr>
              <a:t>الخيال:</a:t>
            </a:r>
            <a:endParaRPr lang="en-US" sz="2800" b="1" dirty="0">
              <a:solidFill>
                <a:schemeClr val="tx2"/>
              </a:solidFill>
              <a:latin typeface="Arial" panose="020B0604020202020204" pitchFamily="34" charset="0"/>
              <a:ea typeface="Times" pitchFamily="-105" charset="0"/>
              <a:cs typeface="Arial" panose="020B0604020202020204" pitchFamily="34" charset="0"/>
            </a:endParaRPr>
          </a:p>
          <a:p>
            <a:pPr marL="0" indent="0" algn="ctr" rtl="1" eaLnBrk="1" hangingPunct="1">
              <a:spcBef>
                <a:spcPct val="0"/>
              </a:spcBef>
              <a:buFontTx/>
              <a:buNone/>
              <a:defRPr/>
            </a:pPr>
            <a:r>
              <a:rPr lang="ar-JO" sz="2800" b="1" dirty="0">
                <a:solidFill>
                  <a:schemeClr val="tx2"/>
                </a:solidFill>
                <a:latin typeface="Arial" panose="020B0604020202020204" pitchFamily="34" charset="0"/>
                <a:ea typeface="Times" pitchFamily="-105" charset="0"/>
                <a:cs typeface="Arial" panose="020B0604020202020204" pitchFamily="34" charset="0"/>
              </a:rPr>
              <a:t>من المفترض أن</a:t>
            </a:r>
            <a:br>
              <a:rPr lang="en-US" sz="2800" b="1" dirty="0">
                <a:solidFill>
                  <a:schemeClr val="tx2"/>
                </a:solidFill>
                <a:latin typeface="Arial" panose="020B0604020202020204" pitchFamily="34" charset="0"/>
                <a:ea typeface="Times" pitchFamily="-105" charset="0"/>
                <a:cs typeface="Arial" panose="020B0604020202020204" pitchFamily="34" charset="0"/>
              </a:rPr>
            </a:br>
            <a:r>
              <a:rPr lang="ar-JO" sz="2800" b="1" dirty="0">
                <a:solidFill>
                  <a:schemeClr val="tx2"/>
                </a:solidFill>
                <a:latin typeface="Arial" panose="020B0604020202020204" pitchFamily="34" charset="0"/>
                <a:ea typeface="Times" pitchFamily="-105" charset="0"/>
                <a:cs typeface="Arial" panose="020B0604020202020204" pitchFamily="34" charset="0"/>
              </a:rPr>
              <a:t>شكل الكأس (</a:t>
            </a:r>
            <a:r>
              <a:rPr lang="en-US" sz="2800" b="1" dirty="0">
                <a:solidFill>
                  <a:schemeClr val="tx2"/>
                </a:solidFill>
                <a:latin typeface="Arial" panose="020B0604020202020204" pitchFamily="34" charset="0"/>
                <a:ea typeface="Times" pitchFamily="-105" charset="0"/>
                <a:cs typeface="Arial" panose="020B0604020202020204" pitchFamily="34" charset="0"/>
              </a:rPr>
              <a:t>V</a:t>
            </a:r>
            <a:r>
              <a:rPr lang="ar-JO" sz="2800" b="1" dirty="0">
                <a:solidFill>
                  <a:schemeClr val="tx2"/>
                </a:solidFill>
                <a:latin typeface="Arial" panose="020B0604020202020204" pitchFamily="34" charset="0"/>
                <a:ea typeface="Times" pitchFamily="-105" charset="0"/>
                <a:cs typeface="Arial" panose="020B0604020202020204" pitchFamily="34" charset="0"/>
              </a:rPr>
              <a:t>) هو شكل رحم مريم</a:t>
            </a:r>
            <a:endParaRPr lang="en-US" sz="2800" b="1" dirty="0">
              <a:solidFill>
                <a:schemeClr val="tx2"/>
              </a:solidFill>
              <a:latin typeface="Arial" panose="020B0604020202020204" pitchFamily="34" charset="0"/>
              <a:ea typeface="Times" pitchFamily="-105"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196"/>
                                        </p:tgtEl>
                                        <p:attrNameLst>
                                          <p:attrName>style.visibility</p:attrName>
                                        </p:attrNameLst>
                                      </p:cBhvr>
                                      <p:to>
                                        <p:strVal val="visible"/>
                                      </p:to>
                                    </p:set>
                                    <p:anim calcmode="lin" valueType="num">
                                      <p:cBhvr additive="base">
                                        <p:cTn id="7" dur="500" fill="hold"/>
                                        <p:tgtEl>
                                          <p:spTgt spid="776196"/>
                                        </p:tgtEl>
                                        <p:attrNameLst>
                                          <p:attrName>ppt_x</p:attrName>
                                        </p:attrNameLst>
                                      </p:cBhvr>
                                      <p:tavLst>
                                        <p:tav tm="0">
                                          <p:val>
                                            <p:strVal val="0-#ppt_w/2"/>
                                          </p:val>
                                        </p:tav>
                                        <p:tav tm="100000">
                                          <p:val>
                                            <p:strVal val="#ppt_x"/>
                                          </p:val>
                                        </p:tav>
                                      </p:tavLst>
                                    </p:anim>
                                    <p:anim calcmode="lin" valueType="num">
                                      <p:cBhvr additive="base">
                                        <p:cTn id="8" dur="500" fill="hold"/>
                                        <p:tgtEl>
                                          <p:spTgt spid="776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6195"/>
                                        </p:tgtEl>
                                        <p:attrNameLst>
                                          <p:attrName>style.visibility</p:attrName>
                                        </p:attrNameLst>
                                      </p:cBhvr>
                                      <p:to>
                                        <p:strVal val="visible"/>
                                      </p:to>
                                    </p:set>
                                    <p:anim calcmode="lin" valueType="num">
                                      <p:cBhvr additive="base">
                                        <p:cTn id="13" dur="500" fill="hold"/>
                                        <p:tgtEl>
                                          <p:spTgt spid="776195"/>
                                        </p:tgtEl>
                                        <p:attrNameLst>
                                          <p:attrName>ppt_x</p:attrName>
                                        </p:attrNameLst>
                                      </p:cBhvr>
                                      <p:tavLst>
                                        <p:tav tm="0">
                                          <p:val>
                                            <p:strVal val="0-#ppt_w/2"/>
                                          </p:val>
                                        </p:tav>
                                        <p:tav tm="100000">
                                          <p:val>
                                            <p:strVal val="#ppt_x"/>
                                          </p:val>
                                        </p:tav>
                                      </p:tavLst>
                                    </p:anim>
                                    <p:anim calcmode="lin" valueType="num">
                                      <p:cBhvr additive="base">
                                        <p:cTn id="14" dur="500" fill="hold"/>
                                        <p:tgtEl>
                                          <p:spTgt spid="7761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5" grpId="0" animBg="1" autoUpdateAnimBg="0"/>
      <p:bldP spid="776196"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ChangeArrowheads="1"/>
          </p:cNvSpPr>
          <p:nvPr>
            <p:ph type="ctrTitle"/>
          </p:nvPr>
        </p:nvSpPr>
        <p:spPr>
          <a:xfrm>
            <a:off x="5486400" y="-228600"/>
            <a:ext cx="3657600" cy="31242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فرسان</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الهيكل</a:t>
            </a:r>
            <a:endParaRPr lang="en-US" b="1" dirty="0">
              <a:latin typeface="Arial" panose="020B0604020202020204" pitchFamily="34" charset="0"/>
              <a:ea typeface="ＭＳ Ｐゴシック" charset="0"/>
              <a:cs typeface="Arial" panose="020B0604020202020204" pitchFamily="34" charset="0"/>
            </a:endParaRPr>
          </a:p>
        </p:txBody>
      </p:sp>
      <p:sp>
        <p:nvSpPr>
          <p:cNvPr id="464898" name="Rectangle 3"/>
          <p:cNvSpPr>
            <a:spLocks noGrp="1" noChangeArrowheads="1"/>
          </p:cNvSpPr>
          <p:nvPr>
            <p:ph type="subTitle" idx="1"/>
          </p:nvPr>
        </p:nvSpPr>
        <p:spPr>
          <a:xfrm>
            <a:off x="5486400" y="2514600"/>
            <a:ext cx="3657600" cy="38862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تأسست في 1118م لحماية الحجاج المسافرين إلى الأراضي المقدسة</a:t>
            </a:r>
            <a:endParaRPr lang="en-US" b="1" dirty="0">
              <a:latin typeface="Arial" panose="020B0604020202020204" pitchFamily="34" charset="0"/>
              <a:ea typeface="ＭＳ Ｐゴシック" charset="0"/>
              <a:cs typeface="Arial" panose="020B0604020202020204" pitchFamily="34" charset="0"/>
            </a:endParaRPr>
          </a:p>
        </p:txBody>
      </p:sp>
      <p:pic>
        <p:nvPicPr>
          <p:cNvPr id="46489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3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3"/>
          <p:cNvSpPr>
            <a:spLocks noGrp="1" noChangeArrowheads="1"/>
          </p:cNvSpPr>
          <p:nvPr>
            <p:ph type="body" idx="1"/>
          </p:nvPr>
        </p:nvSpPr>
        <p:spPr>
          <a:xfrm>
            <a:off x="4572000" y="1066800"/>
            <a:ext cx="4572000" cy="5791200"/>
          </a:xfrm>
        </p:spPr>
        <p:txBody>
          <a:bodyPr/>
          <a:lstStyle/>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يقول براون أنه لا أحد يعرف ما وجده الفرسان بالحقيقة تحت جبل الهيكل (ص 218)، ثم يقول كل كتابه أنهم وجدوا دليلاً عن يسوع وزوجته مريم (ص 219 وما يليها).</a:t>
            </a:r>
            <a:endParaRPr lang="en-US" sz="2800" b="1" dirty="0">
              <a:latin typeface="Arial" panose="020B0604020202020204" pitchFamily="34" charset="0"/>
              <a:ea typeface="ＭＳ Ｐゴシック" charset="0"/>
              <a:cs typeface="Arial" panose="020B0604020202020204" pitchFamily="34" charset="0"/>
            </a:endParaRPr>
          </a:p>
        </p:txBody>
      </p:sp>
      <p:pic>
        <p:nvPicPr>
          <p:cNvPr id="466946"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2418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Rectangle 2"/>
          <p:cNvSpPr>
            <a:spLocks noGrp="1" noChangeArrowheads="1"/>
          </p:cNvSpPr>
          <p:nvPr>
            <p:ph type="title"/>
          </p:nvPr>
        </p:nvSpPr>
        <p:spPr>
          <a:xfrm>
            <a:off x="2286000" y="76200"/>
            <a:ext cx="6858000" cy="838200"/>
          </a:xfrm>
          <a:solidFill>
            <a:srgbClr val="020009"/>
          </a:solidFill>
        </p:spPr>
        <p:txBody>
          <a:bodyPr/>
          <a:lstStyle/>
          <a:p>
            <a:pPr eaLnBrk="1" hangingPunct="1"/>
            <a:r>
              <a:rPr lang="ar-JO" sz="4000" b="1" dirty="0">
                <a:latin typeface="Arial" panose="020B0604020202020204" pitchFamily="34" charset="0"/>
                <a:ea typeface="ＭＳ Ｐゴシック" charset="0"/>
                <a:cs typeface="Arial" panose="020B0604020202020204" pitchFamily="34" charset="0"/>
              </a:rPr>
              <a:t>تناقض براون</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image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678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2805" name="Rectangle 5"/>
          <p:cNvSpPr>
            <a:spLocks noChangeArrowheads="1"/>
          </p:cNvSpPr>
          <p:nvPr/>
        </p:nvSpPr>
        <p:spPr bwMode="auto">
          <a:xfrm>
            <a:off x="3429000" y="0"/>
            <a:ext cx="57150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ar-JO" sz="2800" b="1" dirty="0">
                <a:solidFill>
                  <a:schemeClr val="tx2"/>
                </a:solidFill>
                <a:latin typeface="Arial" panose="020B0604020202020204" pitchFamily="34" charset="0"/>
                <a:cs typeface="Arial" panose="020B0604020202020204" pitchFamily="34" charset="0"/>
              </a:rPr>
              <a:t>ثلاثية القوائم للصورة السابقة</a:t>
            </a:r>
            <a:endParaRPr lang="en-US" sz="4000" b="1" dirty="0">
              <a:solidFill>
                <a:schemeClr val="tx2"/>
              </a:solidFill>
              <a:latin typeface="Arial" panose="020B0604020202020204" pitchFamily="34" charset="0"/>
              <a:cs typeface="Arial" panose="020B0604020202020204" pitchFamily="34" charset="0"/>
            </a:endParaRPr>
          </a:p>
        </p:txBody>
      </p:sp>
      <p:sp>
        <p:nvSpPr>
          <p:cNvPr id="1612803" name="Rectangle 3"/>
          <p:cNvSpPr>
            <a:spLocks noGrp="1" noChangeArrowheads="1"/>
          </p:cNvSpPr>
          <p:nvPr>
            <p:ph type="ctrTitle"/>
          </p:nvPr>
        </p:nvSpPr>
        <p:spPr>
          <a:xfrm>
            <a:off x="0" y="5410200"/>
            <a:ext cx="4800600" cy="1447800"/>
          </a:xfrm>
          <a:solidFill>
            <a:schemeClr val="bg1"/>
          </a:solidFill>
        </p:spPr>
        <p:txBody>
          <a:bodyPr/>
          <a:lstStyle/>
          <a:p>
            <a:pPr eaLnBrk="1" hangingPunct="1"/>
            <a:r>
              <a:rPr lang="ar-JO" sz="3200" b="1" dirty="0">
                <a:latin typeface="Arial" panose="020B0604020202020204" pitchFamily="34" charset="0"/>
                <a:ea typeface="ＭＳ Ｐゴシック" charset="0"/>
                <a:cs typeface="Arial" panose="020B0604020202020204" pitchFamily="34" charset="0"/>
              </a:rPr>
              <a:t>ساقها في الزاوية الخاطئة</a:t>
            </a:r>
            <a:endParaRPr lang="en-US" b="1" dirty="0">
              <a:latin typeface="Arial" panose="020B0604020202020204" pitchFamily="34" charset="0"/>
              <a:ea typeface="ＭＳ Ｐゴシック" charset="0"/>
              <a:cs typeface="Arial" panose="020B0604020202020204" pitchFamily="34" charset="0"/>
            </a:endParaRPr>
          </a:p>
        </p:txBody>
      </p:sp>
      <p:sp>
        <p:nvSpPr>
          <p:cNvPr id="1612804" name="Oval 4"/>
          <p:cNvSpPr>
            <a:spLocks noChangeArrowheads="1"/>
          </p:cNvSpPr>
          <p:nvPr/>
        </p:nvSpPr>
        <p:spPr bwMode="auto">
          <a:xfrm>
            <a:off x="2971800" y="533400"/>
            <a:ext cx="838200" cy="8382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12803"/>
                                        </p:tgtEl>
                                        <p:attrNameLst>
                                          <p:attrName>style.visibility</p:attrName>
                                        </p:attrNameLst>
                                      </p:cBhvr>
                                      <p:to>
                                        <p:strVal val="visible"/>
                                      </p:to>
                                    </p:set>
                                    <p:animEffect transition="in" filter="checkerboard(across)">
                                      <p:cBhvr>
                                        <p:cTn id="7" dur="500"/>
                                        <p:tgtEl>
                                          <p:spTgt spid="161280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612804"/>
                                        </p:tgtEl>
                                        <p:attrNameLst>
                                          <p:attrName>style.visibility</p:attrName>
                                        </p:attrNameLst>
                                      </p:cBhvr>
                                      <p:to>
                                        <p:strVal val="visible"/>
                                      </p:to>
                                    </p:set>
                                    <p:animEffect transition="in" filter="checkerboard(across)">
                                      <p:cBhvr>
                                        <p:cTn id="11" dur="500"/>
                                        <p:tgtEl>
                                          <p:spTgt spid="1612804"/>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612805"/>
                                        </p:tgtEl>
                                        <p:attrNameLst>
                                          <p:attrName>style.visibility</p:attrName>
                                        </p:attrNameLst>
                                      </p:cBhvr>
                                      <p:to>
                                        <p:strVal val="visible"/>
                                      </p:to>
                                    </p:set>
                                    <p:animEffect transition="in" filter="checkerboard(across)">
                                      <p:cBhvr>
                                        <p:cTn id="15" dur="500"/>
                                        <p:tgtEl>
                                          <p:spTgt spid="161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5" grpId="0" animBg="1"/>
      <p:bldP spid="1612803" grpId="0" animBg="1"/>
      <p:bldP spid="1612804"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9635" name="Rectangle 3"/>
          <p:cNvSpPr>
            <a:spLocks noGrp="1" noChangeArrowheads="1"/>
          </p:cNvSpPr>
          <p:nvPr>
            <p:ph type="body" idx="1"/>
          </p:nvPr>
        </p:nvSpPr>
        <p:spPr>
          <a:xfrm>
            <a:off x="4800600" y="1219200"/>
            <a:ext cx="4343400" cy="5638800"/>
          </a:xfrm>
        </p:spPr>
        <p:txBody>
          <a:bodyPr/>
          <a:lstStyle/>
          <a:p>
            <a:pPr algn="r" rtl="1" eaLnBrk="1" hangingPunct="1">
              <a:lnSpc>
                <a:spcPct val="90000"/>
              </a:lnSpc>
            </a:pPr>
            <a:r>
              <a:rPr lang="ar-JO" altLang="ja-JP" sz="2800" b="1" dirty="0">
                <a:latin typeface="Arial" panose="020B0604020202020204" pitchFamily="34" charset="0"/>
                <a:ea typeface="ＭＳ Ｐゴシック" charset="0"/>
                <a:cs typeface="Arial" panose="020B0604020202020204" pitchFamily="34" charset="0"/>
              </a:rPr>
              <a:t>يقول براون أن الفرسان صاروا أثرياء من خلال حماية سر زواج يسوع.</a:t>
            </a:r>
            <a:endParaRPr lang="en-US" altLang="ja-JP" sz="2800" b="1" dirty="0">
              <a:latin typeface="Arial" panose="020B0604020202020204" pitchFamily="34" charset="0"/>
              <a:ea typeface="ＭＳ Ｐゴシック" charset="0"/>
              <a:cs typeface="Arial" panose="020B0604020202020204" pitchFamily="34" charset="0"/>
            </a:endParaRPr>
          </a:p>
          <a:p>
            <a:pPr algn="r" rtl="1" eaLnBrk="1" hangingPunct="1">
              <a:lnSpc>
                <a:spcPct val="90000"/>
              </a:lnSpc>
            </a:pPr>
            <a:r>
              <a:rPr lang="ar-JO" sz="2800" b="1" dirty="0">
                <a:latin typeface="Arial" panose="020B0604020202020204" pitchFamily="34" charset="0"/>
                <a:ea typeface="ＭＳ Ｐゴシック" charset="0"/>
                <a:cs typeface="Arial" panose="020B0604020202020204" pitchFamily="34" charset="0"/>
              </a:rPr>
              <a:t>لكن ثروتهم جاءت من حماية الحجاج الأسخياء وبيع الآثار لهم.</a:t>
            </a:r>
            <a:endParaRPr lang="en-US" sz="2800" b="1" dirty="0">
              <a:latin typeface="Arial" panose="020B0604020202020204" pitchFamily="34" charset="0"/>
              <a:ea typeface="ＭＳ Ｐゴシック" charset="0"/>
              <a:cs typeface="Arial" panose="020B0604020202020204" pitchFamily="34" charset="0"/>
            </a:endParaRPr>
          </a:p>
        </p:txBody>
      </p:sp>
      <p:pic>
        <p:nvPicPr>
          <p:cNvPr id="468994" name="Picture 4" descr="097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8995" name="Rectangle 2"/>
          <p:cNvSpPr>
            <a:spLocks noGrp="1" noChangeArrowheads="1"/>
          </p:cNvSpPr>
          <p:nvPr>
            <p:ph type="title"/>
          </p:nvPr>
        </p:nvSpPr>
        <p:spPr>
          <a:xfrm>
            <a:off x="3048000" y="0"/>
            <a:ext cx="6096000" cy="1066800"/>
          </a:xfrm>
          <a:solidFill>
            <a:srgbClr val="020009"/>
          </a:solidFill>
        </p:spPr>
        <p:txBody>
          <a:bodyPr/>
          <a:lstStyle/>
          <a:p>
            <a:pPr eaLnBrk="1" hangingPunct="1"/>
            <a:r>
              <a:rPr lang="ar-JO" sz="3600" b="1" dirty="0">
                <a:latin typeface="Arial" panose="020B0604020202020204" pitchFamily="34" charset="0"/>
                <a:ea typeface="ＭＳ Ｐゴシック" charset="0"/>
                <a:cs typeface="Arial" panose="020B0604020202020204" pitchFamily="34" charset="0"/>
              </a:rPr>
              <a:t>ماكلين في دور غاندالف</a:t>
            </a:r>
            <a:endParaRPr lang="en-US" sz="36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49635">
                                            <p:txEl>
                                              <p:pRg st="0" end="0"/>
                                            </p:txEl>
                                          </p:spTgt>
                                        </p:tgtEl>
                                        <p:attrNameLst>
                                          <p:attrName>style.visibility</p:attrName>
                                        </p:attrNameLst>
                                      </p:cBhvr>
                                      <p:to>
                                        <p:strVal val="visible"/>
                                      </p:to>
                                    </p:set>
                                    <p:anim calcmode="lin" valueType="num">
                                      <p:cBhvr additive="base">
                                        <p:cTn id="7" dur="500" fill="hold"/>
                                        <p:tgtEl>
                                          <p:spTgt spid="1349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4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49635">
                                            <p:txEl>
                                              <p:pRg st="1" end="1"/>
                                            </p:txEl>
                                          </p:spTgt>
                                        </p:tgtEl>
                                        <p:attrNameLst>
                                          <p:attrName>style.visibility</p:attrName>
                                        </p:attrNameLst>
                                      </p:cBhvr>
                                      <p:to>
                                        <p:strVal val="visible"/>
                                      </p:to>
                                    </p:set>
                                    <p:anim calcmode="lin" valueType="num">
                                      <p:cBhvr additive="base">
                                        <p:cTn id="13" dur="500" fill="hold"/>
                                        <p:tgtEl>
                                          <p:spTgt spid="13496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496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9635" grpId="0" uiExpand="1"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noChangeArrowheads="1"/>
          </p:cNvSpPr>
          <p:nvPr>
            <p:ph type="title"/>
          </p:nvPr>
        </p:nvSpPr>
        <p:spPr>
          <a:xfrm>
            <a:off x="4953000" y="228600"/>
            <a:ext cx="3886200" cy="5943600"/>
          </a:xfrm>
        </p:spPr>
        <p:txBody>
          <a:bodyPr/>
          <a:lstStyle/>
          <a:p>
            <a:pPr eaLnBrk="1" hangingPunct="1"/>
            <a:r>
              <a:rPr lang="ar-JO" altLang="ja-JP" sz="3200" b="1" dirty="0">
                <a:latin typeface="Arial" panose="020B0604020202020204" pitchFamily="34" charset="0"/>
                <a:ea typeface="ＭＳ Ｐゴシック" charset="0"/>
                <a:cs typeface="Arial" panose="020B0604020202020204" pitchFamily="34" charset="0"/>
              </a:rPr>
              <a:t>يدعي براون أن سلالة يسوع استمرت في العائلة المالكة الفرنسية (تم فضح الإدعاء عام 1993 في المحكمة الفرنسية)</a:t>
            </a:r>
            <a:endParaRPr lang="en-US" sz="3600" b="1" dirty="0">
              <a:latin typeface="Arial" panose="020B0604020202020204" pitchFamily="34" charset="0"/>
              <a:ea typeface="ＭＳ Ｐゴシック" charset="0"/>
              <a:cs typeface="Arial" panose="020B0604020202020204" pitchFamily="34" charset="0"/>
            </a:endParaRPr>
          </a:p>
        </p:txBody>
      </p:sp>
      <p:pic>
        <p:nvPicPr>
          <p:cNvPr id="471042" name="Picture 3" descr="Women&amp;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4843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title"/>
          </p:nvPr>
        </p:nvSpPr>
        <p:spPr>
          <a:xfrm>
            <a:off x="0" y="76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الإدعاءات في المقدمة</a:t>
            </a:r>
            <a:endParaRPr lang="en-US" b="1" dirty="0">
              <a:latin typeface="Arial" panose="020B0604020202020204" pitchFamily="34" charset="0"/>
              <a:ea typeface="ＭＳ Ｐゴシック" charset="0"/>
              <a:cs typeface="Arial" panose="020B0604020202020204" pitchFamily="34" charset="0"/>
            </a:endParaRPr>
          </a:p>
        </p:txBody>
      </p:sp>
      <p:sp>
        <p:nvSpPr>
          <p:cNvPr id="473090" name="Text Box 3"/>
          <p:cNvSpPr txBox="1">
            <a:spLocks noChangeArrowheads="1"/>
          </p:cNvSpPr>
          <p:nvPr/>
        </p:nvSpPr>
        <p:spPr bwMode="auto">
          <a:xfrm>
            <a:off x="179512" y="1143000"/>
            <a:ext cx="8735888"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30188" indent="-230188">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3200" b="1" dirty="0">
                <a:latin typeface="Arial" panose="020B0604020202020204" pitchFamily="34" charset="0"/>
                <a:cs typeface="Arial" panose="020B0604020202020204" pitchFamily="34" charset="0"/>
              </a:rPr>
              <a:t>إن </a:t>
            </a:r>
            <a:r>
              <a:rPr lang="ar-JO" sz="3200" b="1" dirty="0">
                <a:solidFill>
                  <a:srgbClr val="0070C0"/>
                </a:solidFill>
                <a:latin typeface="Arial" panose="020B0604020202020204" pitchFamily="34" charset="0"/>
                <a:cs typeface="Arial" panose="020B0604020202020204" pitchFamily="34" charset="0"/>
              </a:rPr>
              <a:t>أخوية سيون </a:t>
            </a:r>
            <a:r>
              <a:rPr lang="ar-JO" sz="3200" b="1" dirty="0">
                <a:latin typeface="Arial" panose="020B0604020202020204" pitchFamily="34" charset="0"/>
                <a:cs typeface="Arial" panose="020B0604020202020204" pitchFamily="34" charset="0"/>
              </a:rPr>
              <a:t>- وهي جمعية سرية أوروبية تأسست عام 1099 - هي منظمة حقيقية، في عام 1975 اكتشفت المكتبة الوطنية بباريس مخطوطات تُعرف باسم </a:t>
            </a:r>
            <a:r>
              <a:rPr lang="ar-JO" sz="3200" b="1" dirty="0">
                <a:solidFill>
                  <a:srgbClr val="FFFF00"/>
                </a:solidFill>
                <a:latin typeface="Arial" panose="020B0604020202020204" pitchFamily="34" charset="0"/>
                <a:cs typeface="Arial" panose="020B0604020202020204" pitchFamily="34" charset="0"/>
              </a:rPr>
              <a:t>(الملفات السرية)، </a:t>
            </a:r>
            <a:r>
              <a:rPr lang="ar-JO" sz="3200" b="1" dirty="0">
                <a:latin typeface="Arial" panose="020B0604020202020204" pitchFamily="34" charset="0"/>
                <a:cs typeface="Arial" panose="020B0604020202020204" pitchFamily="34" charset="0"/>
              </a:rPr>
              <a:t>تحدد هوية العديد من أعضاء أخوية سيون، بما في ذلك السير إسحاق نيوتن، وبوتيتشيلي، وفيكتور هوغو، وليوناردو دافنشي....</a:t>
            </a:r>
            <a:endParaRPr lang="en-US" sz="3200" b="1" dirty="0">
              <a:latin typeface="Arial" panose="020B0604020202020204" pitchFamily="34" charset="0"/>
              <a:cs typeface="Arial" panose="020B0604020202020204" pitchFamily="34" charset="0"/>
            </a:endParaRPr>
          </a:p>
        </p:txBody>
      </p:sp>
      <p:pic>
        <p:nvPicPr>
          <p:cNvPr id="761862" name="Picture 6" descr="Prior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8325" y="1143000"/>
            <a:ext cx="4765675"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60" name="Text Box 4"/>
          <p:cNvSpPr txBox="1">
            <a:spLocks noChangeArrowheads="1"/>
          </p:cNvSpPr>
          <p:nvPr/>
        </p:nvSpPr>
        <p:spPr bwMode="auto">
          <a:xfrm rot="-522051">
            <a:off x="398947" y="2628314"/>
            <a:ext cx="5181783" cy="3108543"/>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2800" b="1" u="sng" dirty="0">
                <a:latin typeface="Arial" panose="020B0604020202020204" pitchFamily="34" charset="0"/>
                <a:cs typeface="Arial" panose="020B0604020202020204" pitchFamily="34" charset="0"/>
              </a:rPr>
              <a:t>الحقائق الحقيقية</a:t>
            </a:r>
            <a:endParaRPr lang="en-US" sz="2800" b="1" dirty="0">
              <a:latin typeface="Arial" panose="020B0604020202020204" pitchFamily="34" charset="0"/>
              <a:cs typeface="Arial" panose="020B0604020202020204" pitchFamily="34" charset="0"/>
            </a:endParaRPr>
          </a:p>
          <a:p>
            <a:pPr algn="r"/>
            <a:r>
              <a:rPr lang="ar-JO" altLang="ja-JP" sz="2800" b="1" dirty="0">
                <a:latin typeface="Arial" panose="020B0604020202020204" pitchFamily="34" charset="0"/>
                <a:cs typeface="Arial" panose="020B0604020202020204" pitchFamily="34" charset="0"/>
              </a:rPr>
              <a:t>يوجد ثلاث منظمات أخوية سيون:</a:t>
            </a:r>
            <a:endParaRPr lang="en-US" altLang="ja-JP" sz="2800" b="1" dirty="0">
              <a:latin typeface="Arial" panose="020B0604020202020204" pitchFamily="34" charset="0"/>
              <a:cs typeface="Arial" panose="020B0604020202020204" pitchFamily="34" charset="0"/>
            </a:endParaRPr>
          </a:p>
          <a:p>
            <a:pPr marL="0" indent="0" algn="r"/>
            <a:r>
              <a:rPr lang="ar-JO" sz="2800" b="1" dirty="0">
                <a:latin typeface="Arial" panose="020B0604020202020204" pitchFamily="34" charset="0"/>
                <a:cs typeface="Arial" panose="020B0604020202020204" pitchFamily="34" charset="0"/>
              </a:rPr>
              <a:t>(1) 1100-1617 ؟؟</a:t>
            </a:r>
            <a:endParaRPr lang="en-US" sz="2800" b="1" dirty="0">
              <a:latin typeface="Arial" panose="020B0604020202020204" pitchFamily="34" charset="0"/>
              <a:cs typeface="Arial" panose="020B0604020202020204" pitchFamily="34" charset="0"/>
            </a:endParaRPr>
          </a:p>
          <a:p>
            <a:pPr algn="r" rtl="1"/>
            <a:r>
              <a:rPr lang="ar-JO" altLang="ja-JP" sz="2800" b="1" dirty="0">
                <a:latin typeface="Arial" panose="020B0604020202020204" pitchFamily="34" charset="0"/>
                <a:cs typeface="Arial" panose="020B0604020202020204" pitchFamily="34" charset="0"/>
              </a:rPr>
              <a:t>(2) 1956-1657 في فرنسا، هذا هو التسجيل الرسمي لبلانتارد بريور دي سيون</a:t>
            </a:r>
            <a:endParaRPr lang="en-US" altLang="ja-JP" sz="2800" b="1" dirty="0">
              <a:latin typeface="Arial" panose="020B0604020202020204" pitchFamily="34" charset="0"/>
              <a:cs typeface="Arial" panose="020B0604020202020204" pitchFamily="34" charset="0"/>
            </a:endParaRPr>
          </a:p>
          <a:p>
            <a:pPr marL="0" indent="0" algn="r"/>
            <a:r>
              <a:rPr lang="ar-JO" sz="2800" b="1" dirty="0">
                <a:latin typeface="Arial" panose="020B0604020202020204" pitchFamily="34" charset="0"/>
                <a:cs typeface="Arial" panose="020B0604020202020204" pitchFamily="34" charset="0"/>
              </a:rPr>
              <a:t>(3) 1960-1970 وثائق مزورة</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title"/>
          </p:nvPr>
        </p:nvSpPr>
        <p:spPr>
          <a:xfrm>
            <a:off x="0" y="76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الإدعاءات في المقدمة</a:t>
            </a:r>
            <a:endParaRPr lang="en-US" b="1" dirty="0">
              <a:latin typeface="Arial" panose="020B0604020202020204" pitchFamily="34" charset="0"/>
              <a:ea typeface="ＭＳ Ｐゴシック" charset="0"/>
              <a:cs typeface="Arial" panose="020B0604020202020204" pitchFamily="34" charset="0"/>
            </a:endParaRPr>
          </a:p>
        </p:txBody>
      </p:sp>
      <p:sp>
        <p:nvSpPr>
          <p:cNvPr id="475138" name="Text Box 3"/>
          <p:cNvSpPr txBox="1">
            <a:spLocks noChangeArrowheads="1"/>
          </p:cNvSpPr>
          <p:nvPr/>
        </p:nvSpPr>
        <p:spPr bwMode="auto">
          <a:xfrm>
            <a:off x="304800" y="1143000"/>
            <a:ext cx="86106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0188" indent="-230188">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a:t>
            </a:r>
            <a:r>
              <a:rPr kumimoji="0" lang="ar-JO" sz="3200" b="1" i="0" u="none" strike="noStrike" kern="1200" cap="none" spc="0" normalizeH="0" baseline="0" noProof="0" dirty="0">
                <a:ln>
                  <a:noFill/>
                </a:ln>
                <a:solidFill>
                  <a:srgbClr val="0070C0"/>
                </a:solidFill>
                <a:effectLst/>
                <a:uLnTx/>
                <a:uFillTx/>
                <a:latin typeface="Arial" panose="020B0604020202020204" pitchFamily="34" charset="0"/>
                <a:ea typeface="ＭＳ Ｐゴシック" charset="0"/>
                <a:cs typeface="Arial" panose="020B0604020202020204" pitchFamily="34" charset="0"/>
              </a:rPr>
              <a:t>أخوية سيون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وهي جمعية سرية أوروبية تأسست عام 1099 - هي منظمة حقيقية، في عام 1975 اكتشفت المكتبة الوطنية بباريس مخطوطات تُعرف باسم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(الملفات السرية)،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تحدد هوية العديد من أعضاء أخوية سيون، بما في ذلك السير إسحاق نيوتن، وبوتيتشيلي، وفيكتور هوغو، وليوناردو دافنشي....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27620" name="Text Box 4"/>
          <p:cNvSpPr txBox="1">
            <a:spLocks noChangeArrowheads="1"/>
          </p:cNvSpPr>
          <p:nvPr/>
        </p:nvSpPr>
        <p:spPr bwMode="auto">
          <a:xfrm rot="-522051">
            <a:off x="254713" y="1807567"/>
            <a:ext cx="8321020" cy="3539430"/>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sz="3200" b="1" u="sng" dirty="0">
                <a:latin typeface="Arial" panose="020B0604020202020204" pitchFamily="34" charset="0"/>
                <a:cs typeface="Arial" panose="020B0604020202020204" pitchFamily="34" charset="0"/>
              </a:rPr>
              <a:t>الحقائق الحقيقية</a:t>
            </a:r>
            <a:endParaRPr lang="en-US" sz="3200" b="1" dirty="0">
              <a:latin typeface="Arial" panose="020B0604020202020204" pitchFamily="34" charset="0"/>
              <a:cs typeface="Arial" panose="020B0604020202020204" pitchFamily="34" charset="0"/>
            </a:endParaRPr>
          </a:p>
          <a:p>
            <a:pPr algn="r"/>
            <a:r>
              <a:rPr lang="ar-JO" altLang="ja-JP" sz="3200" b="1" dirty="0">
                <a:latin typeface="Arial" panose="020B0604020202020204" pitchFamily="34" charset="0"/>
                <a:cs typeface="Arial" panose="020B0604020202020204" pitchFamily="34" charset="0"/>
              </a:rPr>
              <a:t>الملفات السرية عبارة عن وثائق مزورة، تم زرعها في المكتبات في كل أنحاء فرنسا، من قبل بيير بلانتارد (1920-2000)، لإثبات حقه في أن يكون ملك فرنسا.</a:t>
            </a:r>
            <a:endParaRPr lang="en-US" altLang="ja-JP" sz="3200" b="1" dirty="0">
              <a:latin typeface="Arial" panose="020B0604020202020204" pitchFamily="34" charset="0"/>
              <a:cs typeface="Arial" panose="020B0604020202020204" pitchFamily="34" charset="0"/>
            </a:endParaRPr>
          </a:p>
          <a:p>
            <a:endParaRPr lang="en-US" sz="3200" b="1" dirty="0">
              <a:latin typeface="Arial" panose="020B0604020202020204" pitchFamily="34" charset="0"/>
              <a:cs typeface="Arial" panose="020B0604020202020204" pitchFamily="34" charset="0"/>
            </a:endParaRPr>
          </a:p>
          <a:p>
            <a:pPr algn="r"/>
            <a:r>
              <a:rPr lang="ar-JO" sz="3200" b="1" dirty="0">
                <a:latin typeface="Arial" panose="020B0604020202020204" pitchFamily="34" charset="0"/>
                <a:cs typeface="Arial" panose="020B0604020202020204" pitchFamily="34" charset="0"/>
              </a:rPr>
              <a:t>في عام 1993 اعترف تحت القسم أمام قاضٍ فرنسي، بأنه قام بتلفيق كل هذه الوثائق المتعلقة بأخوية سيون (ر ب س، 10)</a:t>
            </a:r>
            <a:endParaRPr lang="en-US" sz="32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7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6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4" descr="jlc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8914" name="Rectangle 2"/>
          <p:cNvSpPr>
            <a:spLocks noGrp="1" noChangeArrowheads="1"/>
          </p:cNvSpPr>
          <p:nvPr>
            <p:ph type="ctrTitle"/>
          </p:nvPr>
        </p:nvSpPr>
        <p:spPr>
          <a:xfrm>
            <a:off x="4343400" y="3276600"/>
            <a:ext cx="4419600" cy="3124200"/>
          </a:xfrm>
          <a:effectLst>
            <a:outerShdw blurRad="63500" dist="35921" dir="2700000" algn="ctr" rotWithShape="0">
              <a:srgbClr val="020009">
                <a:alpha val="74998"/>
              </a:srgbClr>
            </a:outerShdw>
          </a:effectLst>
        </p:spPr>
        <p:txBody>
          <a:bodyPr/>
          <a:lstStyle/>
          <a:p>
            <a:pPr eaLnBrk="1" hangingPunct="1">
              <a:defRPr/>
            </a:pPr>
            <a:r>
              <a:rPr lang="ar-JO" sz="4000" b="1" dirty="0">
                <a:latin typeface="Arial" panose="020B0604020202020204" pitchFamily="34" charset="0"/>
                <a:ea typeface="ＭＳ Ｐゴシック" charset="0"/>
                <a:cs typeface="Arial" panose="020B0604020202020204" pitchFamily="34" charset="0"/>
              </a:rPr>
              <a:t>جان لوك شوميل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مع الوثائق المزورة </a:t>
            </a:r>
            <a:br>
              <a:rPr lang="ar-JO" sz="4000" b="1" dirty="0">
                <a:latin typeface="Arial" panose="020B0604020202020204" pitchFamily="34" charset="0"/>
                <a:ea typeface="ＭＳ Ｐゴシック" charset="0"/>
                <a:cs typeface="Arial" panose="020B0604020202020204" pitchFamily="34" charset="0"/>
              </a:rPr>
            </a:br>
            <a:r>
              <a:rPr lang="ar-JO" sz="4000" b="1" dirty="0">
                <a:latin typeface="Arial" panose="020B0604020202020204" pitchFamily="34" charset="0"/>
                <a:ea typeface="ＭＳ Ｐゴシック" charset="0"/>
                <a:cs typeface="Arial" panose="020B0604020202020204" pitchFamily="34" charset="0"/>
              </a:rPr>
              <a:t>من الستينيات</a:t>
            </a:r>
            <a:endParaRPr lang="en-US" sz="4000" dirty="0">
              <a:latin typeface="Arial" panose="020B0604020202020204" pitchFamily="34" charset="0"/>
              <a:ea typeface="ＭＳ Ｐゴシック" charset="0"/>
              <a:cs typeface="Arial" panose="020B0604020202020204" pitchFamily="34" charset="0"/>
            </a:endParaRPr>
          </a:p>
        </p:txBody>
      </p:sp>
      <p:sp>
        <p:nvSpPr>
          <p:cNvPr id="477187" name="Text Box 5"/>
          <p:cNvSpPr txBox="1">
            <a:spLocks noChangeArrowheads="1"/>
          </p:cNvSpPr>
          <p:nvPr/>
        </p:nvSpPr>
        <p:spPr bwMode="auto">
          <a:xfrm>
            <a:off x="0" y="0"/>
            <a:ext cx="9144000" cy="830997"/>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dirty="0">
                <a:latin typeface="Arial" panose="020B0604020202020204" pitchFamily="34" charset="0"/>
                <a:cs typeface="Arial" panose="020B0604020202020204" pitchFamily="34" charset="0"/>
              </a:rPr>
              <a:t>تم عرض برنامج وثائقي على برنامج ساعة الزمن في قناة بي بي سي الثانية حول تاريخ الغموض، تم بثه في 17 أيلول 1996.</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4" descr="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234" name="Rectangle 2"/>
          <p:cNvSpPr>
            <a:spLocks noGrp="1" noChangeArrowheads="1"/>
          </p:cNvSpPr>
          <p:nvPr>
            <p:ph type="title"/>
          </p:nvPr>
        </p:nvSpPr>
        <p:spPr>
          <a:xfrm>
            <a:off x="4267200" y="3962400"/>
            <a:ext cx="4876800" cy="2286000"/>
          </a:xfrm>
          <a:solidFill>
            <a:srgbClr val="FA0020"/>
          </a:solidFill>
        </p:spPr>
        <p:txBody>
          <a:bodyPr/>
          <a:lstStyle/>
          <a:p>
            <a:pPr eaLnBrk="1" hangingPunct="1"/>
            <a:r>
              <a:rPr lang="ar-JO" sz="3200" dirty="0">
                <a:latin typeface="Arial" panose="020B0604020202020204" pitchFamily="34" charset="0"/>
                <a:ea typeface="ＭＳ Ｐゴシック" charset="0"/>
                <a:cs typeface="Arial" panose="020B0604020202020204" pitchFamily="34" charset="0"/>
              </a:rPr>
              <a:t>اعترف بلانتارد باللون الأحمر أن فيليب دي شيريسي قام بتزويرها</a:t>
            </a:r>
            <a:r>
              <a:rPr lang="en-US" sz="4000" b="1" dirty="0">
                <a:latin typeface="Arial" panose="020B0604020202020204" pitchFamily="34" charset="0"/>
                <a:ea typeface="ＭＳ Ｐゴシック"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
        <p:nvSpPr>
          <p:cNvPr id="479235" name="Text Box 5"/>
          <p:cNvSpPr txBox="1">
            <a:spLocks noChangeArrowheads="1"/>
          </p:cNvSpPr>
          <p:nvPr/>
        </p:nvSpPr>
        <p:spPr bwMode="auto">
          <a:xfrm>
            <a:off x="0" y="0"/>
            <a:ext cx="9144000" cy="830997"/>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تم عرض برنامج وثائقي على برنامج ساعة الزمن في قناة بي بي سي الثانية حول تاريخ الغموض، تم بثه في 17 أيلول 1996.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9236" name="AutoShape 6"/>
          <p:cNvSpPr>
            <a:spLocks noChangeArrowheads="1"/>
          </p:cNvSpPr>
          <p:nvPr/>
        </p:nvSpPr>
        <p:spPr bwMode="auto">
          <a:xfrm>
            <a:off x="6477000" y="3352800"/>
            <a:ext cx="457200" cy="609600"/>
          </a:xfrm>
          <a:prstGeom prst="upArrow">
            <a:avLst>
              <a:gd name="adj1" fmla="val 50000"/>
              <a:gd name="adj2" fmla="val 33333"/>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4" descr="d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3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282" name="Rectangle 2"/>
          <p:cNvSpPr>
            <a:spLocks noGrp="1" noChangeArrowheads="1"/>
          </p:cNvSpPr>
          <p:nvPr>
            <p:ph type="title"/>
          </p:nvPr>
        </p:nvSpPr>
        <p:spPr>
          <a:xfrm>
            <a:off x="0" y="0"/>
            <a:ext cx="6781800" cy="762000"/>
          </a:xfrm>
          <a:solidFill>
            <a:srgbClr val="020009"/>
          </a:solidFill>
        </p:spPr>
        <p:txBody>
          <a:bodyPr/>
          <a:lstStyle/>
          <a:p>
            <a:pPr eaLnBrk="1" hangingPunct="1"/>
            <a:r>
              <a:rPr lang="ar-JO" altLang="ja-JP" sz="2800" b="1" dirty="0">
                <a:solidFill>
                  <a:schemeClr val="tx1"/>
                </a:solidFill>
                <a:latin typeface="Arial" panose="020B0604020202020204" pitchFamily="34" charset="0"/>
                <a:ea typeface="ＭＳ Ｐゴシック" charset="0"/>
                <a:cs typeface="Arial" panose="020B0604020202020204" pitchFamily="34" charset="0"/>
              </a:rPr>
              <a:t>خط يد فيليب دي شيريسي</a:t>
            </a:r>
            <a:endParaRPr lang="en-US" sz="4800" dirty="0">
              <a:latin typeface="Arial" panose="020B0604020202020204" pitchFamily="34" charset="0"/>
              <a:ea typeface="ＭＳ Ｐゴシック" charset="0"/>
              <a:cs typeface="Arial" panose="020B0604020202020204" pitchFamily="34" charset="0"/>
            </a:endParaRPr>
          </a:p>
        </p:txBody>
      </p:sp>
      <p:sp>
        <p:nvSpPr>
          <p:cNvPr id="481283" name="Text Box 5"/>
          <p:cNvSpPr txBox="1">
            <a:spLocks noChangeArrowheads="1"/>
          </p:cNvSpPr>
          <p:nvPr/>
        </p:nvSpPr>
        <p:spPr bwMode="auto">
          <a:xfrm>
            <a:off x="0" y="6030913"/>
            <a:ext cx="9144000" cy="830997"/>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b="1" dirty="0">
                <a:latin typeface="Arial" panose="020B0604020202020204" pitchFamily="34" charset="0"/>
                <a:cs typeface="Arial" panose="020B0604020202020204" pitchFamily="34" charset="0"/>
              </a:rPr>
              <a:t>قناة ديسكفري الفيلم الوثائقي الفضائي مؤامرات تحت الفحص: شفرة دافنشي</a:t>
            </a:r>
          </a:p>
          <a:p>
            <a:pPr algn="ctr"/>
            <a:r>
              <a:rPr lang="ar-JO" b="1" dirty="0">
                <a:latin typeface="Arial" panose="020B0604020202020204" pitchFamily="34" charset="0"/>
                <a:cs typeface="Arial" panose="020B0604020202020204" pitchFamily="34" charset="0"/>
              </a:rPr>
              <a:t>تم بثه لأول مرة في 10 أبريل 2005</a:t>
            </a:r>
            <a:endParaRPr lang="en-US" b="1" dirty="0">
              <a:latin typeface="Arial" panose="020B0604020202020204" pitchFamily="34" charset="0"/>
              <a:cs typeface="Arial" panose="020B0604020202020204" pitchFamily="34" charset="0"/>
            </a:endParaRPr>
          </a:p>
        </p:txBody>
      </p:sp>
      <p:sp>
        <p:nvSpPr>
          <p:cNvPr id="481284" name="Text Box 6"/>
          <p:cNvSpPr txBox="1">
            <a:spLocks noChangeArrowheads="1"/>
          </p:cNvSpPr>
          <p:nvPr/>
        </p:nvSpPr>
        <p:spPr bwMode="auto">
          <a:xfrm>
            <a:off x="-184150" y="2209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endParaRPr lang="en-US">
              <a:latin typeface="Arial" panose="020B0604020202020204" pitchFamily="34" charset="0"/>
              <a:cs typeface="Arial" panose="020B0604020202020204" pitchFamily="34" charset="0"/>
            </a:endParaRPr>
          </a:p>
        </p:txBody>
      </p:sp>
      <p:sp>
        <p:nvSpPr>
          <p:cNvPr id="3240967" name="Text Box 7"/>
          <p:cNvSpPr txBox="1">
            <a:spLocks noChangeArrowheads="1"/>
          </p:cNvSpPr>
          <p:nvPr/>
        </p:nvSpPr>
        <p:spPr bwMode="auto">
          <a:xfrm rot="-1619669">
            <a:off x="1828800" y="2919323"/>
            <a:ext cx="7315200" cy="1200329"/>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ar-JO" b="1" dirty="0">
                <a:latin typeface="Arial" panose="020B0604020202020204" pitchFamily="34" charset="0"/>
                <a:cs typeface="Arial" panose="020B0604020202020204" pitchFamily="34" charset="0"/>
              </a:rPr>
              <a:t>لذلك أشعر بالحرية الكاملة لأسمي نفسي المؤلف الوحيد لهذه النكتة ... إذا كنت اليوم مجرد نصف مخادع، فسوف أكون قريباً مخادعاً كاملاً (مترجم من الفرنسية)</a:t>
            </a:r>
            <a:endParaRPr 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40967"/>
                                        </p:tgtEl>
                                        <p:attrNameLst>
                                          <p:attrName>style.visibility</p:attrName>
                                        </p:attrNameLst>
                                      </p:cBhvr>
                                      <p:to>
                                        <p:strVal val="visible"/>
                                      </p:to>
                                    </p:set>
                                    <p:animEffect transition="in" filter="box(in)">
                                      <p:cBhvr>
                                        <p:cTn id="7" dur="500"/>
                                        <p:tgtEl>
                                          <p:spTgt spid="32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p:nvPr>
        </p:nvSpPr>
        <p:spPr>
          <a:xfrm>
            <a:off x="4876800" y="304800"/>
            <a:ext cx="3886200" cy="1676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لا يوجد دعم</a:t>
            </a:r>
            <a:endParaRPr lang="en-US" b="1" dirty="0">
              <a:latin typeface="Arial" panose="020B0604020202020204" pitchFamily="34" charset="0"/>
              <a:ea typeface="ＭＳ Ｐゴシック" charset="0"/>
              <a:cs typeface="Arial" panose="020B0604020202020204" pitchFamily="34" charset="0"/>
            </a:endParaRPr>
          </a:p>
        </p:txBody>
      </p:sp>
      <p:sp>
        <p:nvSpPr>
          <p:cNvPr id="483330" name="Rectangle 3"/>
          <p:cNvSpPr>
            <a:spLocks noGrp="1" noChangeArrowheads="1"/>
          </p:cNvSpPr>
          <p:nvPr>
            <p:ph type="body" idx="1"/>
          </p:nvPr>
        </p:nvSpPr>
        <p:spPr>
          <a:xfrm>
            <a:off x="4800600" y="2133600"/>
            <a:ext cx="4114800" cy="4419600"/>
          </a:xfrm>
        </p:spPr>
        <p:txBody>
          <a:bodyPr/>
          <a:lstStyle/>
          <a:p>
            <a:pPr algn="r" rtl="1" eaLnBrk="1" hangingPunct="1"/>
            <a:r>
              <a:rPr lang="ar-JO" b="1" dirty="0">
                <a:latin typeface="Arial" panose="020B0604020202020204" pitchFamily="34" charset="0"/>
                <a:ea typeface="ＭＳ Ｐゴシック" charset="0"/>
                <a:cs typeface="Arial" panose="020B0604020202020204" pitchFamily="34" charset="0"/>
              </a:rPr>
              <a:t>دعم براون الوحيد أن مريم هي الكأس هو اعتماده على وثائق مزورة تخص بيير بلانتارد</a:t>
            </a:r>
            <a:endParaRPr lang="en-US" b="1" dirty="0">
              <a:latin typeface="Arial" panose="020B0604020202020204" pitchFamily="34" charset="0"/>
              <a:ea typeface="ＭＳ Ｐゴシック" charset="0"/>
              <a:cs typeface="Arial" panose="020B0604020202020204" pitchFamily="34" charset="0"/>
            </a:endParaRPr>
          </a:p>
        </p:txBody>
      </p:sp>
      <p:pic>
        <p:nvPicPr>
          <p:cNvPr id="483331"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18465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a:xfrm>
            <a:off x="0" y="76200"/>
            <a:ext cx="9144000" cy="11430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الإدعاءات في المقدمة</a:t>
            </a:r>
            <a:endParaRPr lang="en-US" b="1" dirty="0">
              <a:latin typeface="Arial" panose="020B0604020202020204" pitchFamily="34" charset="0"/>
              <a:ea typeface="ＭＳ Ｐゴシック" charset="0"/>
              <a:cs typeface="Arial" panose="020B0604020202020204" pitchFamily="34" charset="0"/>
            </a:endParaRPr>
          </a:p>
        </p:txBody>
      </p:sp>
      <p:pic>
        <p:nvPicPr>
          <p:cNvPr id="485378" name="Picture 4" descr="DanBr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13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9" name="Rectangle 5"/>
          <p:cNvSpPr>
            <a:spLocks noChangeArrowheads="1"/>
          </p:cNvSpPr>
          <p:nvPr/>
        </p:nvSpPr>
        <p:spPr bwMode="auto">
          <a:xfrm>
            <a:off x="3475038" y="64706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atin typeface="Arial" panose="020B0604020202020204" pitchFamily="34" charset="0"/>
              <a:cs typeface="Arial" panose="020B0604020202020204" pitchFamily="34" charset="0"/>
            </a:endParaRPr>
          </a:p>
        </p:txBody>
      </p:sp>
      <p:pic>
        <p:nvPicPr>
          <p:cNvPr id="763910" name="Picture 6" descr="Angrosa"/>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t="-79"/>
          <a:stretch>
            <a:fillRect/>
          </a:stretch>
        </p:blipFill>
        <p:spPr bwMode="auto">
          <a:xfrm rot="-796722">
            <a:off x="-685800" y="1600200"/>
            <a:ext cx="534035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81" name="Text Box 3"/>
          <p:cNvSpPr txBox="1">
            <a:spLocks noChangeArrowheads="1"/>
          </p:cNvSpPr>
          <p:nvPr/>
        </p:nvSpPr>
        <p:spPr bwMode="auto">
          <a:xfrm>
            <a:off x="2133600" y="1219200"/>
            <a:ext cx="70104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8275" indent="-168275">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ar-JO" altLang="ja-JP" sz="2800" b="1" dirty="0">
                <a:latin typeface="Arial" panose="020B0604020202020204" pitchFamily="34" charset="0"/>
                <a:cs typeface="Arial" panose="020B0604020202020204" pitchFamily="34" charset="0"/>
              </a:rPr>
              <a:t>الحقيقة</a:t>
            </a:r>
            <a:endParaRPr lang="en-US" altLang="ja-JP" sz="2800" b="1" dirty="0">
              <a:latin typeface="Arial" panose="020B0604020202020204" pitchFamily="34" charset="0"/>
              <a:cs typeface="Arial" panose="020B0604020202020204" pitchFamily="34" charset="0"/>
            </a:endParaRPr>
          </a:p>
          <a:p>
            <a:pPr algn="ctr"/>
            <a:r>
              <a:rPr lang="ar-JO" sz="2800" b="1" dirty="0">
                <a:latin typeface="Arial" panose="020B0604020202020204" pitchFamily="34" charset="0"/>
                <a:cs typeface="Arial" panose="020B0604020202020204" pitchFamily="34" charset="0"/>
              </a:rPr>
              <a:t>إن أسقفية الفاتيكان المعروفة باسم أوبوس داي، هي طائفة كاثوليكية متدينة للغاية، والتي كانت موضع جدل مؤخراً بسبب تقارير عن غسيل الدماغ، الإكراه، وممارسات خطيرة تعرف باسم الإماتة الجسدية.</a:t>
            </a:r>
          </a:p>
          <a:p>
            <a:pPr algn="ctr"/>
            <a:r>
              <a:rPr lang="ar-JO" sz="2800" b="1" dirty="0">
                <a:latin typeface="Arial" panose="020B0604020202020204" pitchFamily="34" charset="0"/>
                <a:cs typeface="Arial" panose="020B0604020202020204" pitchFamily="34" charset="0"/>
              </a:rPr>
              <a:t>أكملت أوبوس داي للتو بناء مقرها الرئيسي العالمي بكلفة 47 مليون دولار، في 243 شارع ليكسينغتون في مدينة نيويورك.</a:t>
            </a:r>
            <a:endParaRPr lang="en-US" sz="2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763910"/>
                                        </p:tgtEl>
                                        <p:attrNameLst>
                                          <p:attrName>style.visibility</p:attrName>
                                        </p:attrNameLst>
                                      </p:cBhvr>
                                      <p:to>
                                        <p:strVal val="visible"/>
                                      </p:to>
                                    </p:set>
                                    <p:animEffect transition="in" filter="dissolve">
                                      <p:cBhvr>
                                        <p:cTn id="7" dur="2000"/>
                                        <p:tgtEl>
                                          <p:spTgt spid="76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ChangeArrowheads="1"/>
          </p:cNvSpPr>
          <p:nvPr>
            <p:ph type="title"/>
          </p:nvPr>
        </p:nvSpPr>
        <p:spPr>
          <a:xfrm>
            <a:off x="4953000" y="609600"/>
            <a:ext cx="3505200" cy="39624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الدم المقدس</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من خلال</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المرأة الكاثوليكية</a:t>
            </a:r>
            <a:endParaRPr lang="en-US" b="1" dirty="0">
              <a:latin typeface="Arial" panose="020B0604020202020204" pitchFamily="34" charset="0"/>
              <a:ea typeface="ＭＳ Ｐゴシック" charset="0"/>
              <a:cs typeface="Arial" panose="020B0604020202020204" pitchFamily="34" charset="0"/>
            </a:endParaRPr>
          </a:p>
        </p:txBody>
      </p:sp>
      <p:pic>
        <p:nvPicPr>
          <p:cNvPr id="487426"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4325938"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AD254A6-BE45-D679-AB5B-70F63B507FD7}"/>
              </a:ext>
            </a:extLst>
          </p:cNvPr>
          <p:cNvSpPr/>
          <p:nvPr/>
        </p:nvSpPr>
        <p:spPr bwMode="auto">
          <a:xfrm>
            <a:off x="4554538" y="4797152"/>
            <a:ext cx="4589462" cy="136815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15000" b="1" i="0" u="none" strike="noStrike" cap="none" normalizeH="0" baseline="0" dirty="0">
                <a:ln>
                  <a:noFill/>
                </a:ln>
                <a:solidFill>
                  <a:srgbClr val="FFFF00"/>
                </a:solidFill>
                <a:effectLst/>
                <a:latin typeface="Arial" panose="020B0604020202020204" pitchFamily="34" charset="0"/>
                <a:cs typeface="Arial" panose="020B0604020202020204" pitchFamily="34" charset="0"/>
              </a:rPr>
              <a:t>بالكاد</a:t>
            </a:r>
            <a:endParaRPr kumimoji="0" lang="en-US" sz="15000" b="1" i="0" u="none" strike="noStrike" cap="none" normalizeH="0" baseline="0" dirty="0">
              <a:ln>
                <a:noFill/>
              </a:ln>
              <a:solidFill>
                <a:srgbClr val="FFFF00"/>
              </a:solidFill>
              <a:effectLst/>
              <a:latin typeface="Arial" panose="020B0604020202020204" pitchFamily="34" charset="0"/>
              <a:cs typeface="Arial" panose="020B0604020202020204" pitchFamily="34" charset="0"/>
            </a:endParaRPr>
          </a:p>
        </p:txBody>
      </p:sp>
    </p:spTree>
  </p:cSld>
  <p:clrMapOvr>
    <a:masterClrMapping/>
  </p:clrMapOvr>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Tub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Capsules">
  <a:themeElements>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_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bg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2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4"/>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_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ull Moon">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3.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4.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23778</TotalTime>
  <Words>14667</Words>
  <Application>Microsoft Macintosh PowerPoint</Application>
  <PresentationFormat>On-screen Show (4:3)</PresentationFormat>
  <Paragraphs>1759</Paragraphs>
  <Slides>227</Slides>
  <Notes>221</Notes>
  <HiddenSlides>0</HiddenSlides>
  <MMClips>0</MMClips>
  <ScaleCrop>false</ScaleCrop>
  <HeadingPairs>
    <vt:vector size="6" baseType="variant">
      <vt:variant>
        <vt:lpstr>Fonts Used</vt:lpstr>
      </vt:variant>
      <vt:variant>
        <vt:i4>21</vt:i4>
      </vt:variant>
      <vt:variant>
        <vt:lpstr>Theme</vt:lpstr>
      </vt:variant>
      <vt:variant>
        <vt:i4>59</vt:i4>
      </vt:variant>
      <vt:variant>
        <vt:lpstr>Slide Titles</vt:lpstr>
      </vt:variant>
      <vt:variant>
        <vt:i4>227</vt:i4>
      </vt:variant>
    </vt:vector>
  </HeadingPairs>
  <TitlesOfParts>
    <vt:vector size="307" baseType="lpstr">
      <vt:lpstr>26</vt:lpstr>
      <vt:lpstr>Arial-BoldMT</vt:lpstr>
      <vt:lpstr>Aril</vt:lpstr>
      <vt:lpstr>BONES</vt:lpstr>
      <vt:lpstr>ＭＳ Ｐゴシック</vt:lpstr>
      <vt:lpstr>新細明體</vt:lpstr>
      <vt:lpstr>SimSun</vt:lpstr>
      <vt:lpstr>Times</vt:lpstr>
      <vt:lpstr>Arial</vt:lpstr>
      <vt:lpstr>Arial Black</vt:lpstr>
      <vt:lpstr>Calibri</vt:lpstr>
      <vt:lpstr>Copperplate Gothic Light</vt:lpstr>
      <vt:lpstr>Garamond</vt:lpstr>
      <vt:lpstr>Helvetica</vt:lpstr>
      <vt:lpstr>Impact</vt:lpstr>
      <vt:lpstr>Monotype Sorts</vt:lpstr>
      <vt:lpstr>Tahoma</vt:lpstr>
      <vt:lpstr>Times New Roman</vt:lpstr>
      <vt:lpstr>Trebuchet MS</vt:lpstr>
      <vt:lpstr>Verdana</vt:lpstr>
      <vt:lpstr>Wingdings</vt:lpstr>
      <vt:lpstr>Blank Presentation</vt:lpstr>
      <vt:lpstr>Tube</vt:lpstr>
      <vt:lpstr>預設簡報設計</vt:lpstr>
      <vt:lpstr>Nature</vt:lpstr>
      <vt:lpstr>Ripple</vt:lpstr>
      <vt:lpstr>untitled 1</vt:lpstr>
      <vt:lpstr>Slit</vt:lpstr>
      <vt:lpstr>Smudge</vt:lpstr>
      <vt:lpstr>Full Moon</vt:lpstr>
      <vt:lpstr>Flow</vt:lpstr>
      <vt:lpstr>Beam</vt:lpstr>
      <vt:lpstr>14 Literary 2 - Dead Sea Scrolls</vt:lpstr>
      <vt:lpstr>Compass</vt:lpstr>
      <vt:lpstr>Candybar</vt:lpstr>
      <vt:lpstr>Default Design</vt:lpstr>
      <vt:lpstr>Gleam</vt:lpstr>
      <vt:lpstr>Bold Stripes</vt:lpstr>
      <vt:lpstr>Orbit</vt:lpstr>
      <vt:lpstr>3_Blank Presentation</vt:lpstr>
      <vt:lpstr>5_Default Design</vt:lpstr>
      <vt:lpstr>15_Default Design</vt:lpstr>
      <vt:lpstr>5_Blank Presentation</vt:lpstr>
      <vt:lpstr>1_Compass</vt:lpstr>
      <vt:lpstr>2_untitled 1</vt:lpstr>
      <vt:lpstr>3_untitled 1</vt:lpstr>
      <vt:lpstr>24_Blank Presentation</vt:lpstr>
      <vt:lpstr>7_Beam</vt:lpstr>
      <vt:lpstr>1_Beam</vt:lpstr>
      <vt:lpstr>2_Compass</vt:lpstr>
      <vt:lpstr>1_Textured</vt:lpstr>
      <vt:lpstr>1_Orbit</vt:lpstr>
      <vt:lpstr>1_Capsules</vt:lpstr>
      <vt:lpstr>1_Full Moon</vt:lpstr>
      <vt:lpstr>26_Default Design</vt:lpstr>
      <vt:lpstr>25_Blank Presentation</vt:lpstr>
      <vt:lpstr>2_Candybar</vt:lpstr>
      <vt:lpstr>3_Default Design</vt:lpstr>
      <vt:lpstr>1_Marble Top</vt:lpstr>
      <vt:lpstr>1_14 Literary 2 - Dead Sea Scrolls</vt:lpstr>
      <vt:lpstr>4_Ripple</vt:lpstr>
      <vt:lpstr>1_Ripple</vt:lpstr>
      <vt:lpstr>2_Ripple</vt:lpstr>
      <vt:lpstr>3_Ripple</vt:lpstr>
      <vt:lpstr>1_Blank Presentation</vt:lpstr>
      <vt:lpstr>10_Office Theme</vt:lpstr>
      <vt:lpstr>2_Mountain</vt:lpstr>
      <vt:lpstr>1_Mountain</vt:lpstr>
      <vt:lpstr>31_Default Design</vt:lpstr>
      <vt:lpstr>49_Default Design</vt:lpstr>
      <vt:lpstr>4_Blank Presentation</vt:lpstr>
      <vt:lpstr>1_Slit</vt:lpstr>
      <vt:lpstr>2_Slit</vt:lpstr>
      <vt:lpstr>Finance</vt:lpstr>
      <vt:lpstr>2_Blank Presentation</vt:lpstr>
      <vt:lpstr>1_Default Design</vt:lpstr>
      <vt:lpstr>1_Smudge</vt:lpstr>
      <vt:lpstr>6_Blank Presentation</vt:lpstr>
      <vt:lpstr>1_Candybar</vt:lpstr>
      <vt:lpstr>1_Fireworks</vt:lpstr>
      <vt:lpstr>فضح شيفرة دافنشي</vt:lpstr>
      <vt:lpstr>破解 达芬奇密码</vt:lpstr>
      <vt:lpstr>الصورة الذاتية لجوليان بيفر</vt:lpstr>
      <vt:lpstr>بداية التنقيب عن الذهب</vt:lpstr>
      <vt:lpstr>المجرفة مزيفة أيضاً</vt:lpstr>
      <vt:lpstr>المزيد من الذهب</vt:lpstr>
      <vt:lpstr>حفار الذهب يضرب وقتاً كبيراً</vt:lpstr>
      <vt:lpstr>سيقان جميلة</vt:lpstr>
      <vt:lpstr>ساقها في الزاوية الخاطئة</vt:lpstr>
      <vt:lpstr>كلا الزاويتين</vt:lpstr>
      <vt:lpstr>يسوع هو الله دائماً</vt:lpstr>
      <vt:lpstr>صار الله إنساناً في يسوع</vt:lpstr>
      <vt:lpstr>الهجمات ضد الكتاب المقدس  اليوم</vt:lpstr>
      <vt:lpstr>Attacks Continue</vt:lpstr>
      <vt:lpstr>الرد على المنتقدين</vt:lpstr>
      <vt:lpstr>كيف يجب أن نحارب الهرطقات؟</vt:lpstr>
      <vt:lpstr>التأثير</vt:lpstr>
      <vt:lpstr>الضحك طول الطريق إلى البنك ...</vt:lpstr>
      <vt:lpstr>44 لغة</vt:lpstr>
      <vt:lpstr>الفيلم: 18 أيار</vt:lpstr>
      <vt:lpstr>الحبكة</vt:lpstr>
      <vt:lpstr>طاقم الفيلم</vt:lpstr>
      <vt:lpstr>متحف اللوفر، باريس</vt:lpstr>
      <vt:lpstr>سيلاس</vt:lpstr>
      <vt:lpstr>جاك سونيير</vt:lpstr>
      <vt:lpstr>متحق اللوفر، باريس</vt:lpstr>
      <vt:lpstr>الرجل الفيتروفي  البندقية، معرض ديل أكاديميا</vt:lpstr>
      <vt:lpstr>روبرت لانغدون</vt:lpstr>
      <vt:lpstr>روبرت          لانغدون</vt:lpstr>
      <vt:lpstr>صوفي  نيفو</vt:lpstr>
      <vt:lpstr>صوفي نيفو</vt:lpstr>
      <vt:lpstr>الهرب ...</vt:lpstr>
      <vt:lpstr>لانغدون ونيفو بعد الأدلة</vt:lpstr>
      <vt:lpstr>بيزو فاش</vt:lpstr>
      <vt:lpstr>السير لي تيبينغ</vt:lpstr>
      <vt:lpstr>كنيسة وستمنستر</vt:lpstr>
      <vt:lpstr>الخنجر المفترض بلا جسد</vt:lpstr>
      <vt:lpstr>دليل آخر</vt:lpstr>
      <vt:lpstr>الحل</vt:lpstr>
      <vt:lpstr>الخلاصة</vt:lpstr>
      <vt:lpstr>إنجيل براون</vt:lpstr>
      <vt:lpstr>متحف اللوفر، باريس</vt:lpstr>
      <vt:lpstr>الهرم المعكوس    في متحف اللوفر باريس</vt:lpstr>
      <vt:lpstr>غاب لانغدون ونيفو عن بعض الأعمال الفنية الإنجليزية المهمة. </vt:lpstr>
      <vt:lpstr>المصادر</vt:lpstr>
      <vt:lpstr>danbrown.com</vt:lpstr>
      <vt:lpstr>هل يصدق براون فعلاً كل هذه الأشياء؟</vt:lpstr>
      <vt:lpstr>الإدعاءات في المقدمة</vt:lpstr>
      <vt:lpstr>جميع أوصاف ... الهندسة المعمارية ...  دقيقة، حقاً؟</vt:lpstr>
      <vt:lpstr>من أين حصل براون على هذه الأشياء؟ ذكر أربعة كتب:</vt:lpstr>
      <vt:lpstr>الدم المقدس، الكأس المقدسة المؤلفون (1982)</vt:lpstr>
      <vt:lpstr>يساند بعض العلماء الليبراليون براون أيضاً</vt:lpstr>
      <vt:lpstr>يضرب براون في العديد من المواضيع التي لا يعرف الناس فيها إلا القليل. </vt:lpstr>
      <vt:lpstr>تقييمنا ...</vt:lpstr>
      <vt:lpstr>أخطاء تاريخية</vt:lpstr>
      <vt:lpstr>فكرة براون الرابحة</vt:lpstr>
      <vt:lpstr>من هم الرابحون؟</vt:lpstr>
      <vt:lpstr>تلطيخ التاريخ</vt:lpstr>
      <vt:lpstr>Clearing History</vt:lpstr>
      <vt:lpstr>إيرينايوس     (180 م)</vt:lpstr>
      <vt:lpstr>إيرينايوس (180 م)</vt:lpstr>
      <vt:lpstr>إيريناوس  180 م</vt:lpstr>
      <vt:lpstr>Clearing History</vt:lpstr>
      <vt:lpstr>NT Canon during 1st 4C</vt:lpstr>
      <vt:lpstr>قانونية العهد الجديد</vt:lpstr>
      <vt:lpstr>اعتبر بولس  إنجيل لوقا  موحى به  خلال 5 سنوات</vt:lpstr>
      <vt:lpstr>دعا بطرس أيضاً رسائل بولس بالكتب المقدسة</vt:lpstr>
      <vt:lpstr>من هو       يسوع المسيح بالحقيقة؟</vt:lpstr>
      <vt:lpstr>رؤية براون ليسوع من خلال المؤرخ لي تيبينج...</vt:lpstr>
      <vt:lpstr>إذاً ماذا آمنت  الكنيسة الأولى  بالحقيقة  عن يسوع؟</vt:lpstr>
      <vt:lpstr>هل يحتاج المسيحيون الذين آمنوا أن يسوع مجرد إنسان  إلى العبادة سراً في سراديب الموتى؟ كلام فارغ</vt:lpstr>
      <vt:lpstr>هل سيموت المسيحيون الذين آمنوا أن يسوع مجرد إنسان شهداء؟ هذا صعب</vt:lpstr>
      <vt:lpstr>استشهاد بربيتوا (203 م)</vt:lpstr>
      <vt:lpstr>ألكسندر ضد آريوس الهرطوقي</vt:lpstr>
      <vt:lpstr>ماذا عن نيقية (325 م) ؟</vt:lpstr>
      <vt:lpstr>ماذا عن نيقية ؟</vt:lpstr>
      <vt:lpstr>إيمان القرن الأول بالألوهية</vt:lpstr>
      <vt:lpstr>الإيمان بألوهية المسيح قبل نيقية</vt:lpstr>
      <vt:lpstr>مرسوم نيقية (325 م)</vt:lpstr>
      <vt:lpstr>مرسوم نيقية (325 م)</vt:lpstr>
      <vt:lpstr>مرسوم نيقية (325 م)</vt:lpstr>
      <vt:lpstr>الجدل الآريوسي والثالوث</vt:lpstr>
      <vt:lpstr>عودة ظهور الآريوسية</vt:lpstr>
      <vt:lpstr>لقد قلد الرومان اليونانيين في  تحديد أنواع الآلهة التي يجب عبادتها،  واكتفوا بتغيير أسمائهم ببساطة</vt:lpstr>
      <vt:lpstr>يفضل الغنوسيون الرجال على أية حال</vt:lpstr>
      <vt:lpstr>ما هي الكأس؟</vt:lpstr>
      <vt:lpstr>الحقيقة ظهرت أسطورة الكأس المقدسة أولاً في 1170م في بيرسيفال، وهي قصة رومانسية عن الملك الأسطوري آرثر ومملكته كاميلوت، لم يتم ربط الكأس بمريم المجدلية أبداً حتى ظهور الدم المقدس، الكأس المقدسة (1982).</vt:lpstr>
      <vt:lpstr>فرسان الهيكل</vt:lpstr>
      <vt:lpstr>تناقض براون</vt:lpstr>
      <vt:lpstr>ماكلين في دور غاندالف</vt:lpstr>
      <vt:lpstr>يدعي براون أن سلالة يسوع استمرت في العائلة المالكة الفرنسية (تم فضح الإدعاء عام 1993 في المحكمة الفرنسية)</vt:lpstr>
      <vt:lpstr>الإدعاءات في المقدمة</vt:lpstr>
      <vt:lpstr>الإدعاءات في المقدمة</vt:lpstr>
      <vt:lpstr>جان لوك شوميل  مع الوثائق المزورة  من الستينيات</vt:lpstr>
      <vt:lpstr>اعترف بلانتارد باللون الأحمر أن فيليب دي شيريسي قام بتزويرها </vt:lpstr>
      <vt:lpstr>خط يد فيليب دي شيريسي</vt:lpstr>
      <vt:lpstr>لا يوجد دعم</vt:lpstr>
      <vt:lpstr>الإدعاءات في المقدمة</vt:lpstr>
      <vt:lpstr>الدم المقدس من خلال المرأة الكاثوليكية</vt:lpstr>
      <vt:lpstr>أخطاء فنية</vt:lpstr>
      <vt:lpstr>هل الموناليزا ليوناردو حقاً؟</vt:lpstr>
      <vt:lpstr>كيف كانت الموناليزا مؤنثة؟</vt:lpstr>
      <vt:lpstr>أغضب كتاب براون الموناليزا</vt:lpstr>
      <vt:lpstr>المونا مايكل</vt:lpstr>
      <vt:lpstr>العشاء الأخير</vt:lpstr>
      <vt:lpstr>العشاء الأخير</vt:lpstr>
      <vt:lpstr>العشاء الأخير</vt:lpstr>
      <vt:lpstr>العشاء الأخير</vt:lpstr>
      <vt:lpstr>نظرة أقرب ...</vt:lpstr>
      <vt:lpstr>من هذا؟</vt:lpstr>
      <vt:lpstr>من هذا؟</vt:lpstr>
      <vt:lpstr>عذراء الصخور</vt:lpstr>
      <vt:lpstr>تقريباً كل ما يقوله براون  عن ليوناردو دافنشي خاطئ </vt:lpstr>
      <vt:lpstr>يبدو وكأنه شاب لا ارى  أي ثديين.</vt:lpstr>
      <vt:lpstr>الأخطاء التفسيرية الكتابية</vt:lpstr>
      <vt:lpstr>هل الكتاب المقدس ذو مصداقية؟</vt:lpstr>
      <vt:lpstr>نسخ موجودة من كتابات الوثنيين مقابل كتابات العهد الجديد</vt:lpstr>
      <vt:lpstr>أهمية مخطوطات البحر الميت</vt:lpstr>
      <vt:lpstr>أشعياء: النص الماسوري مقابل قمران</vt:lpstr>
      <vt:lpstr>من هي مريم المجدلية؟</vt:lpstr>
      <vt:lpstr>من هي مريم المجدلية؟</vt:lpstr>
      <vt:lpstr>من هي مريم المجدلية؟</vt:lpstr>
      <vt:lpstr>من هي مريم المجدلية؟</vt:lpstr>
      <vt:lpstr>من هي مريم المجدلية؟</vt:lpstr>
      <vt:lpstr>لوقا 7: 36-50 يسوع والمرأة الخاطئة</vt:lpstr>
      <vt:lpstr>تلطيخ مريم</vt:lpstr>
      <vt:lpstr>مريم المجدلية بصفتها رفيقة (زوجة) المسيح</vt:lpstr>
      <vt:lpstr>مريم المجدلية بصفتها رفيقة (زوجة) المسيح</vt:lpstr>
      <vt:lpstr>مع الإشارة أيضاً إلى قبلة </vt:lpstr>
      <vt:lpstr>لوقا ٢ : ٥٢ وأما يسوع فكان يتقدم</vt:lpstr>
      <vt:lpstr>هل          كان      يسوع     أعزباً    بالفعل؟</vt:lpstr>
      <vt:lpstr>بقي الأسينيون عازبين</vt:lpstr>
      <vt:lpstr>هل يهم إذا تزوج المسيح؟</vt:lpstr>
      <vt:lpstr>هل يهم إذا تزوج المسيح؟</vt:lpstr>
      <vt:lpstr>يجدف براون على اسم الله</vt:lpstr>
      <vt:lpstr>التوحيد</vt:lpstr>
      <vt:lpstr>اعتقاد براون الغريب</vt:lpstr>
      <vt:lpstr>ملأت سحابة المجد        قصر الله الجديد.</vt:lpstr>
      <vt:lpstr>يجدف براون على اسم الله</vt:lpstr>
      <vt:lpstr>يجدف براون على اسم الله</vt:lpstr>
      <vt:lpstr>الحقيقة حول اسم الله</vt:lpstr>
      <vt:lpstr>فرضية براون</vt:lpstr>
      <vt:lpstr>شجع براون على عبادة الإلهة</vt:lpstr>
      <vt:lpstr>الرموز الإلهية؟</vt:lpstr>
      <vt:lpstr>يدمج الغنوصيون المعاصرون الرموز</vt:lpstr>
      <vt:lpstr>يحاول آخرون الإستفادة من أطروحة براون</vt:lpstr>
      <vt:lpstr>السيرة الذاتية غير المصرح بها</vt:lpstr>
      <vt:lpstr>إن القول بأن كتاب دان براون يدور حول المسيحية هو مثل القول بأن كتاب العثور على نيمو يدور حول الأحياء البحرية.</vt:lpstr>
      <vt:lpstr>سياقنا</vt:lpstr>
      <vt:lpstr>مجموعات النقاش</vt:lpstr>
      <vt:lpstr>The Male Brain</vt:lpstr>
      <vt:lpstr>The Female Brain</vt:lpstr>
      <vt:lpstr>مدخل الكاتدرائية</vt:lpstr>
      <vt:lpstr>توضيح الحياة</vt:lpstr>
      <vt:lpstr>دان براون عن النساء</vt:lpstr>
      <vt:lpstr>إن المجتمع الوثني هو من أذلَّ النساء وليس المسيحية.</vt:lpstr>
      <vt:lpstr>Common Laborers</vt:lpstr>
      <vt:lpstr>Hoe Ladies</vt:lpstr>
      <vt:lpstr>Muslim women suffer 'apartheid'</vt:lpstr>
      <vt:lpstr>امرأة           منجم</vt:lpstr>
      <vt:lpstr>رائع</vt:lpstr>
      <vt:lpstr>تزايد تأثير المرأة في المجتمع</vt:lpstr>
      <vt:lpstr>إذن ما هي الأخلاق اليوم؟</vt:lpstr>
      <vt:lpstr>الملكوت في متى 1</vt:lpstr>
      <vt:lpstr>قتل ساتي (حارق الأرامل) في الهند الآلاف حتى وصل وليم كاري إلى إلغائه في عام 1829</vt:lpstr>
      <vt:lpstr>الهند             نساء موظفات</vt:lpstr>
      <vt:lpstr>تطمس رؤية براون للموناليزا ويوحنا في العشاء الأخير الجنسين </vt:lpstr>
      <vt:lpstr>افتراءات فراي</vt:lpstr>
      <vt:lpstr>الكثير من اللغط حول لا شيء</vt:lpstr>
      <vt:lpstr>الترفيه أفضل من الحقيقة</vt:lpstr>
      <vt:lpstr>تكريس الذاتية</vt:lpstr>
      <vt:lpstr>مبني على قصة حقيقية</vt:lpstr>
      <vt:lpstr>اليوم تعتبر جميع المصادر الأدبية متساوية</vt:lpstr>
      <vt:lpstr>أبوكريفا العهد الجديد: 18 إنجيل</vt:lpstr>
      <vt:lpstr>أبوكريفا العهد الجديد: 18 إنجيل</vt:lpstr>
      <vt:lpstr>أبوكريفا العهد الجديد: 21 أعمال</vt:lpstr>
      <vt:lpstr>أبوكريفا العهد الجديد: 21 أعمال</vt:lpstr>
      <vt:lpstr>أبوكريفا العهد الجديد: آخرون</vt:lpstr>
      <vt:lpstr>الأفكار الغنوصية (المعرفة السرية)</vt:lpstr>
      <vt:lpstr>إنجيل يهوذا</vt:lpstr>
      <vt:lpstr>إنجيل يهوذا</vt:lpstr>
      <vt:lpstr>تكريس الذاتية</vt:lpstr>
      <vt:lpstr>يملأ براون الوسط المجهول</vt:lpstr>
      <vt:lpstr>استجابتنا</vt:lpstr>
      <vt:lpstr>كيف نرد على الهجومات  ضد الكتاب المقدس اليوم؟</vt:lpstr>
      <vt:lpstr>الكتاب الواحد</vt:lpstr>
      <vt:lpstr>danbrown.com</vt:lpstr>
      <vt:lpstr>Critiques</vt:lpstr>
      <vt:lpstr>للحصول على     نقد موجز</vt:lpstr>
      <vt:lpstr>للحصول على     نقد صوتي</vt:lpstr>
      <vt:lpstr>فريق موارد شيفرة دافنشي  في سنغافورة</vt:lpstr>
      <vt:lpstr>هل الكتاب المقدس ذو مصداقية؟</vt:lpstr>
      <vt:lpstr>ماذا تقول للآخرين؟ أجب بحسب مكان مجيء الشخص.</vt:lpstr>
      <vt:lpstr>ماذا تقول للآخرين؟ أجب بحسب مكان مجيء الشخص.</vt:lpstr>
      <vt:lpstr>ماذا تقول للآخرين؟ أجب بحسب مكان مجيء الشخص.</vt:lpstr>
      <vt:lpstr>أسئلة تطرحها على الآخرين</vt:lpstr>
      <vt:lpstr>أسئلة تطرحها على الآخرين</vt:lpstr>
      <vt:lpstr>أسئلة تطرحها على الآخرين</vt:lpstr>
      <vt:lpstr>دع الجدل يقودك للحديث عن الصليب</vt:lpstr>
      <vt:lpstr>فقد براون أهمية الصليب بشكل كامل</vt:lpstr>
      <vt:lpstr>ما هو الأمر الجيد بخصوص        الجمعة العظيمة؟</vt:lpstr>
      <vt:lpstr>الجمعة العظيمة عظيمة لأنه في هذا اليوم دفع يسوع المسيح ثمن خطيتك.</vt:lpstr>
      <vt:lpstr>الفكرة الرئيسية في يوحنا</vt:lpstr>
      <vt:lpstr>من دحرج الحجر؟</vt:lpstr>
      <vt:lpstr>ما الذي يتطلبه الأمر لتغيير بطرس اليائس؟</vt:lpstr>
      <vt:lpstr>أكفان فارغة</vt:lpstr>
      <vt:lpstr>لماذا كتب يوحنا                     عن معجزات يسوع؟</vt:lpstr>
      <vt:lpstr>القانون الإلهي</vt:lpstr>
      <vt:lpstr>Jesus rose to give you new life!</vt:lpstr>
      <vt:lpstr>كيف يمكنك التعرف عليه؟</vt:lpstr>
      <vt:lpstr>فضح  شيفرة دافنشي</vt:lpstr>
      <vt:lpstr>أسئلة؟</vt:lpstr>
      <vt:lpstr>ملاحق عن نساء  الشرق الأدنى القديم</vt:lpstr>
      <vt:lpstr>نساء الشرق الأدنى القديم</vt:lpstr>
      <vt:lpstr>نساء الشرق الأدنى القديم</vt:lpstr>
      <vt:lpstr>نساء الشرق الأدنى القديم</vt:lpstr>
      <vt:lpstr>نساء الشرق الأدنى القديم</vt:lpstr>
      <vt:lpstr>نساء الشرق الأدنى القديم</vt:lpstr>
      <vt:lpstr>الخلاصة</vt:lpstr>
      <vt:lpstr>ملاحق عن مريم المجدلية</vt:lpstr>
      <vt:lpstr>هل كانت مريم المجدليَّة  هي المرأة  حاملة قارورة الطيب؟</vt:lpstr>
      <vt:lpstr>أحداث يوحنا 12</vt:lpstr>
      <vt:lpstr>لم يكن هذا مثل لوقا ٧: ٣٦-٥٠ مع يسوع والمرأة الخاطئة</vt:lpstr>
      <vt:lpstr>مسح يسوع</vt:lpstr>
      <vt:lpstr>مسحتي يسوع</vt:lpstr>
      <vt:lpstr>الرابط للعرض التقديميِّ "اللاهوت" متاحٌ على الموقع الإلكترونيّ:  BibleStudyDownloads.org</vt:lpstr>
      <vt:lpstr>Black</vt:lpstr>
    </vt:vector>
  </TitlesOfParts>
  <Manager/>
  <Company>Singapore Bible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 Vinci Code</dc:title>
  <dc:subject/>
  <dc:creator>Dr Rick Griffith</dc:creator>
  <cp:keywords/>
  <dc:description/>
  <cp:lastModifiedBy>Rick Griffith</cp:lastModifiedBy>
  <cp:revision>739</cp:revision>
  <dcterms:created xsi:type="dcterms:W3CDTF">2009-09-12T03:15:53Z</dcterms:created>
  <dcterms:modified xsi:type="dcterms:W3CDTF">2024-05-03T18:37:04Z</dcterms:modified>
  <cp:category/>
</cp:coreProperties>
</file>