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.jpe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7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.jpe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9.jpe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10.jpe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11.jpe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12.jpe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" name="Shape 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" name="Shape 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to the final session.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" name="Shape 1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لكن الله أخرج إسرائيل بأعجوبة من مصر.</a:t>
            </a:r>
          </a:p>
          <a:p>
            <a:pPr algn="r" rtl="1">
              <a:defRPr/>
            </a:pPr>
            <a:r>
              <a:t>كما مسح داود ليكون ملكه على الأمة.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أنهى داود، ملك العهد، رعاية الأغنام لرعاية إسرائيل.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الناس كانوا بحاجة إلى معرفة كيفية عبادة الله أيضاً.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كان الله قد بدأ بالفعل عبادة العهد في خيمة البرية.</a:t>
            </a:r>
          </a:p>
          <a:p>
            <a:pPr algn="r" rtl="1">
              <a:defRPr/>
            </a:pPr>
            <a:r>
              <a:t>قاد رئيس الكهنة هارون عبادة الإله الحقيقي.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أظهر القسم السادس أن عبادة العهد في خيمة الاجتماع تضمنت تضحيات من أجل الخطيئة.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حذر العهد الموسوي من ثمن العصيان في تثنية 28.</a:t>
            </a:r>
          </a:p>
          <a:p>
            <a:pPr algn="r" rtl="1">
              <a:defRPr/>
            </a:pPr>
            <a:r>
              <a:t>للأسف، لم ينتبه الناس لهذه التحذيرات.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لا يمكن المبالغة في تقدير النتائج.</a:t>
            </a:r>
          </a:p>
          <a:p>
            <a:pPr algn="r" rtl="1">
              <a:defRPr/>
            </a:pPr>
            <a:r>
              <a:t>تخيل إهمال الله ورؤية بلدك بأكمله مدمراً نتيجة لذلك!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الاستعادة هي دائماً هدف الشخص الذي يحب ولكن عليه أن يضبط.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حتى في الحكم وسط القادة ذوي العمى الروحي، كان الله يعمل.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كان العالم مستعداً لتلقي البصر الروحي في يسوع.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هل تتذكر هذه الأرقام؟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كانت هناك حاجة إلى هذا المنظر الروحي أكثر من يسوع الذي يشفي المكفوفين.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ترك يسوع أتباعه لنقل كل من الحقيقة والممارسة إلى المجتمعات الجديدة حول الإمبراطورية.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شاركوا رسالة المملكة إلى أبعد أجزاء الإمبراطورية.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لدينا 21 رسالة في العهد الجديد تعلم اللاهوت وسط قضايا الكنيسة اليومية.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بحلول وقت الوحي، كان بطرس وبولس قد رحلا حوالي 30 عاما. لكن يوحنا عاش لكتابة 7 كنائس في تركيا الحديثة.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وسط الاضطهاد، تتوافق النبوءة النهائية مع تصوير إشعياء للذئب الذي يعيش مع الحمل.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بدلاً من الذئب والخروف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لقد عاودنا ظهور شجرة الحياة!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ها هي - قصة الكتاب المقدس بحركاته العديدة - مسترشدة بإله محب يسعى بلا هوادة إلى خلقه لاستعادة الناس الخاطئين للحكم معه مرة أخرى.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تم ذكر يسوع على أنه حمل الله عدة مرات في سفر الرؤيا.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يحتوي العهد القديم على 5 أقسام بطولين - إما 5 أو 12 كتاباً.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hape 2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وعلى الرغم من أن يسوع يشار إليه بأسد مرة واحدة فقط في رؤيا 5: 5، إلا أنه أسد يهوذا - وريث الوعد لداود سليله الذي سيحكم إلى الأبد!</a:t>
            </a:r>
          </a:p>
          <a:p>
            <a:pPr algn="r" rtl="1">
              <a:defRPr/>
            </a:pPr>
            <a:r>
              <a:t>رؤيا 5:4-5   	 فَصِرْتُ أَنَا أَبْكِي كَثِيرًا، لِأَنَّهُ لَمْ يُوجَدْ أَحَدٌ مُسْتَحِقًّا أَنْ يَفْتَحَ ٱلسِّفْرَ وَيَقْرَأَهُ وَلَا أَنْ يَنْظُرَ إِلَيْهِ. ٥ فَقَالَ لِي وَاحِدٌ مِنَ ٱلشُّيُوخِ: «لَا تَبْكِ. هُوَذَا قَدْ غَلَبَ ٱلْأَسَدُ ٱلَّذِي مِنْ سِبْطِ يَهُوذَا، أَصْلُ دَاوُدَ، لِيَفْتَحَ ٱلسِّفْرَ وَيَفُكَّ خُتُومَهُ ٱلسَّبْعَةَ."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نحن في طريقنا إلى العهد الجديد حيث سيتم تطبيق جهاز الذاكرة 4-1-21-1 الخاص بنا.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" name="Shape 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لكن ماذا يحدث في أول 5 كتب العهد القديم؟</a:t>
            </a:r>
          </a:p>
          <a:p>
            <a:pPr algn="r" rtl="1">
              <a:defRPr/>
            </a:pPr>
            <a:r>
              <a:t>يبدأون بالخلق، حيث صنع الله كل ما يمكننا رؤيته اليوم.</a:t>
            </a:r>
          </a:p>
          <a:p>
            <a:pPr algn="r" rtl="1">
              <a:defRPr/>
            </a:pPr>
            <a:r>
              <a:t>أعطانا الله خياراً للطاعة أو العصيان، خشية أن نكون روبوتات.</a:t>
            </a:r>
          </a:p>
          <a:p>
            <a:pPr algn="r" rtl="1">
              <a:defRPr/>
            </a:pPr>
            <a:r>
              <a:t>لقد فعل ذلك عن طريق إعطاء شجرة ثم إخبارهم بعدم تناول الطعام منها.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المشكلة؟ سقط الشيطان من السماء وجربهم كثعبان.</a:t>
            </a:r>
          </a:p>
          <a:p>
            <a:pPr algn="r" rtl="1">
              <a:defRPr/>
            </a:pPr>
            <a:r>
              <a:t>للأسف، اختاروا الفاكهة وأكلوها، وجلبوا الخطيئة والموت إلى العالم.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لكن إلهنا المحب رفض ترك الإنسان في وضعه اليائس.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كان حل الله هو عقد عهد أو وعد مع الإنسان.</a:t>
            </a:r>
          </a:p>
          <a:p>
            <a:pPr algn="r" rtl="1">
              <a:defRPr/>
            </a:pPr>
            <a:r>
              <a:t>عقد عهداً مع رجل يدعى إبراهيم لاستعادة الإنسان لنفسه.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كانت وعود عهد الله هي جعل أمة إسرائيل من إبراهيم.</a:t>
            </a:r>
          </a:p>
          <a:p>
            <a:pPr algn="r" rtl="1">
              <a:defRPr/>
            </a:pPr>
            <a:r>
              <a:t>ومع ذلك، انتهى الأمر بإسرائيل مستعبدة في مصر لمدة 400 عام حتى موسى.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Relationship Id="rId4" Type="http://schemas.openxmlformats.org/officeDocument/2006/relationships/image" Target="../media/image4.tif"/><Relationship Id="rId5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5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Relationship Id="rId5" Type="http://schemas.openxmlformats.org/officeDocument/2006/relationships/image" Target="../media/image5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Relationship Id="rId5" Type="http://schemas.openxmlformats.org/officeDocument/2006/relationships/image" Target="../media/image5.tif"/><Relationship Id="rId6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eg"/><Relationship Id="rId4" Type="http://schemas.openxmlformats.org/officeDocument/2006/relationships/image" Target="../media/image3.jpeg"/><Relationship Id="rId5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eg"/><Relationship Id="rId4" Type="http://schemas.openxmlformats.org/officeDocument/2006/relationships/image" Target="../media/image11.png"/><Relationship Id="rId5" Type="http://schemas.openxmlformats.org/officeDocument/2006/relationships/image" Target="../media/image3.jpeg"/><Relationship Id="rId6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hyperlink" Target="http://BibleStudyDownloads.org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eg"/><Relationship Id="rId4" Type="http://schemas.openxmlformats.org/officeDocument/2006/relationships/image" Target="../media/image11.png"/><Relationship Id="rId5" Type="http://schemas.openxmlformats.org/officeDocument/2006/relationships/image" Target="../media/image3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e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3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eg"/><Relationship Id="rId4" Type="http://schemas.openxmlformats.org/officeDocument/2006/relationships/image" Target="../media/image14.png"/><Relationship Id="rId5" Type="http://schemas.openxmlformats.org/officeDocument/2006/relationships/image" Target="../media/image3.jpeg"/><Relationship Id="rId6" Type="http://schemas.openxmlformats.org/officeDocument/2006/relationships/image" Target="../media/image6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jpeg"/><Relationship Id="rId4" Type="http://schemas.openxmlformats.org/officeDocument/2006/relationships/image" Target="../media/image14.png"/><Relationship Id="rId5" Type="http://schemas.openxmlformats.org/officeDocument/2006/relationships/image" Target="../media/image3.jpeg"/><Relationship Id="rId6" Type="http://schemas.openxmlformats.org/officeDocument/2006/relationships/image" Target="../media/image6.tif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eg"/><Relationship Id="rId4" Type="http://schemas.openxmlformats.org/officeDocument/2006/relationships/image" Target="../media/image3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eg"/><Relationship Id="rId4" Type="http://schemas.openxmlformats.org/officeDocument/2006/relationships/image" Target="../media/image3.jpeg"/><Relationship Id="rId5" Type="http://schemas.openxmlformats.org/officeDocument/2006/relationships/image" Target="../media/image7.tif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eg"/><Relationship Id="rId4" Type="http://schemas.openxmlformats.org/officeDocument/2006/relationships/image" Target="../media/image3.jpeg"/><Relationship Id="rId5" Type="http://schemas.openxmlformats.org/officeDocument/2006/relationships/image" Target="../media/image7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eg"/><Relationship Id="rId4" Type="http://schemas.openxmlformats.org/officeDocument/2006/relationships/image" Target="../media/image3.jpeg"/><Relationship Id="rId5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3.jpeg"/><Relationship Id="rId13" Type="http://schemas.openxmlformats.org/officeDocument/2006/relationships/image" Target="../media/image22.jpeg"/><Relationship Id="rId14" Type="http://schemas.openxmlformats.org/officeDocument/2006/relationships/image" Target="../media/image17.pn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Relationship Id="rId17" Type="http://schemas.openxmlformats.org/officeDocument/2006/relationships/image" Target="../media/image2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hyperlink" Target="http://BibleStudyDownloads.org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"/><Relationship Id="rId4" Type="http://schemas.openxmlformats.org/officeDocument/2006/relationships/image" Target="../media/image3.jpeg"/><Relationship Id="rId5" Type="http://schemas.openxmlformats.org/officeDocument/2006/relationships/image" Target="../media/image5.png"/><Relationship Id="rId6" Type="http://schemas.openxmlformats.org/officeDocument/2006/relationships/image" Target="../media/image2.tif"/><Relationship Id="rId7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tif"/><Relationship Id="rId4" Type="http://schemas.openxmlformats.org/officeDocument/2006/relationships/image" Target="../media/image3.jpe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.tif"/><Relationship Id="rId8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3.jpeg"/><Relationship Id="rId6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quare"/>
          <p:cNvSpPr/>
          <p:nvPr/>
        </p:nvSpPr>
        <p:spPr>
          <a:xfrm>
            <a:off x="20497800" y="9880600"/>
            <a:ext cx="3835400" cy="3835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1" name="Lion.jpg" descr="L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800" y="-1854200"/>
            <a:ext cx="24384000" cy="15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القسم الثالث عشر…"/>
          <p:cNvSpPr txBox="1"/>
          <p:nvPr>
            <p:ph type="ctrTitle"/>
          </p:nvPr>
        </p:nvSpPr>
        <p:spPr>
          <a:xfrm>
            <a:off x="1739900" y="3022600"/>
            <a:ext cx="20904200" cy="4635500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 rtl="1"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القسم الثالث عشر</a:t>
            </a:r>
          </a:p>
          <a:p>
            <a:pPr rtl="1"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الأخير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وعود العهد"/>
          <p:cNvSpPr txBox="1"/>
          <p:nvPr/>
        </p:nvSpPr>
        <p:spPr>
          <a:xfrm>
            <a:off x="-1595881" y="12461080"/>
            <a:ext cx="570145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9254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وعود العهد"/>
          <p:cNvSpPr txBox="1"/>
          <p:nvPr/>
        </p:nvSpPr>
        <p:spPr>
          <a:xfrm>
            <a:off x="-1595881" y="12461080"/>
            <a:ext cx="570145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وعود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ملك العهد"/>
          <p:cNvSpPr txBox="1"/>
          <p:nvPr/>
        </p:nvSpPr>
        <p:spPr>
          <a:xfrm>
            <a:off x="8256970" y="124864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ملك العهد</a:t>
            </a:r>
          </a:p>
        </p:txBody>
      </p:sp>
      <p:pic>
        <p:nvPicPr>
          <p:cNvPr id="111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HighPriestPraise stylized.png" descr="HighPriestPraise styliz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645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ملك العهد"/>
          <p:cNvSpPr txBox="1"/>
          <p:nvPr/>
        </p:nvSpPr>
        <p:spPr>
          <a:xfrm>
            <a:off x="8256970" y="12486480"/>
            <a:ext cx="569520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ملك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tabernacle bkgrnd.jpg" descr="tabernacle bkgr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عبادة العهد"/>
          <p:cNvSpPr txBox="1"/>
          <p:nvPr/>
        </p:nvSpPr>
        <p:spPr>
          <a:xfrm>
            <a:off x="2979678" y="12473780"/>
            <a:ext cx="5493446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عبادة العهد</a:t>
            </a:r>
          </a:p>
        </p:txBody>
      </p:sp>
      <p:pic>
        <p:nvPicPr>
          <p:cNvPr id="126" name="HighPriestPraise stylized.png" descr="HighPriestPraise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068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tabernacle bkgrnd.jpg" descr="tabernacle bkgr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HighPriestPraise stylized.png" descr="HighPriestPraise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068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rophet right stylized.png" descr="Prophet right styliz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732500" y="-1163004"/>
            <a:ext cx="11887200" cy="1606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عبادة العهد"/>
          <p:cNvSpPr txBox="1"/>
          <p:nvPr/>
        </p:nvSpPr>
        <p:spPr>
          <a:xfrm>
            <a:off x="2979678" y="12473780"/>
            <a:ext cx="5493446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عبادة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assyrian capture.jpg" descr="assyrian cap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-1168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عواقب العهد"/>
          <p:cNvSpPr txBox="1"/>
          <p:nvPr/>
        </p:nvSpPr>
        <p:spPr>
          <a:xfrm>
            <a:off x="1608928" y="12486480"/>
            <a:ext cx="8125130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عواقب العهد </a:t>
            </a:r>
          </a:p>
        </p:txBody>
      </p:sp>
      <p:pic>
        <p:nvPicPr>
          <p:cNvPr id="141" name="Prophet right stylized.png" descr="Prophet right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38800" y="-1163004"/>
            <a:ext cx="11887200" cy="1606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assyrian capture.jpg" descr="assyrian captu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-1168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rophet right stylized.png" descr="Prophet right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38800" y="-1163004"/>
            <a:ext cx="11887200" cy="1606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rapeCluster.png" descr="GrapeClus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20916753">
            <a:off x="20357143" y="-355625"/>
            <a:ext cx="7138598" cy="147598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14300" dir="7080000">
              <a:srgbClr val="000000">
                <a:alpha val="75000"/>
              </a:srgbClr>
            </a:outerShdw>
          </a:effectLst>
        </p:spPr>
      </p:pic>
      <p:sp>
        <p:nvSpPr>
          <p:cNvPr id="149" name="عواقب العهد"/>
          <p:cNvSpPr txBox="1"/>
          <p:nvPr/>
        </p:nvSpPr>
        <p:spPr>
          <a:xfrm>
            <a:off x="1608928" y="12486480"/>
            <a:ext cx="8125130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عواقب العهد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rapes.jpg" descr="Grap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حب العهد"/>
          <p:cNvSpPr txBox="1"/>
          <p:nvPr/>
        </p:nvSpPr>
        <p:spPr>
          <a:xfrm>
            <a:off x="771583" y="12486480"/>
            <a:ext cx="4462414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حب العهد</a:t>
            </a:r>
          </a:p>
        </p:txBody>
      </p:sp>
      <p:pic>
        <p:nvPicPr>
          <p:cNvPr id="156" name="GrapeCluster.png" descr="GrapeClust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20916753">
            <a:off x="-4001457" y="-355625"/>
            <a:ext cx="7138598" cy="147598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14300" dir="708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rapes.jpg" descr="Grap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BlindMan2.png" descr="BlindMan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38600" y="-2103756"/>
            <a:ext cx="19418300" cy="146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apeCluster.png" descr="GrapeClus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20916753">
            <a:off x="-4001457" y="-355625"/>
            <a:ext cx="7138598" cy="147598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14300" dir="708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قصة الكتاب المقدس:…"/>
          <p:cNvSpPr txBox="1"/>
          <p:nvPr/>
        </p:nvSpPr>
        <p:spPr>
          <a:xfrm>
            <a:off x="1339223" y="2470150"/>
            <a:ext cx="22248518" cy="43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قصة الكتاب المقدس:</a:t>
            </a:r>
          </a:p>
          <a:p>
            <a:pPr algn="r" rtl="1">
              <a:defRPr b="1" i="1" sz="9600"/>
            </a:pPr>
            <a:r>
              <a:t>فهم الكتاب المقدس من سفر التكوين إلى الرؤيا</a:t>
            </a:r>
          </a:p>
        </p:txBody>
      </p:sp>
      <p:sp>
        <p:nvSpPr>
          <p:cNvPr id="38" name="تُدَّرس من قبل كلية دالاس اللاهوتية • تستخدم بإذن تم الرفع بواسطة د. ريك غريفيث •الهيئة الإنجيلية الثقافية-الأردن. ملفات بعدة لغات للتنزيل المجاني على BibleStudyDownloads.org"/>
          <p:cNvSpPr txBox="1"/>
          <p:nvPr/>
        </p:nvSpPr>
        <p:spPr>
          <a:xfrm>
            <a:off x="10498" y="11655677"/>
            <a:ext cx="24384003" cy="145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4666">
                <a:latin typeface="Arial"/>
                <a:ea typeface="Arial"/>
                <a:cs typeface="Arial"/>
                <a:sym typeface="Arial"/>
              </a:defRPr>
            </a:pPr>
            <a:r>
              <a:t>تُدَّرس من قبل كلية دالاس اللاهوتية • تستخدم بإذن تم الرفع بواسطة د. ريك غريفيث •الهيئة الإنجيلية الثقافية-الأردن. ملفات بعدة لغات للتنزيل المجاني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JerusalemDonkey stylized.jpg" descr="JerusalemDonkey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lindMan2.png" descr="BlindMan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645400" y="-2103756"/>
            <a:ext cx="19418300" cy="146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لقد جاء الملك"/>
          <p:cNvSpPr txBox="1"/>
          <p:nvPr/>
        </p:nvSpPr>
        <p:spPr>
          <a:xfrm>
            <a:off x="698860" y="12537280"/>
            <a:ext cx="599489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لقد جاء الملك</a:t>
            </a:r>
          </a:p>
        </p:txBody>
      </p:sp>
      <p:pic>
        <p:nvPicPr>
          <p:cNvPr id="171" name="Healers Hand stylized.png" descr="Healers Hand styliz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346098">
            <a:off x="-1224455" y="2895241"/>
            <a:ext cx="7622167" cy="13084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79400" dist="469900" dir="7080000">
              <a:srgbClr val="000000">
                <a:alpha val="50000"/>
              </a:srgbClr>
            </a:outerShdw>
          </a:effectLst>
        </p:spPr>
      </p:pic>
      <p:pic>
        <p:nvPicPr>
          <p:cNvPr id="172" name="BlindEyesSee.png" descr="BlindEyesSe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584753">
            <a:off x="1257300" y="2490639"/>
            <a:ext cx="4278452" cy="1196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JerusalemDonkey stylized.jpg" descr="JerusalemDonkey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lmTree.png" descr="PalmTre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07786" y="-357"/>
            <a:ext cx="14833601" cy="1267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lindMan2.png" descr="BlindMan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645400" y="-2103756"/>
            <a:ext cx="19418300" cy="146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TitleStrip.jpg" descr="TitleStrip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Healers Hand stylized.png" descr="Healers Hand stylize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346098">
            <a:off x="-1224455" y="2895241"/>
            <a:ext cx="7622167" cy="13084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BlindEyesSee.png" descr="BlindEyesSe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584753">
            <a:off x="1257300" y="2490639"/>
            <a:ext cx="4278452" cy="119694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لقد جاء الملك"/>
          <p:cNvSpPr txBox="1"/>
          <p:nvPr/>
        </p:nvSpPr>
        <p:spPr>
          <a:xfrm>
            <a:off x="698860" y="12537280"/>
            <a:ext cx="599489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لقد جاء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fishing background.jpg" descr="fishing backgrou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lmTree.png" descr="PalmTre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488914" y="-357"/>
            <a:ext cx="14833601" cy="1267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جميع رجال الملك"/>
          <p:cNvSpPr txBox="1"/>
          <p:nvPr/>
        </p:nvSpPr>
        <p:spPr>
          <a:xfrm>
            <a:off x="-549817" y="12435680"/>
            <a:ext cx="533196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جميع رجال الملك</a:t>
            </a:r>
          </a:p>
        </p:txBody>
      </p:sp>
      <p:pic>
        <p:nvPicPr>
          <p:cNvPr id="190" name="stephen.tiff" descr="stephen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94600" y="210198"/>
            <a:ext cx="13627100" cy="2223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fishing background.jpg" descr="fishing backgrou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lmTree.png" descr="PalmTre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488914" y="-357"/>
            <a:ext cx="14833601" cy="1267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tephen.tiff" descr="stephen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94600" y="210198"/>
            <a:ext cx="13627100" cy="22237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0" name="Group"/>
          <p:cNvGrpSpPr/>
          <p:nvPr/>
        </p:nvGrpSpPr>
        <p:grpSpPr>
          <a:xfrm>
            <a:off x="20320777" y="-3055507"/>
            <a:ext cx="9282146" cy="25108980"/>
            <a:chOff x="0" y="0"/>
            <a:chExt cx="9282144" cy="25108978"/>
          </a:xfrm>
        </p:grpSpPr>
        <p:pic>
          <p:nvPicPr>
            <p:cNvPr id="198" name="flame2.png" descr="flame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9980161">
              <a:off x="1231121" y="1163205"/>
              <a:ext cx="6819901" cy="706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torch.png" descr="torch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271968">
              <a:off x="2375337" y="2661748"/>
              <a:ext cx="3865193" cy="22313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" name="جميع رجال الملك"/>
          <p:cNvSpPr txBox="1"/>
          <p:nvPr/>
        </p:nvSpPr>
        <p:spPr>
          <a:xfrm>
            <a:off x="-549817" y="12435680"/>
            <a:ext cx="5331967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جميع رجال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Epistles.jpg" descr="Epistl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العيش من أجل الملك"/>
          <p:cNvSpPr txBox="1"/>
          <p:nvPr/>
        </p:nvSpPr>
        <p:spPr>
          <a:xfrm>
            <a:off x="491671" y="12499180"/>
            <a:ext cx="5397601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العيش من أجل الملك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-4050523" y="-3055507"/>
            <a:ext cx="9282146" cy="25108980"/>
            <a:chOff x="0" y="0"/>
            <a:chExt cx="9282144" cy="25108978"/>
          </a:xfrm>
        </p:grpSpPr>
        <p:pic>
          <p:nvPicPr>
            <p:cNvPr id="208" name="flame2.png" descr="flame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980161">
              <a:off x="1231121" y="1163205"/>
              <a:ext cx="6819901" cy="706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torch.png" descr="torch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271968">
              <a:off x="2375337" y="2661748"/>
              <a:ext cx="3865193" cy="22313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Epistles.jpg" descr="Epistl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lame6131237385716.tiff" descr="flame6131237385716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78100" y="-2085262"/>
            <a:ext cx="20612100" cy="27952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-4050523" y="-3055507"/>
            <a:ext cx="9282146" cy="25108980"/>
            <a:chOff x="0" y="0"/>
            <a:chExt cx="9282144" cy="25108978"/>
          </a:xfrm>
        </p:grpSpPr>
        <p:pic>
          <p:nvPicPr>
            <p:cNvPr id="217" name="flame2.png" descr="flame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9980161">
              <a:off x="1231121" y="1163205"/>
              <a:ext cx="6819901" cy="706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torch.png" descr="torch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1271968">
              <a:off x="2375337" y="2661748"/>
              <a:ext cx="3865193" cy="22313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العيش من أجل الملك"/>
          <p:cNvSpPr txBox="1"/>
          <p:nvPr/>
        </p:nvSpPr>
        <p:spPr>
          <a:xfrm>
            <a:off x="491671" y="12499180"/>
            <a:ext cx="5397601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العيش من أجل الملك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2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wolf lamb stylized.jpg" descr="wolf lamb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flame6131237385716.tiff" descr="flame6131237385716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093200" y="-2085262"/>
            <a:ext cx="20612100" cy="2795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الملك قادماً"/>
          <p:cNvSpPr txBox="1"/>
          <p:nvPr/>
        </p:nvSpPr>
        <p:spPr>
          <a:xfrm>
            <a:off x="1214759" y="12511880"/>
            <a:ext cx="5825085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الملك قادماً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wolf lamb stylized.jpg" descr="wolf lamb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الملك القادم"/>
          <p:cNvSpPr txBox="1"/>
          <p:nvPr/>
        </p:nvSpPr>
        <p:spPr>
          <a:xfrm>
            <a:off x="-1750261" y="12537280"/>
            <a:ext cx="5825084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الملك القادم</a:t>
            </a:r>
          </a:p>
        </p:txBody>
      </p:sp>
      <p:pic>
        <p:nvPicPr>
          <p:cNvPr id="234" name="new fuller tree art 2.png" descr="new fuller tree art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29794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new fuller tree art 2.png" descr="new fuller tree art 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114300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11"/>
          <p:cNvSpPr txBox="1"/>
          <p:nvPr/>
        </p:nvSpPr>
        <p:spPr>
          <a:xfrm>
            <a:off x="23170529" y="3111500"/>
            <a:ext cx="266701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pPr/>
            <a:r>
              <a:t>11</a:t>
            </a:r>
          </a:p>
        </p:txBody>
      </p:sp>
      <p:pic>
        <p:nvPicPr>
          <p:cNvPr id="245" name="Story of Scripture.011.jpg" descr="Story of Scripture.0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44" y="3429000"/>
            <a:ext cx="6096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tory of Scripture.015.jpg" descr="Story of Scripture.01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3426618"/>
            <a:ext cx="6096000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tory of Scripture.019.jpg" descr="Story of Scripture.01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3425031"/>
            <a:ext cx="6096000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Story of Scripture.027.jpg" descr="Story of Scripture.02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6856412"/>
            <a:ext cx="6096000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Story of Scripture.031.jpg" descr="Story of Scripture.03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1767" y="6858000"/>
            <a:ext cx="6096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tory of Scripture.035.jpg" descr="Story of Scripture.035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90589" y="6858000"/>
            <a:ext cx="6096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tory of Scripture.043.jpg" descr="Story of Scripture.04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10287000"/>
            <a:ext cx="60960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tory of ScriptureNew48.048.jpg" descr="Story of ScriptureNew48.048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96000" y="10282237"/>
            <a:ext cx="6096000" cy="3429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roup"/>
          <p:cNvGrpSpPr/>
          <p:nvPr/>
        </p:nvGrpSpPr>
        <p:grpSpPr>
          <a:xfrm>
            <a:off x="12084050" y="10287000"/>
            <a:ext cx="12299950" cy="3429001"/>
            <a:chOff x="0" y="0"/>
            <a:chExt cx="12299950" cy="3429000"/>
          </a:xfrm>
        </p:grpSpPr>
        <p:pic>
          <p:nvPicPr>
            <p:cNvPr id="253" name="FirstHorizon.jpg" descr="FirstHorizon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flipH="1">
              <a:off x="107950" y="0"/>
              <a:ext cx="12192000" cy="342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TitleStrip.jpg" descr="TitleStrip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flipH="1">
              <a:off x="6146800" y="3134466"/>
              <a:ext cx="6146800" cy="294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TitleStrip.jpg" descr="TitleStrip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3134466"/>
              <a:ext cx="6146800" cy="294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7" name="Story of Scripture.023.jpg" descr="Story of Scripture.023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288000" y="3390900"/>
            <a:ext cx="6159500" cy="3467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oup"/>
          <p:cNvGrpSpPr/>
          <p:nvPr/>
        </p:nvGrpSpPr>
        <p:grpSpPr>
          <a:xfrm>
            <a:off x="-69850" y="-2344"/>
            <a:ext cx="12280900" cy="3431345"/>
            <a:chOff x="0" y="0"/>
            <a:chExt cx="12280900" cy="3431344"/>
          </a:xfrm>
        </p:grpSpPr>
        <p:pic>
          <p:nvPicPr>
            <p:cNvPr id="258" name="FirstHorizon.jpg" descr="FirstHorizon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9850" y="0"/>
              <a:ext cx="12192000" cy="342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TitleStrip.jpg" descr="TitleStrip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flipH="1">
              <a:off x="6134100" y="3136810"/>
              <a:ext cx="6146800" cy="294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TitleStrip.jpg" descr="TitleStrip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3136810"/>
              <a:ext cx="6146800" cy="294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2" name="new fuller tree art 2.png" descr="new fuller tree art 2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9358903" y="10287000"/>
            <a:ext cx="6071362" cy="391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tory of ScriptureStephen.040.jpg" descr="Story of ScriptureStephen.040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283766" y="6858000"/>
            <a:ext cx="6096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tory of Scripture.003.jpg" descr="Story of Scripture.003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2189178" y="0"/>
            <a:ext cx="6096001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tory of Scripture.007.jpg" descr="Story of Scripture.007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8288000" y="-2382"/>
            <a:ext cx="6096000" cy="342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4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3"/>
      <p:bldP build="whole" bldLvl="1" animBg="1" rev="0" advAuto="0" spid="248" grpId="8"/>
      <p:bldP build="whole" bldLvl="1" animBg="1" rev="0" advAuto="0" spid="262" grpId="14"/>
      <p:bldP build="whole" bldLvl="1" animBg="1" rev="0" advAuto="0" spid="263" grpId="11"/>
      <p:bldP build="whole" bldLvl="1" animBg="1" rev="0" advAuto="0" spid="245" grpId="4"/>
      <p:bldP build="whole" bldLvl="1" animBg="1" rev="0" advAuto="0" spid="264" grpId="2"/>
      <p:bldP build="whole" bldLvl="1" animBg="1" rev="0" advAuto="0" spid="256" grpId="15"/>
      <p:bldP build="whole" bldLvl="1" animBg="1" rev="0" advAuto="0" spid="265" grpId="3"/>
      <p:bldP build="whole" bldLvl="1" animBg="1" rev="0" advAuto="0" spid="251" grpId="12"/>
      <p:bldP build="whole" bldLvl="1" animBg="1" rev="0" advAuto="0" spid="246" grpId="5"/>
      <p:bldP build="whole" bldLvl="1" animBg="1" rev="0" advAuto="0" spid="247" grpId="6"/>
      <p:bldP build="whole" bldLvl="1" animBg="1" rev="0" advAuto="0" spid="249" grpId="9"/>
      <p:bldP build="whole" bldLvl="1" animBg="1" rev="0" advAuto="0" spid="257" grpId="7"/>
      <p:bldP build="whole" bldLvl="1" animBg="1" rev="0" advAuto="0" spid="250" grpId="10"/>
      <p:bldP build="whole" bldLvl="1" animBg="1" rev="0" advAuto="0" spid="2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5-12-5-5-12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quare"/>
          <p:cNvSpPr/>
          <p:nvPr/>
        </p:nvSpPr>
        <p:spPr>
          <a:xfrm>
            <a:off x="20497800" y="9880600"/>
            <a:ext cx="3835400" cy="3835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70" name="lamb-1b4j4fd.png" descr="lamb-1b4j4f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53" y="-1265445"/>
            <a:ext cx="24422101" cy="16192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quare"/>
          <p:cNvSpPr/>
          <p:nvPr/>
        </p:nvSpPr>
        <p:spPr>
          <a:xfrm>
            <a:off x="20497800" y="9880600"/>
            <a:ext cx="3835400" cy="3835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75" name="Lion.jpg" descr="Li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4800" y="-18542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quare"/>
          <p:cNvSpPr/>
          <p:nvPr/>
        </p:nvSpPr>
        <p:spPr>
          <a:xfrm>
            <a:off x="20497800" y="9880600"/>
            <a:ext cx="3835400" cy="38354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قم بتنزيل هذا العرض التقديمي مجانا!"/>
          <p:cNvSpPr txBox="1"/>
          <p:nvPr/>
        </p:nvSpPr>
        <p:spPr>
          <a:xfrm>
            <a:off x="-101312" y="-85388"/>
            <a:ext cx="24586625" cy="14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8700"/>
            </a:lvl1pPr>
          </a:lstStyle>
          <a:p>
            <a:pPr/>
            <a:r>
              <a:t>قم بتنزيل هذا العرض التقديمي مجانا!</a:t>
            </a:r>
          </a:p>
        </p:txBody>
      </p:sp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306763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قصة الكتاب المقدس في BibleStudyDownloads.org"/>
          <p:cNvSpPr txBox="1"/>
          <p:nvPr/>
        </p:nvSpPr>
        <p:spPr>
          <a:xfrm>
            <a:off x="-107672" y="12404323"/>
            <a:ext cx="24599343" cy="131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1">
              <a:defRPr b="1" sz="7600"/>
            </a:pPr>
            <a:r>
              <a:t>قصة الكتاب المقدس في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5-12-5-5-12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45" name="P______________…"/>
          <p:cNvSpPr txBox="1"/>
          <p:nvPr>
            <p:ph type="subTitle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46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الأنبياء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" grpId="2"/>
      <p:bldP build="whole" bldLvl="1" animBg="1" rev="0" advAuto="0"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4-1-21-1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4-1-21-1</a:t>
            </a:r>
          </a:p>
          <a:p>
            <a:pPr rtl="1">
              <a:defRPr b="1" sz="14400"/>
            </a:pPr>
            <a:r>
              <a:t>العهد الجديد</a:t>
            </a:r>
          </a:p>
        </p:txBody>
      </p:sp>
      <p:sp>
        <p:nvSpPr>
          <p:cNvPr id="51" name="P______________…"/>
          <p:cNvSpPr txBox="1"/>
          <p:nvPr>
            <p:ph type="subTitle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2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283200"/>
                <a:gridCol w="5283200"/>
                <a:gridCol w="5283200"/>
                <a:gridCol w="528320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الأناجيل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التاريخ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رسائل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نبوة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الخلق"/>
          <p:cNvSpPr txBox="1"/>
          <p:nvPr/>
        </p:nvSpPr>
        <p:spPr>
          <a:xfrm>
            <a:off x="236019" y="12640276"/>
            <a:ext cx="2670176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الخلق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3"/>
      <p:bldP build="whole" bldLvl="1" animBg="1" rev="0" advAuto="0" spid="5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Rectangle"/>
          <p:cNvSpPr/>
          <p:nvPr/>
        </p:nvSpPr>
        <p:spPr>
          <a:xfrm>
            <a:off x="16256000" y="508000"/>
            <a:ext cx="3022600" cy="127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" name="المشكلة"/>
          <p:cNvSpPr txBox="1"/>
          <p:nvPr/>
        </p:nvSpPr>
        <p:spPr>
          <a:xfrm>
            <a:off x="1355568" y="12640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1"/>
      <p:bldP build="whole" bldLvl="1" animBg="1" rev="0" advAuto="0" spid="6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2273561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fruit posterized.tiff" descr="fruit posterized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artistic hand.png" descr="artistic ha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المشكلة"/>
          <p:cNvSpPr txBox="1"/>
          <p:nvPr/>
        </p:nvSpPr>
        <p:spPr>
          <a:xfrm>
            <a:off x="1355568" y="12640276"/>
            <a:ext cx="3857130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</a:t>
            </a:r>
          </a:p>
        </p:txBody>
      </p:sp>
      <p:sp>
        <p:nvSpPr>
          <p:cNvPr id="82" name="Rectangle"/>
          <p:cNvSpPr/>
          <p:nvPr/>
        </p:nvSpPr>
        <p:spPr>
          <a:xfrm>
            <a:off x="16319500" y="546100"/>
            <a:ext cx="3086100" cy="1270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842126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الحل : عهد الله"/>
          <p:cNvSpPr txBox="1"/>
          <p:nvPr/>
        </p:nvSpPr>
        <p:spPr>
          <a:xfrm>
            <a:off x="-1895170" y="12638880"/>
            <a:ext cx="8347968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 : عهد الله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