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3.jpeg" ContentType="image/jpeg"/>
  <Override PartName="/ppt/media/image4.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5.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6.jpe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1pPr>
    <a:lvl2pPr marL="0" marR="0" indent="3429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2pPr>
    <a:lvl3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3pPr>
    <a:lvl4pPr marL="0" marR="0" indent="10287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4pPr>
    <a:lvl5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5pPr>
    <a:lvl6pPr marL="0" marR="0" indent="17145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6pPr>
    <a:lvl7pPr marL="0" marR="0" indent="20574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7pPr>
    <a:lvl8pPr marL="0" marR="0" indent="24003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8pPr>
    <a:lvl9pPr marL="0" marR="0" indent="274320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def" i="def">
        <a:font>
          <a:latin typeface="Helvetica Light"/>
          <a:ea typeface="Helvetica Light"/>
          <a:cs typeface="Helvetica Light"/>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def" i="def">
        <a:font>
          <a:latin typeface="Helvetica Light"/>
          <a:ea typeface="Helvetica Light"/>
          <a:cs typeface="Helvetica Light"/>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def" i="def">
        <a:font>
          <a:latin typeface="Helvetica Light"/>
          <a:ea typeface="Helvetica Light"/>
          <a:cs typeface="Helvetica Light"/>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def" i="def">
        <a:font>
          <a:latin typeface="Helvetica Light"/>
          <a:ea typeface="Helvetica Light"/>
          <a:cs typeface="Helvetica Light"/>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de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de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de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8F44A2F1-9E1F-4B54-A3A2-5F16C0AD49E2}"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8C8D8F">
              <a:alpha val="30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6" name="Shape 36"/>
          <p:cNvSpPr/>
          <p:nvPr>
            <p:ph type="sldImg"/>
          </p:nvPr>
        </p:nvSpPr>
        <p:spPr>
          <a:xfrm>
            <a:off x="1143000" y="685800"/>
            <a:ext cx="4572000" cy="3429000"/>
          </a:xfrm>
          <a:prstGeom prst="rect">
            <a:avLst/>
          </a:prstGeom>
        </p:spPr>
        <p:txBody>
          <a:bodyPr/>
          <a:lstStyle/>
          <a:p>
            <a:pPr/>
          </a:p>
        </p:txBody>
      </p:sp>
      <p:sp>
        <p:nvSpPr>
          <p:cNvPr id="37" name="Shape 3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825500" latinLnBrk="0">
      <a:defRPr sz="3000">
        <a:latin typeface="Lucida Grande"/>
        <a:ea typeface="Lucida Grande"/>
        <a:cs typeface="Lucida Grande"/>
        <a:sym typeface="Lucida Grande"/>
      </a:defRPr>
    </a:lvl1pPr>
    <a:lvl2pPr indent="228600" defTabSz="825500" latinLnBrk="0">
      <a:defRPr sz="3000">
        <a:latin typeface="Lucida Grande"/>
        <a:ea typeface="Lucida Grande"/>
        <a:cs typeface="Lucida Grande"/>
        <a:sym typeface="Lucida Grande"/>
      </a:defRPr>
    </a:lvl2pPr>
    <a:lvl3pPr indent="457200" defTabSz="825500" latinLnBrk="0">
      <a:defRPr sz="3000">
        <a:latin typeface="Lucida Grande"/>
        <a:ea typeface="Lucida Grande"/>
        <a:cs typeface="Lucida Grande"/>
        <a:sym typeface="Lucida Grande"/>
      </a:defRPr>
    </a:lvl3pPr>
    <a:lvl4pPr indent="685800" defTabSz="825500" latinLnBrk="0">
      <a:defRPr sz="3000">
        <a:latin typeface="Lucida Grande"/>
        <a:ea typeface="Lucida Grande"/>
        <a:cs typeface="Lucida Grande"/>
        <a:sym typeface="Lucida Grande"/>
      </a:defRPr>
    </a:lvl4pPr>
    <a:lvl5pPr indent="914400" defTabSz="825500" latinLnBrk="0">
      <a:defRPr sz="3000">
        <a:latin typeface="Lucida Grande"/>
        <a:ea typeface="Lucida Grande"/>
        <a:cs typeface="Lucida Grande"/>
        <a:sym typeface="Lucida Grande"/>
      </a:defRPr>
    </a:lvl5pPr>
    <a:lvl6pPr indent="1143000" defTabSz="825500" latinLnBrk="0">
      <a:defRPr sz="3000">
        <a:latin typeface="Lucida Grande"/>
        <a:ea typeface="Lucida Grande"/>
        <a:cs typeface="Lucida Grande"/>
        <a:sym typeface="Lucida Grande"/>
      </a:defRPr>
    </a:lvl6pPr>
    <a:lvl7pPr indent="1371600" defTabSz="825500" latinLnBrk="0">
      <a:defRPr sz="3000">
        <a:latin typeface="Lucida Grande"/>
        <a:ea typeface="Lucida Grande"/>
        <a:cs typeface="Lucida Grande"/>
        <a:sym typeface="Lucida Grande"/>
      </a:defRPr>
    </a:lvl7pPr>
    <a:lvl8pPr indent="1600200" defTabSz="825500" latinLnBrk="0">
      <a:defRPr sz="3000">
        <a:latin typeface="Lucida Grande"/>
        <a:ea typeface="Lucida Grande"/>
        <a:cs typeface="Lucida Grande"/>
        <a:sym typeface="Lucida Grande"/>
      </a:defRPr>
    </a:lvl8pPr>
    <a:lvl9pPr indent="1828800" defTabSz="825500" latinLnBrk="0">
      <a:defRPr sz="30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 name="Shape 49"/>
          <p:cNvSpPr/>
          <p:nvPr>
            <p:ph type="sldImg"/>
          </p:nvPr>
        </p:nvSpPr>
        <p:spPr>
          <a:prstGeom prst="rect">
            <a:avLst/>
          </a:prstGeom>
        </p:spPr>
        <p:txBody>
          <a:bodyPr/>
          <a:lstStyle/>
          <a:p>
            <a:pPr/>
          </a:p>
        </p:txBody>
      </p:sp>
      <p:sp>
        <p:nvSpPr>
          <p:cNvPr id="50" name="Shape 50"/>
          <p:cNvSpPr/>
          <p:nvPr>
            <p:ph type="body" sz="quarter" idx="1"/>
          </p:nvPr>
        </p:nvSpPr>
        <p:spPr>
          <a:prstGeom prst="rect">
            <a:avLst/>
          </a:prstGeom>
        </p:spPr>
        <p:txBody>
          <a:bodyPr/>
          <a:lstStyle/>
          <a:p>
            <a:pPr algn="r" rtl="1">
              <a:defRPr/>
            </a:pPr>
            <a:r>
              <a:t>ماذا يعني أن نعبد إله عهدنا؟</a:t>
            </a:r>
          </a:p>
          <a:p>
            <a:pPr algn="r" rtl="1">
              <a:defRPr/>
            </a:pPr>
            <a:r>
              <a:t>لماذا أعطانا الله الكتب الشعرية والحكمة؟</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 name="Shape 106"/>
          <p:cNvSpPr/>
          <p:nvPr>
            <p:ph type="sldImg"/>
          </p:nvPr>
        </p:nvSpPr>
        <p:spPr>
          <a:prstGeom prst="rect">
            <a:avLst/>
          </a:prstGeom>
        </p:spPr>
        <p:txBody>
          <a:bodyPr/>
          <a:lstStyle/>
          <a:p>
            <a:pPr/>
          </a:p>
        </p:txBody>
      </p:sp>
      <p:sp>
        <p:nvSpPr>
          <p:cNvPr id="107" name="Shape 107"/>
          <p:cNvSpPr/>
          <p:nvPr>
            <p:ph type="body" sz="quarter" idx="1"/>
          </p:nvPr>
        </p:nvSpPr>
        <p:spPr>
          <a:prstGeom prst="rect">
            <a:avLst/>
          </a:prstGeom>
        </p:spPr>
        <p:txBody>
          <a:bodyPr/>
          <a:lstStyle/>
          <a:p>
            <a:pPr algn="r" rtl="1">
              <a:defRPr/>
            </a:pPr>
            <a:r>
              <a:t>نحن نحب البشر لخصائصهم، فكم بالحرئ أكثر من ذلك لنسبح الله؟ هذا هو الثناء الوصفي لأنه يمجد طبيعته.</a:t>
            </a:r>
          </a:p>
          <a:p>
            <a:pPr algn="r" rtl="1">
              <a:defRPr/>
            </a:pPr>
            <a:r>
              <a:t>نحمده أيضاً على أفعاله (الثناء المعلن).</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 name="Shape 124"/>
          <p:cNvSpPr/>
          <p:nvPr>
            <p:ph type="sldImg"/>
          </p:nvPr>
        </p:nvSpPr>
        <p:spPr>
          <a:prstGeom prst="rect">
            <a:avLst/>
          </a:prstGeom>
        </p:spPr>
        <p:txBody>
          <a:bodyPr/>
          <a:lstStyle/>
          <a:p>
            <a:pPr/>
          </a:p>
        </p:txBody>
      </p:sp>
      <p:sp>
        <p:nvSpPr>
          <p:cNvPr id="125" name="Shape 125"/>
          <p:cNvSpPr/>
          <p:nvPr>
            <p:ph type="body" sz="quarter" idx="1"/>
          </p:nvPr>
        </p:nvSpPr>
        <p:spPr>
          <a:prstGeom prst="rect">
            <a:avLst/>
          </a:prstGeom>
        </p:spPr>
        <p:txBody>
          <a:bodyPr/>
          <a:lstStyle>
            <a:lvl1pPr algn="r" rtl="1">
              <a:defRPr/>
            </a:lvl1pPr>
          </a:lstStyle>
          <a:p>
            <a:pPr/>
            <a:r>
              <a:t>تظهر هذه الأنواع من الأشخاص بشكل متكرر في الأمثال.</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Shape 134"/>
          <p:cNvSpPr/>
          <p:nvPr>
            <p:ph type="sldImg"/>
          </p:nvPr>
        </p:nvSpPr>
        <p:spPr>
          <a:prstGeom prst="rect">
            <a:avLst/>
          </a:prstGeom>
        </p:spPr>
        <p:txBody>
          <a:bodyPr/>
          <a:lstStyle/>
          <a:p>
            <a:pPr/>
          </a:p>
        </p:txBody>
      </p:sp>
      <p:sp>
        <p:nvSpPr>
          <p:cNvPr id="135" name="Shape 135"/>
          <p:cNvSpPr/>
          <p:nvPr>
            <p:ph type="body" sz="quarter" idx="1"/>
          </p:nvPr>
        </p:nvSpPr>
        <p:spPr>
          <a:prstGeom prst="rect">
            <a:avLst/>
          </a:prstGeom>
        </p:spPr>
        <p:txBody>
          <a:bodyPr/>
          <a:lstStyle>
            <a:lvl1pPr algn="r" rtl="1">
              <a:defRPr/>
            </a:lvl1pPr>
          </a:lstStyle>
          <a:p>
            <a:pPr/>
            <a:r>
              <a:t>نكتسب مهارات للعيش من هذه الكتب التي تعلمنا كيف نعاني (ايوب)، وكيفية التعامل مع حيرة الحياة (جامعة)، وكيفية الحب (نشيد).</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Shape 140"/>
          <p:cNvSpPr/>
          <p:nvPr>
            <p:ph type="sldImg"/>
          </p:nvPr>
        </p:nvSpPr>
        <p:spPr>
          <a:prstGeom prst="rect">
            <a:avLst/>
          </a:prstGeom>
        </p:spPr>
        <p:txBody>
          <a:bodyPr/>
          <a:lstStyle/>
          <a:p>
            <a:pPr/>
          </a:p>
        </p:txBody>
      </p:sp>
      <p:sp>
        <p:nvSpPr>
          <p:cNvPr id="141" name="Shape 141"/>
          <p:cNvSpPr/>
          <p:nvPr>
            <p:ph type="body" sz="quarter" idx="1"/>
          </p:nvPr>
        </p:nvSpPr>
        <p:spPr>
          <a:prstGeom prst="rect">
            <a:avLst/>
          </a:prstGeom>
        </p:spPr>
        <p:txBody>
          <a:bodyPr/>
          <a:lstStyle>
            <a:lvl1pPr algn="r" rtl="1">
              <a:defRPr/>
            </a:lvl1pPr>
          </a:lstStyle>
          <a:p>
            <a:pPr/>
            <a:r>
              <a:t>تتناقض موضوعات الشعر مع الله والإنسان.</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Shape 145"/>
          <p:cNvSpPr/>
          <p:nvPr>
            <p:ph type="sldImg"/>
          </p:nvPr>
        </p:nvSpPr>
        <p:spPr>
          <a:prstGeom prst="rect">
            <a:avLst/>
          </a:prstGeom>
        </p:spPr>
        <p:txBody>
          <a:bodyPr/>
          <a:lstStyle/>
          <a:p>
            <a:pPr/>
          </a:p>
        </p:txBody>
      </p:sp>
      <p:sp>
        <p:nvSpPr>
          <p:cNvPr id="146" name="Shape 146"/>
          <p:cNvSpPr/>
          <p:nvPr>
            <p:ph type="body" sz="quarter" idx="1"/>
          </p:nvPr>
        </p:nvSpPr>
        <p:spPr>
          <a:prstGeom prst="rect">
            <a:avLst/>
          </a:prstGeom>
        </p:spPr>
        <p:txBody>
          <a:bodyPr/>
          <a:lstStyle/>
          <a:p>
            <a:pPr algn="r" rtl="1">
              <a:defRPr/>
            </a:pPr>
            <a:r>
              <a:t>ما الذي نتج عن رفض إسرائيل لله؟</a:t>
            </a:r>
          </a:p>
          <a:p>
            <a:pPr algn="r" rtl="1">
              <a:defRPr/>
            </a:pPr>
            <a:r>
              <a:t>أدى ذلك إلى انقسام الأمة وانتهائها.</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Shape 152"/>
          <p:cNvSpPr/>
          <p:nvPr>
            <p:ph type="sldImg"/>
          </p:nvPr>
        </p:nvSpPr>
        <p:spPr>
          <a:prstGeom prst="rect">
            <a:avLst/>
          </a:prstGeom>
        </p:spPr>
        <p:txBody>
          <a:bodyPr/>
          <a:lstStyle/>
          <a:p>
            <a:pPr/>
          </a:p>
        </p:txBody>
      </p:sp>
      <p:sp>
        <p:nvSpPr>
          <p:cNvPr id="153" name="Shape 153"/>
          <p:cNvSpPr/>
          <p:nvPr>
            <p:ph type="body" sz="quarter" idx="1"/>
          </p:nvPr>
        </p:nvSpPr>
        <p:spPr>
          <a:prstGeom prst="rect">
            <a:avLst/>
          </a:prstGeom>
        </p:spPr>
        <p:txBody>
          <a:bodyPr/>
          <a:lstStyle/>
          <a:p>
            <a:pPr algn="r" rtl="1">
              <a:defRPr/>
            </a:pPr>
            <a:r>
              <a:t>حذر العهد الموسوي من ثمن العصيان في سفر التثنية 28.</a:t>
            </a:r>
          </a:p>
          <a:p>
            <a:pPr algn="r" rtl="1">
              <a:defRPr/>
            </a:pPr>
            <a:r>
              <a:t>للأسف، لم يُستجب الشعب لهذه التحذيرات.</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Shape 159"/>
          <p:cNvSpPr/>
          <p:nvPr>
            <p:ph type="sldImg"/>
          </p:nvPr>
        </p:nvSpPr>
        <p:spPr>
          <a:prstGeom prst="rect">
            <a:avLst/>
          </a:prstGeom>
        </p:spPr>
        <p:txBody>
          <a:bodyPr/>
          <a:lstStyle/>
          <a:p>
            <a:pPr/>
          </a:p>
        </p:txBody>
      </p:sp>
      <p:sp>
        <p:nvSpPr>
          <p:cNvPr id="160" name="Shape 160"/>
          <p:cNvSpPr/>
          <p:nvPr>
            <p:ph type="body" sz="quarter" idx="1"/>
          </p:nvPr>
        </p:nvSpPr>
        <p:spPr>
          <a:prstGeom prst="rect">
            <a:avLst/>
          </a:prstGeom>
        </p:spPr>
        <p:txBody>
          <a:bodyPr/>
          <a:lstStyle>
            <a:lvl1pPr algn="r" rtl="1">
              <a:defRPr/>
            </a:lvl1pPr>
          </a:lstStyle>
          <a:p>
            <a:pPr/>
            <a:r>
              <a:t>بدأت الأمة تحت حكم مَلك متحدة، على الرغم من أنها لا تزال داخل 12 سبطاً.</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Shape 165"/>
          <p:cNvSpPr/>
          <p:nvPr>
            <p:ph type="sldImg"/>
          </p:nvPr>
        </p:nvSpPr>
        <p:spPr>
          <a:prstGeom prst="rect">
            <a:avLst/>
          </a:prstGeom>
        </p:spPr>
        <p:txBody>
          <a:bodyPr/>
          <a:lstStyle/>
          <a:p>
            <a:pPr/>
          </a:p>
        </p:txBody>
      </p:sp>
      <p:sp>
        <p:nvSpPr>
          <p:cNvPr id="166" name="Shape 166"/>
          <p:cNvSpPr/>
          <p:nvPr>
            <p:ph type="body" sz="quarter" idx="1"/>
          </p:nvPr>
        </p:nvSpPr>
        <p:spPr>
          <a:prstGeom prst="rect">
            <a:avLst/>
          </a:prstGeom>
        </p:spPr>
        <p:txBody>
          <a:bodyPr/>
          <a:lstStyle/>
          <a:p>
            <a:pPr algn="r" rtl="1">
              <a:defRPr/>
            </a:pPr>
            <a:r>
              <a:t>• السبب: ركز سليمان على ثروته وعواطفه، مما أدى إلى عبادة الأصنام.</a:t>
            </a:r>
          </a:p>
          <a:p>
            <a:pPr algn="r" rtl="1">
              <a:defRPr/>
            </a:pPr>
            <a:r>
              <a:t>• التأثير: ظهرت عاصمتان منفصلتان في دولة مقسمة بسبب الحرب الأهلية.</a:t>
            </a:r>
          </a:p>
          <a:p>
            <a:pPr algn="r" rtl="1">
              <a:defRPr/>
            </a:pPr>
            <a:r>
              <a:t>• تبعهم حوالي 40 ملكاً في المملكتين معظمهم أشرار.</a:t>
            </a:r>
          </a:p>
          <a:p>
            <a:pPr algn="r" rtl="1">
              <a:defRPr/>
            </a:pPr>
            <a:r>
              <a:t>• رفع الله الدعوة مرة أخرى لتغيير رأيهم بشأنه - والطاعة.</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Shape 172"/>
          <p:cNvSpPr/>
          <p:nvPr>
            <p:ph type="sldImg"/>
          </p:nvPr>
        </p:nvSpPr>
        <p:spPr>
          <a:prstGeom prst="rect">
            <a:avLst/>
          </a:prstGeom>
        </p:spPr>
        <p:txBody>
          <a:bodyPr/>
          <a:lstStyle/>
          <a:p>
            <a:pPr/>
          </a:p>
        </p:txBody>
      </p:sp>
      <p:sp>
        <p:nvSpPr>
          <p:cNvPr id="173" name="Shape 173"/>
          <p:cNvSpPr/>
          <p:nvPr>
            <p:ph type="body" sz="quarter" idx="1"/>
          </p:nvPr>
        </p:nvSpPr>
        <p:spPr>
          <a:prstGeom prst="rect">
            <a:avLst/>
          </a:prstGeom>
        </p:spPr>
        <p:txBody>
          <a:bodyPr/>
          <a:lstStyle/>
          <a:p>
            <a:pPr algn="r" rtl="1">
              <a:defRPr/>
            </a:pPr>
          </a:p>
          <a:p>
            <a:pPr algn="r" rtl="1">
              <a:defRPr/>
            </a:pPr>
            <a:r>
              <a:t>دمر الله كلتا المملكتين.</a:t>
            </a:r>
          </a:p>
          <a:p>
            <a:pPr algn="r" rtl="1">
              <a:defRPr/>
            </a:pPr>
            <a:r>
              <a:t>لاويين ١٨: ٢٧ ”لِأَنَّ جَمِيعَ هَذِهِ ٱلرَّجَسَاتِ قَدْ عَمِلَهَا أَهْلُ ٱلْأَرْضِ ٱلَّذِينَ قَبْلَكُمْ فَتَنَجَّسَتِ ٱلْأَرْضُ. ٢٨ فَلَا تَقْذِفُكُمُ ٱلْأَرْضُ بِتَنْجِيسِكُمْ إِيَّاهَا كَمَا قَذَفَتِ ٱلشُّعُوبَ ٱلَّتِي قَبْلَكُمْ.“</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Shape 180"/>
          <p:cNvSpPr/>
          <p:nvPr>
            <p:ph type="sldImg"/>
          </p:nvPr>
        </p:nvSpPr>
        <p:spPr>
          <a:prstGeom prst="rect">
            <a:avLst/>
          </a:prstGeom>
        </p:spPr>
        <p:txBody>
          <a:bodyPr/>
          <a:lstStyle/>
          <a:p>
            <a:pPr/>
          </a:p>
        </p:txBody>
      </p:sp>
      <p:sp>
        <p:nvSpPr>
          <p:cNvPr id="181" name="Shape 181"/>
          <p:cNvSpPr/>
          <p:nvPr>
            <p:ph type="body" sz="quarter" idx="1"/>
          </p:nvPr>
        </p:nvSpPr>
        <p:spPr>
          <a:prstGeom prst="rect">
            <a:avLst/>
          </a:prstGeom>
        </p:spPr>
        <p:txBody>
          <a:bodyPr/>
          <a:lstStyle>
            <a:lvl1pPr algn="r" rtl="1">
              <a:defRPr/>
            </a:lvl1pPr>
          </a:lstStyle>
          <a:p>
            <a:pPr/>
            <a:r>
              <a:t>إذن، ماذا حدث بعد أن طرد الله جميع الناس تقريباً من الأرض التي أعطاهم إياها؟</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 name="Shape 57"/>
          <p:cNvSpPr/>
          <p:nvPr>
            <p:ph type="sldImg"/>
          </p:nvPr>
        </p:nvSpPr>
        <p:spPr>
          <a:prstGeom prst="rect">
            <a:avLst/>
          </a:prstGeom>
        </p:spPr>
        <p:txBody>
          <a:bodyPr/>
          <a:lstStyle/>
          <a:p>
            <a:pPr/>
          </a:p>
        </p:txBody>
      </p:sp>
      <p:sp>
        <p:nvSpPr>
          <p:cNvPr id="58" name="Shape 58"/>
          <p:cNvSpPr/>
          <p:nvPr>
            <p:ph type="body" sz="quarter" idx="1"/>
          </p:nvPr>
        </p:nvSpPr>
        <p:spPr>
          <a:prstGeom prst="rect">
            <a:avLst/>
          </a:prstGeom>
        </p:spPr>
        <p:txBody>
          <a:bodyPr/>
          <a:lstStyle>
            <a:lvl1pPr algn="r" rtl="1">
              <a:defRPr/>
            </a:lvl1pPr>
          </a:lstStyle>
          <a:p>
            <a:pPr/>
            <a:r>
              <a:t>أظهرت القسم السادس عبادة العهد في الخيمة وشملت الذبائح من أجل الخطيئة.</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Shape 187"/>
          <p:cNvSpPr/>
          <p:nvPr>
            <p:ph type="sldImg"/>
          </p:nvPr>
        </p:nvSpPr>
        <p:spPr>
          <a:prstGeom prst="rect">
            <a:avLst/>
          </a:prstGeom>
        </p:spPr>
        <p:txBody>
          <a:bodyPr/>
          <a:lstStyle/>
          <a:p>
            <a:pPr/>
          </a:p>
        </p:txBody>
      </p:sp>
      <p:sp>
        <p:nvSpPr>
          <p:cNvPr id="188" name="Shape 188"/>
          <p:cNvSpPr/>
          <p:nvPr>
            <p:ph type="body" sz="quarter" idx="1"/>
          </p:nvPr>
        </p:nvSpPr>
        <p:spPr>
          <a:prstGeom prst="rect">
            <a:avLst/>
          </a:prstGeom>
        </p:spPr>
        <p:txBody>
          <a:bodyPr/>
          <a:lstStyle>
            <a:lvl1pPr algn="r" rtl="1">
              <a:defRPr/>
            </a:lvl1pPr>
          </a:lstStyle>
          <a:p>
            <a:pPr/>
            <a:r>
              <a:t>سنرى في القسم القادم أن انضباط الله يكمل دائماً بمحبته للعهد.</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 name="Shape 64"/>
          <p:cNvSpPr/>
          <p:nvPr>
            <p:ph type="sldImg"/>
          </p:nvPr>
        </p:nvSpPr>
        <p:spPr>
          <a:prstGeom prst="rect">
            <a:avLst/>
          </a:prstGeom>
        </p:spPr>
        <p:txBody>
          <a:bodyPr/>
          <a:lstStyle/>
          <a:p>
            <a:pPr/>
          </a:p>
        </p:txBody>
      </p:sp>
      <p:sp>
        <p:nvSpPr>
          <p:cNvPr id="65" name="Shape 65"/>
          <p:cNvSpPr/>
          <p:nvPr>
            <p:ph type="body" sz="quarter" idx="1"/>
          </p:nvPr>
        </p:nvSpPr>
        <p:spPr>
          <a:prstGeom prst="rect">
            <a:avLst/>
          </a:prstGeom>
        </p:spPr>
        <p:txBody>
          <a:bodyPr/>
          <a:lstStyle>
            <a:lvl1pPr algn="r" rtl="1">
              <a:defRPr/>
            </a:lvl1pPr>
          </a:lstStyle>
          <a:p>
            <a:pPr/>
            <a:r>
              <a:t>كما ساعد كهنوت تقي وخمسة كتب شعرية في هذه العبادة.</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 name="Shape 70"/>
          <p:cNvSpPr/>
          <p:nvPr>
            <p:ph type="sldImg"/>
          </p:nvPr>
        </p:nvSpPr>
        <p:spPr>
          <a:prstGeom prst="rect">
            <a:avLst/>
          </a:prstGeom>
        </p:spPr>
        <p:txBody>
          <a:bodyPr/>
          <a:lstStyle/>
          <a:p>
            <a:pPr/>
          </a:p>
        </p:txBody>
      </p:sp>
      <p:sp>
        <p:nvSpPr>
          <p:cNvPr id="71" name="Shape 71"/>
          <p:cNvSpPr/>
          <p:nvPr>
            <p:ph type="body" sz="quarter" idx="1"/>
          </p:nvPr>
        </p:nvSpPr>
        <p:spPr>
          <a:prstGeom prst="rect">
            <a:avLst/>
          </a:prstGeom>
        </p:spPr>
        <p:txBody>
          <a:bodyPr/>
          <a:lstStyle/>
          <a:p>
            <a:pPr algn="r"/>
            <a:r>
              <a:t>نشأت مجموعة من الأدبيات لمساعدة إسرائيل ونحن على العبادة بحكمة يحتوي كتاب المزامير على العديد من التعبيرات عن الشكوى لمساعدتنا في تحديد نضالاتنا.</a:t>
            </a:r>
          </a:p>
          <a:p>
            <a:pPr algn="r"/>
            <a:r>
              <a:t>كما أنه يحتوي على المزيد من القصائد للمساعدة في مدحنا لله.</a:t>
            </a:r>
          </a:p>
          <a:p>
            <a:pPr algn="r"/>
            <a:r>
              <a:t>يقدم كتاب الأمثال مئات الأقوال البليغة لتعليمنا الحكمة في مكان آخر نجد المزيد من الحكمة للمساعدة في الزواج (نشيد الأنشاد) والمعاناة (ايوب).</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 name="Shape 76"/>
          <p:cNvSpPr/>
          <p:nvPr>
            <p:ph type="sldImg"/>
          </p:nvPr>
        </p:nvSpPr>
        <p:spPr>
          <a:prstGeom prst="rect">
            <a:avLst/>
          </a:prstGeom>
        </p:spPr>
        <p:txBody>
          <a:bodyPr/>
          <a:lstStyle/>
          <a:p>
            <a:pPr/>
          </a:p>
        </p:txBody>
      </p:sp>
      <p:sp>
        <p:nvSpPr>
          <p:cNvPr id="77" name="Shape 77"/>
          <p:cNvSpPr/>
          <p:nvPr>
            <p:ph type="body" sz="quarter" idx="1"/>
          </p:nvPr>
        </p:nvSpPr>
        <p:spPr>
          <a:prstGeom prst="rect">
            <a:avLst/>
          </a:prstGeom>
        </p:spPr>
        <p:txBody>
          <a:bodyPr/>
          <a:lstStyle/>
          <a:p>
            <a:pPr algn="r" rtl="1">
              <a:defRPr/>
            </a:pPr>
            <a:r>
              <a:t>المزمور 1 هو مثال على الحكمة في اتخاذ القرارات.</a:t>
            </a:r>
          </a:p>
          <a:p>
            <a:pPr algn="r" rtl="1">
              <a:defRPr/>
            </a:pPr>
            <a:r>
              <a:t>وكذلك كتب أيوب وسفر الجامعة.</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 name="Shape 82"/>
          <p:cNvSpPr/>
          <p:nvPr>
            <p:ph type="sldImg"/>
          </p:nvPr>
        </p:nvSpPr>
        <p:spPr>
          <a:prstGeom prst="rect">
            <a:avLst/>
          </a:prstGeom>
        </p:spPr>
        <p:txBody>
          <a:bodyPr/>
          <a:lstStyle/>
          <a:p>
            <a:pPr/>
          </a:p>
        </p:txBody>
      </p:sp>
      <p:sp>
        <p:nvSpPr>
          <p:cNvPr id="83" name="Shape 83"/>
          <p:cNvSpPr/>
          <p:nvPr>
            <p:ph type="body" sz="quarter" idx="1"/>
          </p:nvPr>
        </p:nvSpPr>
        <p:spPr>
          <a:prstGeom prst="rect">
            <a:avLst/>
          </a:prstGeom>
        </p:spPr>
        <p:txBody>
          <a:bodyPr/>
          <a:lstStyle>
            <a:lvl1pPr algn="r" rtl="1">
              <a:defRPr/>
            </a:lvl1pPr>
          </a:lstStyle>
          <a:p>
            <a:pPr/>
            <a:r>
              <a:t>الرثاء هو تعبيرنا عن الحزن.</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 name="Shape 88"/>
          <p:cNvSpPr/>
          <p:nvPr>
            <p:ph type="sldImg"/>
          </p:nvPr>
        </p:nvSpPr>
        <p:spPr>
          <a:prstGeom prst="rect">
            <a:avLst/>
          </a:prstGeom>
        </p:spPr>
        <p:txBody>
          <a:bodyPr/>
          <a:lstStyle/>
          <a:p>
            <a:pPr/>
          </a:p>
        </p:txBody>
      </p:sp>
      <p:sp>
        <p:nvSpPr>
          <p:cNvPr id="89" name="Shape 89"/>
          <p:cNvSpPr/>
          <p:nvPr>
            <p:ph type="body" sz="quarter" idx="1"/>
          </p:nvPr>
        </p:nvSpPr>
        <p:spPr>
          <a:prstGeom prst="rect">
            <a:avLst/>
          </a:prstGeom>
        </p:spPr>
        <p:txBody>
          <a:bodyPr/>
          <a:lstStyle>
            <a:lvl1pPr algn="r" rtl="1">
              <a:defRPr/>
            </a:lvl1pPr>
          </a:lstStyle>
          <a:p>
            <a:pPr/>
            <a:r>
              <a:t>هذا هو الهيكل الأساسي لمزمور الشكاوى، على الرغم من أنه يحتوي على بعض الاختلافات العرضية.</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Shape 94"/>
          <p:cNvSpPr/>
          <p:nvPr>
            <p:ph type="sldImg"/>
          </p:nvPr>
        </p:nvSpPr>
        <p:spPr>
          <a:prstGeom prst="rect">
            <a:avLst/>
          </a:prstGeom>
        </p:spPr>
        <p:txBody>
          <a:bodyPr/>
          <a:lstStyle/>
          <a:p>
            <a:pPr/>
          </a:p>
        </p:txBody>
      </p:sp>
      <p:sp>
        <p:nvSpPr>
          <p:cNvPr id="95" name="Shape 95"/>
          <p:cNvSpPr/>
          <p:nvPr>
            <p:ph type="body" sz="quarter" idx="1"/>
          </p:nvPr>
        </p:nvSpPr>
        <p:spPr>
          <a:prstGeom prst="rect">
            <a:avLst/>
          </a:prstGeom>
        </p:spPr>
        <p:txBody>
          <a:bodyPr/>
          <a:lstStyle>
            <a:lvl1pPr algn="r" rtl="1">
              <a:defRPr/>
            </a:lvl1pPr>
          </a:lstStyle>
          <a:p>
            <a:pPr/>
            <a:r>
              <a:t>يحتوي كل مزمور باستثناء واحد على قسم على الأقل عن التسبيح - ولكن بالنسبة للكثيرين، التسبيح هو الفكرة الرئيسية.</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 name="Shape 100"/>
          <p:cNvSpPr/>
          <p:nvPr>
            <p:ph type="sldImg"/>
          </p:nvPr>
        </p:nvSpPr>
        <p:spPr>
          <a:prstGeom prst="rect">
            <a:avLst/>
          </a:prstGeom>
        </p:spPr>
        <p:txBody>
          <a:bodyPr/>
          <a:lstStyle/>
          <a:p>
            <a:pPr/>
          </a:p>
        </p:txBody>
      </p:sp>
      <p:sp>
        <p:nvSpPr>
          <p:cNvPr id="101" name="Shape 101"/>
          <p:cNvSpPr/>
          <p:nvPr>
            <p:ph type="body" sz="quarter" idx="1"/>
          </p:nvPr>
        </p:nvSpPr>
        <p:spPr>
          <a:prstGeom prst="rect">
            <a:avLst/>
          </a:prstGeom>
        </p:spPr>
        <p:txBody>
          <a:bodyPr/>
          <a:lstStyle>
            <a:lvl1pPr algn="r" rtl="1">
              <a:defRPr/>
            </a:lvl1pPr>
          </a:lstStyle>
          <a:p>
            <a:pPr/>
            <a:r>
              <a:t>الحب لله يؤدي بطبيعة الحال إلى الثناء عليه!</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amp; Subtitle">
    <p:spTree>
      <p:nvGrpSpPr>
        <p:cNvPr id="1" name=""/>
        <p:cNvGrpSpPr/>
        <p:nvPr/>
      </p:nvGrpSpPr>
      <p:grpSpPr>
        <a:xfrm>
          <a:off x="0" y="0"/>
          <a:ext cx="0" cy="0"/>
          <a:chOff x="0" y="0"/>
          <a:chExt cx="0" cy="0"/>
        </a:xfrm>
      </p:grpSpPr>
      <p:sp>
        <p:nvSpPr>
          <p:cNvPr id="12" name="Title Text"/>
          <p:cNvSpPr txBox="1"/>
          <p:nvPr>
            <p:ph type="title"/>
          </p:nvPr>
        </p:nvSpPr>
        <p:spPr>
          <a:xfrm>
            <a:off x="1739900" y="2298700"/>
            <a:ext cx="20904200" cy="4635500"/>
          </a:xfrm>
          <a:prstGeom prst="rect">
            <a:avLst/>
          </a:prstGeom>
        </p:spPr>
        <p:txBody>
          <a:bodyPr anchor="b"/>
          <a:lstStyle/>
          <a:p>
            <a:pPr/>
            <a:r>
              <a:t>Title Text</a:t>
            </a:r>
          </a:p>
        </p:txBody>
      </p:sp>
      <p:sp>
        <p:nvSpPr>
          <p:cNvPr id="13" name="Body Level One…"/>
          <p:cNvSpPr txBox="1"/>
          <p:nvPr>
            <p:ph type="body" sz="quarter" idx="1"/>
          </p:nvPr>
        </p:nvSpPr>
        <p:spPr>
          <a:xfrm>
            <a:off x="1739900" y="7061200"/>
            <a:ext cx="20904200" cy="1587500"/>
          </a:xfrm>
          <a:prstGeom prst="rect">
            <a:avLst/>
          </a:prstGeom>
        </p:spPr>
        <p:txBody>
          <a:bodyPr anchor="t"/>
          <a:lstStyle>
            <a:lvl1pPr marL="0" indent="0" algn="ctr">
              <a:spcBef>
                <a:spcPts val="0"/>
              </a:spcBef>
              <a:buSzTx/>
              <a:buNone/>
              <a:defRPr sz="4800">
                <a:solidFill>
                  <a:srgbClr val="FFFFFF"/>
                </a:solidFill>
              </a:defRPr>
            </a:lvl1pPr>
            <a:lvl2pPr marL="0" indent="0" algn="ctr">
              <a:spcBef>
                <a:spcPts val="0"/>
              </a:spcBef>
              <a:buSzTx/>
              <a:buNone/>
              <a:defRPr sz="4800">
                <a:solidFill>
                  <a:srgbClr val="FFFFFF"/>
                </a:solidFill>
              </a:defRPr>
            </a:lvl2pPr>
            <a:lvl3pPr marL="0" indent="0" algn="ctr">
              <a:spcBef>
                <a:spcPts val="0"/>
              </a:spcBef>
              <a:buSzTx/>
              <a:buNone/>
              <a:defRPr sz="4800">
                <a:solidFill>
                  <a:srgbClr val="FFFFFF"/>
                </a:solidFill>
              </a:defRPr>
            </a:lvl3pPr>
            <a:lvl4pPr marL="0" indent="0" algn="ctr">
              <a:spcBef>
                <a:spcPts val="0"/>
              </a:spcBef>
              <a:buSzTx/>
              <a:buNone/>
              <a:defRPr sz="4800">
                <a:solidFill>
                  <a:srgbClr val="FFFFFF"/>
                </a:solidFill>
              </a:defRPr>
            </a:lvl4pPr>
            <a:lvl5pPr marL="0" indent="0" algn="ctr">
              <a:spcBef>
                <a:spcPts val="0"/>
              </a:spcBef>
              <a:buSzTx/>
              <a:buNone/>
              <a:defRPr sz="48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Black">
    <p:spTree>
      <p:nvGrpSpPr>
        <p:cNvPr id="1" name=""/>
        <p:cNvGrpSpPr/>
        <p:nvPr/>
      </p:nvGrpSpPr>
      <p:grpSpPr>
        <a:xfrm>
          <a:off x="0" y="0"/>
          <a:ext cx="0" cy="0"/>
          <a:chOff x="0" y="0"/>
          <a:chExt cx="0" cy="0"/>
        </a:xfrm>
      </p:grpSpPr>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spTree>
      <p:nvGrpSpPr>
        <p:cNvPr id="1" name=""/>
        <p:cNvGrpSpPr/>
        <p:nvPr/>
      </p:nvGrpSpPr>
      <p:grpSpPr>
        <a:xfrm>
          <a:off x="0" y="0"/>
          <a:ext cx="0" cy="0"/>
          <a:chOff x="0" y="0"/>
          <a:chExt cx="0" cy="0"/>
        </a:xfrm>
      </p:grpSpPr>
      <p:sp>
        <p:nvSpPr>
          <p:cNvPr id="29" name="Body Level One…"/>
          <p:cNvSpPr txBox="1"/>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Rectangle"/>
          <p:cNvSpPr/>
          <p:nvPr/>
        </p:nvSpPr>
        <p:spPr>
          <a:xfrm>
            <a:off x="0" y="0"/>
            <a:ext cx="24485600" cy="13766800"/>
          </a:xfrm>
          <a:prstGeom prst="rect">
            <a:avLst/>
          </a:prstGeom>
          <a:solidFill>
            <a:srgbClr val="FFFFFF"/>
          </a:solidFill>
          <a:ln w="12700">
            <a:miter lim="400000"/>
          </a:ln>
        </p:spPr>
        <p:txBody>
          <a:bodyPr lIns="50800" tIns="50800" rIns="50800" bIns="50800" anchor="ctr"/>
          <a:lstStyle/>
          <a:p>
            <a:pPr>
              <a:defRPr sz="4000">
                <a:effectLst>
                  <a:outerShdw sx="100000" sy="100000" kx="0" ky="0" algn="b" rotWithShape="0" blurRad="38100" dist="12700" dir="5400000">
                    <a:srgbClr val="000000">
                      <a:alpha val="50000"/>
                    </a:srgbClr>
                  </a:outerShdw>
                </a:effectLst>
              </a:defRPr>
            </a:pPr>
          </a:p>
        </p:txBody>
      </p:sp>
      <p:sp>
        <p:nvSpPr>
          <p:cNvPr id="3" name="Body Level One…"/>
          <p:cNvSpPr txBox="1"/>
          <p:nvPr>
            <p:ph type="body" idx="1"/>
          </p:nvPr>
        </p:nvSpPr>
        <p:spPr>
          <a:xfrm>
            <a:off x="1739900" y="1778000"/>
            <a:ext cx="20904200" cy="10147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Body Level One</a:t>
            </a:r>
          </a:p>
          <a:p>
            <a:pPr lvl="1"/>
            <a:r>
              <a:t>Body Level Two</a:t>
            </a:r>
          </a:p>
          <a:p>
            <a:pPr lvl="2"/>
            <a:r>
              <a:t>Body Level Three</a:t>
            </a:r>
          </a:p>
          <a:p>
            <a:pPr lvl="3"/>
            <a:r>
              <a:t>Body Level Four</a:t>
            </a:r>
          </a:p>
          <a:p>
            <a:pPr lvl="4"/>
            <a:r>
              <a:t>Body Level Five</a:t>
            </a:r>
          </a:p>
        </p:txBody>
      </p:sp>
      <p:sp>
        <p:nvSpPr>
          <p:cNvPr id="4" name="Title Text"/>
          <p:cNvSpPr txBox="1"/>
          <p:nvPr>
            <p:ph type="title"/>
          </p:nvPr>
        </p:nvSpPr>
        <p:spPr>
          <a:xfrm>
            <a:off x="1739900" y="355600"/>
            <a:ext cx="20904200" cy="3441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Title Text</a:t>
            </a:r>
          </a:p>
        </p:txBody>
      </p:sp>
      <p:sp>
        <p:nvSpPr>
          <p:cNvPr id="5" name="Slide Number"/>
          <p:cNvSpPr txBox="1"/>
          <p:nvPr>
            <p:ph type="sldNum" sz="quarter" idx="2"/>
          </p:nvPr>
        </p:nvSpPr>
        <p:spPr>
          <a:xfrm>
            <a:off x="11969750" y="13093700"/>
            <a:ext cx="419100" cy="4572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mn-lt"/>
          <a:ea typeface="+mn-ea"/>
          <a:cs typeface="+mn-cs"/>
          <a:sym typeface="Gill Sans"/>
        </a:defRPr>
      </a:lvl9pPr>
    </p:titleStyle>
    <p:bodyStyle>
      <a:lvl1pPr marL="11176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1pPr>
      <a:lvl2pPr marL="15621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2pPr>
      <a:lvl3pPr marL="20066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3pPr>
      <a:lvl4pPr marL="24511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4pPr>
      <a:lvl5pPr marL="28956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5pPr>
      <a:lvl6pPr marL="32512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6pPr>
      <a:lvl7pPr marL="36068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7pPr>
      <a:lvl8pPr marL="39624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8pPr>
      <a:lvl9pPr marL="4318000" marR="0" indent="-800100" algn="l" defTabSz="825500" latinLnBrk="0">
        <a:lnSpc>
          <a:spcPct val="100000"/>
        </a:lnSpc>
        <a:spcBef>
          <a:spcPts val="7300"/>
        </a:spcBef>
        <a:spcAft>
          <a:spcPts val="0"/>
        </a:spcAft>
        <a:buClrTx/>
        <a:buSzPct val="171000"/>
        <a:buFontTx/>
        <a:buChar char="•"/>
        <a:tabLst/>
        <a:defRPr b="0" baseline="0" cap="none" i="0" spc="0" strike="noStrike" sz="5600" u="none">
          <a:solidFill>
            <a:srgbClr val="000000"/>
          </a:solidFill>
          <a:uFillTx/>
          <a:latin typeface="+mn-lt"/>
          <a:ea typeface="+mn-ea"/>
          <a:cs typeface="+mn-cs"/>
          <a:sym typeface="Gill Sans"/>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jpeg"/><Relationship Id="rId4" Type="http://schemas.openxmlformats.org/officeDocument/2006/relationships/image" Target="../media/image4.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jpeg"/><Relationship Id="rId4" Type="http://schemas.openxmlformats.org/officeDocument/2006/relationships/image" Target="../media/image4.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jpeg"/><Relationship Id="rId4" Type="http://schemas.openxmlformats.org/officeDocument/2006/relationships/image" Target="../media/image4.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jpeg"/><Relationship Id="rId3" Type="http://schemas.openxmlformats.org/officeDocument/2006/relationships/image" Target="../media/image4.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jpeg"/><Relationship Id="rId3" Type="http://schemas.openxmlformats.org/officeDocument/2006/relationships/image" Target="../media/image4.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jpeg"/><Relationship Id="rId3" Type="http://schemas.openxmlformats.org/officeDocument/2006/relationships/image" Target="../media/image4.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jpeg"/><Relationship Id="rId4" Type="http://schemas.openxmlformats.org/officeDocument/2006/relationships/image" Target="../media/image4.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jpeg"/><Relationship Id="rId3" Type="http://schemas.openxmlformats.org/officeDocument/2006/relationships/image" Target="../media/image4.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jpeg"/><Relationship Id="rId4" Type="http://schemas.openxmlformats.org/officeDocument/2006/relationships/image" Target="../media/image4.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jpeg"/><Relationship Id="rId4" Type="http://schemas.openxmlformats.org/officeDocument/2006/relationships/image" Target="../media/image4.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hyperlink" Target="http://BibleStudyDownloads.org" TargetMode="Externa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jpeg"/><Relationship Id="rId4" Type="http://schemas.openxmlformats.org/officeDocument/2006/relationships/image" Target="../media/image4.jpeg"/><Relationship Id="rId5" Type="http://schemas.openxmlformats.org/officeDocument/2006/relationships/image" Target="../media/image3.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6.jpeg"/><Relationship Id="rId4" Type="http://schemas.openxmlformats.org/officeDocument/2006/relationships/image" Target="../media/image4.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6.jpeg"/><Relationship Id="rId4" Type="http://schemas.openxmlformats.org/officeDocument/2006/relationships/image" Target="../media/image4.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jpeg"/><Relationship Id="rId4" Type="http://schemas.openxmlformats.org/officeDocument/2006/relationships/image" Target="../media/image4.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jpeg"/><Relationship Id="rId4" Type="http://schemas.openxmlformats.org/officeDocument/2006/relationships/image" Target="../media/image4.jpeg"/><Relationship Id="rId5" Type="http://schemas.openxmlformats.org/officeDocument/2006/relationships/image" Target="../media/image3.png"/><Relationship Id="rId6" Type="http://schemas.openxmlformats.org/officeDocument/2006/relationships/image" Target="../media/image5.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jpeg"/><Relationship Id="rId4" Type="http://schemas.openxmlformats.org/officeDocument/2006/relationships/image" Target="../media/image4.jpeg"/><Relationship Id="rId5" Type="http://schemas.openxmlformats.org/officeDocument/2006/relationships/image" Target="../media/image5.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hyperlink" Target="http://BibleStudyDownloads.org" TargetMode="External"/></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4.png"/><Relationship Id="rId6" Type="http://schemas.openxmlformats.org/officeDocument/2006/relationships/image" Target="../media/image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jpeg"/><Relationship Id="rId4" Type="http://schemas.openxmlformats.org/officeDocument/2006/relationships/image" Target="../media/image4.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jpeg"/><Relationship Id="rId4" Type="http://schemas.openxmlformats.org/officeDocument/2006/relationships/image" Target="../media/image4.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jpe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 name="assyrian capture.jpg" descr="assyrian capture.jpg"/>
          <p:cNvPicPr>
            <a:picLocks noChangeAspect="1"/>
          </p:cNvPicPr>
          <p:nvPr/>
        </p:nvPicPr>
        <p:blipFill>
          <a:blip r:embed="rId2">
            <a:extLst/>
          </a:blip>
          <a:stretch>
            <a:fillRect/>
          </a:stretch>
        </p:blipFill>
        <p:spPr>
          <a:xfrm flipH="1">
            <a:off x="0" y="-63500"/>
            <a:ext cx="24384000" cy="13716000"/>
          </a:xfrm>
          <a:prstGeom prst="rect">
            <a:avLst/>
          </a:prstGeom>
          <a:ln w="12700">
            <a:miter lim="400000"/>
          </a:ln>
        </p:spPr>
      </p:pic>
      <p:pic>
        <p:nvPicPr>
          <p:cNvPr id="40" name="Prophet right stylized.png" descr="Prophet right stylized.png"/>
          <p:cNvPicPr>
            <a:picLocks noChangeAspect="1"/>
          </p:cNvPicPr>
          <p:nvPr/>
        </p:nvPicPr>
        <p:blipFill>
          <a:blip r:embed="rId3">
            <a:extLst/>
          </a:blip>
          <a:stretch>
            <a:fillRect/>
          </a:stretch>
        </p:blipFill>
        <p:spPr>
          <a:xfrm>
            <a:off x="-5485034" y="43823"/>
            <a:ext cx="11887201" cy="16065501"/>
          </a:xfrm>
          <a:prstGeom prst="rect">
            <a:avLst/>
          </a:prstGeom>
          <a:ln w="12700">
            <a:miter lim="400000"/>
          </a:ln>
        </p:spPr>
      </p:pic>
      <p:sp>
        <p:nvSpPr>
          <p:cNvPr id="41" name="القسم السابع…"/>
          <p:cNvSpPr txBox="1"/>
          <p:nvPr>
            <p:ph type="ctrTitle"/>
          </p:nvPr>
        </p:nvSpPr>
        <p:spPr>
          <a:xfrm>
            <a:off x="1340106" y="1834740"/>
            <a:ext cx="20904201" cy="6621734"/>
          </a:xfrm>
          <a:prstGeom prst="rect">
            <a:avLst/>
          </a:prstGeom>
          <a:effectLst>
            <a:outerShdw sx="100000" sy="100000" kx="0" ky="0" algn="b" rotWithShape="0" blurRad="50800" dist="101600" dir="2700000">
              <a:srgbClr val="000000">
                <a:alpha val="78041"/>
              </a:srgbClr>
            </a:outerShdw>
          </a:effectLst>
        </p:spPr>
        <p:txBody>
          <a:bodyPr/>
          <a:lstStyle/>
          <a:p>
            <a:pPr>
              <a:defRPr b="1" sz="12600">
                <a:effectLst>
                  <a:outerShdw sx="100000" sy="100000" kx="0" ky="0" algn="b" rotWithShape="0" blurRad="12700" dist="63500" dir="18900000">
                    <a:srgbClr val="000000"/>
                  </a:outerShdw>
                </a:effectLst>
              </a:defRPr>
            </a:pPr>
            <a:r>
              <a:t>القسم السابع</a:t>
            </a:r>
          </a:p>
          <a:p>
            <a:pPr rtl="1">
              <a:defRPr b="1" sz="12600">
                <a:effectLst>
                  <a:outerShdw sx="100000" sy="100000" kx="0" ky="0" algn="b" rotWithShape="0" blurRad="12700" dist="63500" dir="18900000">
                    <a:srgbClr val="000000"/>
                  </a:outerShdw>
                </a:effectLst>
              </a:defRPr>
            </a:pPr>
            <a:r>
              <a:t>العواقب</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1" name="Story of Scripture.020.jpg" descr="Story of Scripture.020.jpg"/>
          <p:cNvPicPr>
            <a:picLocks noChangeAspect="1"/>
          </p:cNvPicPr>
          <p:nvPr/>
        </p:nvPicPr>
        <p:blipFill>
          <a:blip r:embed="rId3">
            <a:alphaModFix amt="32000"/>
            <a:extLst/>
          </a:blip>
          <a:stretch>
            <a:fillRect/>
          </a:stretch>
        </p:blipFill>
        <p:spPr>
          <a:xfrm>
            <a:off x="0" y="0"/>
            <a:ext cx="24384000" cy="13716000"/>
          </a:xfrm>
          <a:prstGeom prst="rect">
            <a:avLst/>
          </a:prstGeom>
          <a:ln w="12700">
            <a:miter lim="400000"/>
          </a:ln>
        </p:spPr>
      </p:pic>
      <p:pic>
        <p:nvPicPr>
          <p:cNvPr id="92"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93" name="الحكمة والعبادة…"/>
          <p:cNvSpPr txBox="1"/>
          <p:nvPr>
            <p:ph type="body" idx="1"/>
          </p:nvPr>
        </p:nvSpPr>
        <p:spPr>
          <a:prstGeom prst="rect">
            <a:avLst/>
          </a:prstGeom>
        </p:spPr>
        <p:txBody>
          <a:bodyPr/>
          <a:lstStyle/>
          <a:p>
            <a:pPr marL="1676400" indent="-914400" algn="r" rtl="1">
              <a:defRPr b="1" sz="6400"/>
            </a:pPr>
            <a:r>
              <a:t>الحكمة والعبادة</a:t>
            </a:r>
          </a:p>
          <a:p>
            <a:pPr marL="1676400" indent="-914400" algn="r" rtl="1">
              <a:defRPr b="1" sz="6400"/>
            </a:pPr>
            <a:r>
              <a:t>مزامير الرثاء</a:t>
            </a:r>
          </a:p>
          <a:p>
            <a:pPr marL="1676400" indent="-914400" algn="r" rtl="1">
              <a:defRPr b="1" sz="6400" u="sng"/>
            </a:pPr>
            <a:r>
              <a:t>مزامير الثناء</a:t>
            </a:r>
          </a:p>
          <a:p>
            <a:pPr marL="1676400" indent="-914400" algn="r" rtl="1">
              <a:defRPr b="1" sz="6400"/>
            </a:pPr>
            <a:r>
              <a:t>الأمثال</a:t>
            </a:r>
          </a:p>
          <a:p>
            <a:pPr marL="1676400" indent="-914400" algn="r" rtl="1">
              <a:defRPr b="1" sz="6400"/>
            </a:pPr>
            <a:r>
              <a:t>حكمة غير مأثورة</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7" name="Story of Scripture.020.jpg" descr="Story of Scripture.020.jpg"/>
          <p:cNvPicPr>
            <a:picLocks noChangeAspect="1"/>
          </p:cNvPicPr>
          <p:nvPr/>
        </p:nvPicPr>
        <p:blipFill>
          <a:blip r:embed="rId3">
            <a:alphaModFix amt="32000"/>
            <a:extLst/>
          </a:blip>
          <a:stretch>
            <a:fillRect/>
          </a:stretch>
        </p:blipFill>
        <p:spPr>
          <a:xfrm>
            <a:off x="0" y="0"/>
            <a:ext cx="24384000" cy="13716000"/>
          </a:xfrm>
          <a:prstGeom prst="rect">
            <a:avLst/>
          </a:prstGeom>
          <a:ln w="12700">
            <a:miter lim="400000"/>
          </a:ln>
        </p:spPr>
      </p:pic>
      <p:pic>
        <p:nvPicPr>
          <p:cNvPr id="98"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99" name="تسبيح الله…"/>
          <p:cNvSpPr txBox="1"/>
          <p:nvPr/>
        </p:nvSpPr>
        <p:spPr>
          <a:xfrm>
            <a:off x="672479" y="19050"/>
            <a:ext cx="23050501" cy="12458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defRPr b="1" sz="5200"/>
            </a:pPr>
            <a:r>
              <a:t>تسبيح الله</a:t>
            </a:r>
          </a:p>
          <a:p>
            <a:pPr rtl="1">
              <a:defRPr b="1" sz="4800"/>
            </a:pPr>
            <a:r>
              <a:t> (ج. س. لويس، تأملات في المزامير)</a:t>
            </a:r>
          </a:p>
          <a:p>
            <a:pPr algn="l" rtl="1">
              <a:defRPr b="1" sz="4800"/>
            </a:pPr>
          </a:p>
          <a:p>
            <a:pPr algn="just" rtl="1">
              <a:defRPr b="1" sz="4500"/>
            </a:pPr>
            <a:r>
              <a:t>"أعتقد أننا سعداء بالثناء على ما نتمتع به لأن الثناء لا يعبر فقط عن المتعة بل يكملها؛ إنه اكتمالها المحدد." ليس من الشفق أن يستمر العشاق في إخبار بعضهم البعض كم هم جميلون؛ البهجة غير مكتملة حتى يتم التعبير عنها. من المحبط أن تكتشف مؤلفاً جديداً وألا تكون قادراً على إخبار أي شخص كم هو جيد؛ أن تأتي فجأة، عند منعطف الطريق، على وادي جبلي غير المتوقعة ثم تضطر إلى التزام الصمت لأن الناس معك لا يهتمون بها أكثر من علبة قصدير في الخندق؛ لسماع نكتة جيدة ولا تجد أحد لمشاركتها معه .... يقول التعليم المسيحي الاسكتلندي إن الغاية الرئيسية للإنسان هي "تمجيد الله والاستمتاع به إلى الأبد". لكننا سنعرف بعد ذلك أن هذه هي نفس الشيء. الاستمتاع الكامل هو التمجيد. في أمرنا بتمجيده، يدعونا الله للاستمتاع به."</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Story of Scripture.020.jpg" descr="Story of Scripture.020.jpg"/>
          <p:cNvPicPr>
            <a:picLocks noChangeAspect="1"/>
          </p:cNvPicPr>
          <p:nvPr/>
        </p:nvPicPr>
        <p:blipFill>
          <a:blip r:embed="rId3">
            <a:alphaModFix amt="32000"/>
            <a:extLst/>
          </a:blip>
          <a:stretch>
            <a:fillRect/>
          </a:stretch>
        </p:blipFill>
        <p:spPr>
          <a:xfrm>
            <a:off x="0" y="0"/>
            <a:ext cx="24384000" cy="13716000"/>
          </a:xfrm>
          <a:prstGeom prst="rect">
            <a:avLst/>
          </a:prstGeom>
          <a:ln w="12700">
            <a:miter lim="400000"/>
          </a:ln>
        </p:spPr>
      </p:pic>
      <p:pic>
        <p:nvPicPr>
          <p:cNvPr id="104"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105" name="نوعان من مزامير الثناء…"/>
          <p:cNvSpPr txBox="1"/>
          <p:nvPr/>
        </p:nvSpPr>
        <p:spPr>
          <a:xfrm>
            <a:off x="-621" y="1155700"/>
            <a:ext cx="24384001" cy="9499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6" marR="457200" indent="1371600" defTabSz="457200" rtl="1">
              <a:defRPr sz="6400"/>
            </a:pPr>
            <a:r>
              <a:t>نوعان من مزامير الثناء</a:t>
            </a:r>
          </a:p>
          <a:p>
            <a:pPr lvl="6" marR="457200" indent="1371600" algn="l" defTabSz="457200" rtl="1">
              <a:defRPr sz="6400"/>
            </a:pPr>
          </a:p>
          <a:p>
            <a:pPr lvl="6" marR="457200" indent="1371600" algn="r" defTabSz="457200" rtl="1">
              <a:defRPr sz="6400"/>
            </a:pPr>
            <a:r>
              <a:t>التسبيح الوصفي - تسبيح لله على من هو وماذا يفعل</a:t>
            </a:r>
          </a:p>
          <a:p>
            <a:pPr lvl="6" marR="457200" indent="1371600" defTabSz="457200" rtl="1">
              <a:defRPr sz="6400"/>
            </a:pPr>
            <a:r>
              <a:t>مثال: مزمور 100</a:t>
            </a:r>
          </a:p>
          <a:p>
            <a:pPr lvl="6" marR="457200" indent="1371600" algn="r" defTabSz="457200" rtl="1">
              <a:defRPr sz="6400"/>
            </a:pPr>
            <a:r>
              <a:t>التسبيح التصريحي - تسبيح لله على الصلاة المستجابة، أفعال محددة</a:t>
            </a:r>
          </a:p>
          <a:p>
            <a:pPr lvl="6" marR="457200" indent="1371600" defTabSz="457200" rtl="1">
              <a:defRPr sz="6400"/>
            </a:pPr>
            <a:r>
              <a:t>مثال: مزمور 40</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9" name="Story of Scripture.020.jpg" descr="Story of Scripture.020.jpg"/>
          <p:cNvPicPr>
            <a:picLocks noChangeAspect="1"/>
          </p:cNvPicPr>
          <p:nvPr/>
        </p:nvPicPr>
        <p:blipFill>
          <a:blip r:embed="rId2">
            <a:alphaModFix amt="32000"/>
            <a:extLst/>
          </a:blip>
          <a:stretch>
            <a:fillRect/>
          </a:stretch>
        </p:blipFill>
        <p:spPr>
          <a:xfrm>
            <a:off x="0" y="0"/>
            <a:ext cx="24384000" cy="13716000"/>
          </a:xfrm>
          <a:prstGeom prst="rect">
            <a:avLst/>
          </a:prstGeom>
          <a:ln w="12700">
            <a:miter lim="400000"/>
          </a:ln>
        </p:spPr>
      </p:pic>
      <p:pic>
        <p:nvPicPr>
          <p:cNvPr id="110" name="TitleStrip.jpg" descr="TitleStrip.jpg"/>
          <p:cNvPicPr>
            <a:picLocks noChangeAspect="1"/>
          </p:cNvPicPr>
          <p:nvPr/>
        </p:nvPicPr>
        <p:blipFill>
          <a:blip r:embed="rId3">
            <a:extLst/>
          </a:blip>
          <a:stretch>
            <a:fillRect/>
          </a:stretch>
        </p:blipFill>
        <p:spPr>
          <a:xfrm flipH="1">
            <a:off x="0" y="12547600"/>
            <a:ext cx="24384000" cy="1168400"/>
          </a:xfrm>
          <a:prstGeom prst="rect">
            <a:avLst/>
          </a:prstGeom>
          <a:ln w="12700">
            <a:miter lim="400000"/>
          </a:ln>
        </p:spPr>
      </p:pic>
      <p:sp>
        <p:nvSpPr>
          <p:cNvPr id="111" name="الحكمة والعبادة…"/>
          <p:cNvSpPr txBox="1"/>
          <p:nvPr>
            <p:ph type="body" idx="1"/>
          </p:nvPr>
        </p:nvSpPr>
        <p:spPr>
          <a:prstGeom prst="rect">
            <a:avLst/>
          </a:prstGeom>
        </p:spPr>
        <p:txBody>
          <a:bodyPr/>
          <a:lstStyle/>
          <a:p>
            <a:pPr marL="1676400" indent="-914400" algn="r" rtl="1">
              <a:defRPr b="1" sz="6400"/>
            </a:pPr>
            <a:r>
              <a:t>الحكمة والعبادة</a:t>
            </a:r>
          </a:p>
          <a:p>
            <a:pPr marL="1676400" indent="-914400" algn="r" rtl="1">
              <a:defRPr b="1" sz="6400"/>
            </a:pPr>
            <a:r>
              <a:t>مزامير الرثاء</a:t>
            </a:r>
          </a:p>
          <a:p>
            <a:pPr marL="1676400" indent="-914400" algn="r" rtl="1">
              <a:defRPr b="1" sz="6400"/>
            </a:pPr>
            <a:r>
              <a:t>مزامير الثناء</a:t>
            </a:r>
          </a:p>
          <a:p>
            <a:pPr marL="1676400" indent="-914400" algn="r" rtl="1">
              <a:defRPr b="1" sz="6400" u="sng"/>
            </a:pPr>
            <a:r>
              <a:t>الأمثال</a:t>
            </a:r>
          </a:p>
          <a:p>
            <a:pPr marL="1676400" indent="-914400" algn="r" rtl="1">
              <a:defRPr b="1" sz="6400"/>
            </a:pPr>
            <a:r>
              <a:t>حكمة غير مأثورة</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11"/>
                                        </p:tgtEl>
                                        <p:attrNameLst>
                                          <p:attrName>style.visibility</p:attrName>
                                        </p:attrNameLst>
                                      </p:cBhvr>
                                      <p:to>
                                        <p:strVal val="visible"/>
                                      </p:to>
                                    </p:set>
                                    <p:animEffect filter="fade" transition="in">
                                      <p:cBhvr>
                                        <p:cTn id="7" dur="1000"/>
                                        <p:tgtEl>
                                          <p:spTgt spid="1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1"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Story of Scripture.020.jpg" descr="Story of Scripture.020.jpg"/>
          <p:cNvPicPr>
            <a:picLocks noChangeAspect="1"/>
          </p:cNvPicPr>
          <p:nvPr/>
        </p:nvPicPr>
        <p:blipFill>
          <a:blip r:embed="rId2">
            <a:alphaModFix amt="32000"/>
            <a:extLst/>
          </a:blip>
          <a:stretch>
            <a:fillRect/>
          </a:stretch>
        </p:blipFill>
        <p:spPr>
          <a:xfrm>
            <a:off x="0" y="0"/>
            <a:ext cx="24384000" cy="13716000"/>
          </a:xfrm>
          <a:prstGeom prst="rect">
            <a:avLst/>
          </a:prstGeom>
          <a:ln w="12700">
            <a:miter lim="400000"/>
          </a:ln>
        </p:spPr>
      </p:pic>
      <p:pic>
        <p:nvPicPr>
          <p:cNvPr id="114" name="TitleStrip.jpg" descr="TitleStrip.jpg"/>
          <p:cNvPicPr>
            <a:picLocks noChangeAspect="1"/>
          </p:cNvPicPr>
          <p:nvPr/>
        </p:nvPicPr>
        <p:blipFill>
          <a:blip r:embed="rId3">
            <a:extLst/>
          </a:blip>
          <a:stretch>
            <a:fillRect/>
          </a:stretch>
        </p:blipFill>
        <p:spPr>
          <a:xfrm flipH="1">
            <a:off x="0" y="12547600"/>
            <a:ext cx="24384000" cy="1168400"/>
          </a:xfrm>
          <a:prstGeom prst="rect">
            <a:avLst/>
          </a:prstGeom>
          <a:ln w="12700">
            <a:miter lim="400000"/>
          </a:ln>
        </p:spPr>
      </p:pic>
      <p:sp>
        <p:nvSpPr>
          <p:cNvPr id="115" name="مَثَل…"/>
          <p:cNvSpPr txBox="1"/>
          <p:nvPr/>
        </p:nvSpPr>
        <p:spPr>
          <a:xfrm>
            <a:off x="3187079" y="3101156"/>
            <a:ext cx="18613299" cy="56086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defRPr b="1" sz="6400"/>
            </a:pPr>
            <a:r>
              <a:t>مَثَل</a:t>
            </a:r>
          </a:p>
          <a:p>
            <a:pPr rtl="1">
              <a:defRPr b="1" sz="6400"/>
            </a:pPr>
            <a:r>
              <a:t>تعريف:</a:t>
            </a:r>
          </a:p>
          <a:p>
            <a:pPr rtl="1">
              <a:defRPr b="1" sz="6400"/>
            </a:pPr>
            <a:r>
              <a:t>"المثل هو قول قصير، ملموس، نموذجي، ثابت ومصاغ شعرياً."</a:t>
            </a:r>
          </a:p>
          <a:p>
            <a:pPr rtl="1">
              <a:defRPr b="1" sz="6400"/>
            </a:pPr>
            <a:r>
              <a:t>— تيد هيلدربرانت</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7" name="Story of Scripture.020.jpg" descr="Story of Scripture.020.jpg"/>
          <p:cNvPicPr>
            <a:picLocks noChangeAspect="1"/>
          </p:cNvPicPr>
          <p:nvPr/>
        </p:nvPicPr>
        <p:blipFill>
          <a:blip r:embed="rId2">
            <a:alphaModFix amt="32000"/>
            <a:extLst/>
          </a:blip>
          <a:stretch>
            <a:fillRect/>
          </a:stretch>
        </p:blipFill>
        <p:spPr>
          <a:xfrm>
            <a:off x="0" y="0"/>
            <a:ext cx="24384000" cy="13716000"/>
          </a:xfrm>
          <a:prstGeom prst="rect">
            <a:avLst/>
          </a:prstGeom>
          <a:ln w="12700">
            <a:miter lim="400000"/>
          </a:ln>
        </p:spPr>
      </p:pic>
      <p:pic>
        <p:nvPicPr>
          <p:cNvPr id="118" name="TitleStrip.jpg" descr="TitleStrip.jpg"/>
          <p:cNvPicPr>
            <a:picLocks noChangeAspect="1"/>
          </p:cNvPicPr>
          <p:nvPr/>
        </p:nvPicPr>
        <p:blipFill>
          <a:blip r:embed="rId3">
            <a:extLst/>
          </a:blip>
          <a:stretch>
            <a:fillRect/>
          </a:stretch>
        </p:blipFill>
        <p:spPr>
          <a:xfrm flipH="1">
            <a:off x="0" y="12547600"/>
            <a:ext cx="24384000" cy="1168400"/>
          </a:xfrm>
          <a:prstGeom prst="rect">
            <a:avLst/>
          </a:prstGeom>
          <a:ln w="12700">
            <a:miter lim="400000"/>
          </a:ln>
        </p:spPr>
      </p:pic>
      <p:sp>
        <p:nvSpPr>
          <p:cNvPr id="119" name="الأمثال…"/>
          <p:cNvSpPr txBox="1"/>
          <p:nvPr/>
        </p:nvSpPr>
        <p:spPr>
          <a:xfrm>
            <a:off x="3187079" y="1625600"/>
            <a:ext cx="17373601" cy="8559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defRPr b="1" sz="6400"/>
            </a:pPr>
            <a:r>
              <a:t>الأمثال</a:t>
            </a:r>
          </a:p>
          <a:p>
            <a:pPr rtl="1">
              <a:defRPr b="1" sz="6400"/>
            </a:pPr>
          </a:p>
          <a:p>
            <a:pPr rtl="1">
              <a:defRPr b="1" sz="6400"/>
            </a:pPr>
            <a:r>
              <a:t>تتضمن الحكمة في سفر الأمثال الجمع بين الإيمان بالله وفهم كيفية عمل الحياة اليومية وإظهار كيفية اتخاذ قرارات جيدة.</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19"/>
                                        </p:tgtEl>
                                        <p:attrNameLst>
                                          <p:attrName>style.visibility</p:attrName>
                                        </p:attrNameLst>
                                      </p:cBhvr>
                                      <p:to>
                                        <p:strVal val="visible"/>
                                      </p:to>
                                    </p:set>
                                    <p:animEffect filter="fade" transition="in">
                                      <p:cBhvr>
                                        <p:cTn id="7" dur="1000"/>
                                        <p:tgtEl>
                                          <p:spTgt spid="1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9"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1" name="Story of Scripture.020.jpg" descr="Story of Scripture.020.jpg"/>
          <p:cNvPicPr>
            <a:picLocks noChangeAspect="1"/>
          </p:cNvPicPr>
          <p:nvPr/>
        </p:nvPicPr>
        <p:blipFill>
          <a:blip r:embed="rId3">
            <a:alphaModFix amt="32000"/>
            <a:extLst/>
          </a:blip>
          <a:stretch>
            <a:fillRect/>
          </a:stretch>
        </p:blipFill>
        <p:spPr>
          <a:xfrm>
            <a:off x="0" y="0"/>
            <a:ext cx="24384000" cy="13716000"/>
          </a:xfrm>
          <a:prstGeom prst="rect">
            <a:avLst/>
          </a:prstGeom>
          <a:ln w="12700">
            <a:miter lim="400000"/>
          </a:ln>
        </p:spPr>
      </p:pic>
      <p:pic>
        <p:nvPicPr>
          <p:cNvPr id="122"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123" name="الشخصيات الرئيسية في الأمثال…"/>
          <p:cNvSpPr txBox="1"/>
          <p:nvPr/>
        </p:nvSpPr>
        <p:spPr>
          <a:xfrm>
            <a:off x="1104279" y="859984"/>
            <a:ext cx="22428201" cy="130882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defRPr b="1" sz="6400"/>
            </a:pPr>
            <a:r>
              <a:t>الشخصيات الرئيسية في الأمثال</a:t>
            </a:r>
          </a:p>
          <a:p>
            <a:pPr algn="l" rtl="1">
              <a:defRPr sz="6400"/>
            </a:pPr>
          </a:p>
          <a:p>
            <a:pPr algn="r" rtl="1">
              <a:defRPr b="1" sz="6400"/>
            </a:pPr>
            <a:r>
              <a:t>1. البسيط:</a:t>
            </a:r>
          </a:p>
          <a:p>
            <a:pPr lvl="2" algn="r" rtl="1">
              <a:defRPr sz="6400"/>
            </a:pPr>
            <a:r>
              <a:t>هذا الشخص ليس ذكياً جداً ولا يريد أن يكون كذلك.</a:t>
            </a:r>
          </a:p>
          <a:p>
            <a:pPr algn="r" rtl="1">
              <a:defRPr b="1" sz="6400"/>
            </a:pPr>
            <a:r>
              <a:t>2. الأحمق:</a:t>
            </a:r>
          </a:p>
          <a:p>
            <a:pPr lvl="2" algn="r" rtl="1">
              <a:defRPr sz="6400"/>
            </a:pPr>
            <a:r>
              <a:t>هذا الشخص ليس ذكياً أيضاً، لكنهم يعتقدون أنه كذلك.</a:t>
            </a:r>
          </a:p>
          <a:p>
            <a:pPr algn="r" rtl="1">
              <a:defRPr b="1" sz="6400"/>
            </a:pPr>
            <a:r>
              <a:t>3. الماكر:</a:t>
            </a:r>
          </a:p>
          <a:p>
            <a:pPr lvl="2" algn="r" rtl="1">
              <a:defRPr sz="6400"/>
            </a:pPr>
            <a:r>
              <a:t>هذا الشخص ذكي (إنساني) ولكن ليس لديه إيمان بالله.</a:t>
            </a:r>
          </a:p>
          <a:p>
            <a:pPr algn="r" rtl="1">
              <a:defRPr b="1" sz="6400"/>
            </a:pPr>
            <a:r>
              <a:t>4. الحكيم: (الحكماء):</a:t>
            </a:r>
          </a:p>
          <a:p>
            <a:pPr lvl="2" algn="r" rtl="1">
              <a:defRPr sz="6400"/>
            </a:pPr>
            <a:r>
              <a:t>هذا الشخص مميز، ويدمج الإيمان بالله مع الحياة.</a:t>
            </a:r>
          </a:p>
          <a:p>
            <a:pPr>
              <a:defRPr b="1" sz="6400"/>
            </a:pP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23">
                                            <p:bg/>
                                          </p:spTgt>
                                        </p:tgtEl>
                                        <p:attrNameLst>
                                          <p:attrName>style.visibility</p:attrName>
                                        </p:attrNameLst>
                                      </p:cBhvr>
                                      <p:to>
                                        <p:strVal val="visible"/>
                                      </p:to>
                                    </p:set>
                                    <p:animEffect filter="fade" transition="in">
                                      <p:cBhvr>
                                        <p:cTn id="7" dur="1000"/>
                                        <p:tgtEl>
                                          <p:spTgt spid="123">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23">
                                            <p:txEl>
                                              <p:pRg st="0" end="0"/>
                                            </p:txEl>
                                          </p:spTgt>
                                        </p:tgtEl>
                                        <p:attrNameLst>
                                          <p:attrName>style.visibility</p:attrName>
                                        </p:attrNameLst>
                                      </p:cBhvr>
                                      <p:to>
                                        <p:strVal val="visible"/>
                                      </p:to>
                                    </p:set>
                                    <p:animEffect filter="fade" transition="in">
                                      <p:cBhvr>
                                        <p:cTn id="10" dur="1000"/>
                                        <p:tgtEl>
                                          <p:spTgt spid="12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123">
                                            <p:txEl>
                                              <p:pRg st="1" end="1"/>
                                            </p:txEl>
                                          </p:spTgt>
                                        </p:tgtEl>
                                        <p:attrNameLst>
                                          <p:attrName>style.visibility</p:attrName>
                                        </p:attrNameLst>
                                      </p:cBhvr>
                                      <p:to>
                                        <p:strVal val="visible"/>
                                      </p:to>
                                    </p:set>
                                    <p:animEffect filter="fade" transition="in">
                                      <p:cBhvr>
                                        <p:cTn id="15" dur="1000"/>
                                        <p:tgtEl>
                                          <p:spTgt spid="12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123">
                                            <p:txEl>
                                              <p:pRg st="2" end="2"/>
                                            </p:txEl>
                                          </p:spTgt>
                                        </p:tgtEl>
                                        <p:attrNameLst>
                                          <p:attrName>style.visibility</p:attrName>
                                        </p:attrNameLst>
                                      </p:cBhvr>
                                      <p:to>
                                        <p:strVal val="visible"/>
                                      </p:to>
                                    </p:set>
                                    <p:animEffect filter="fade" transition="in">
                                      <p:cBhvr>
                                        <p:cTn id="20" dur="1000"/>
                                        <p:tgtEl>
                                          <p:spTgt spid="12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123">
                                            <p:txEl>
                                              <p:pRg st="3" end="3"/>
                                            </p:txEl>
                                          </p:spTgt>
                                        </p:tgtEl>
                                        <p:attrNameLst>
                                          <p:attrName>style.visibility</p:attrName>
                                        </p:attrNameLst>
                                      </p:cBhvr>
                                      <p:to>
                                        <p:strVal val="visible"/>
                                      </p:to>
                                    </p:set>
                                    <p:animEffect filter="fade" transition="in">
                                      <p:cBhvr>
                                        <p:cTn id="25" dur="1000"/>
                                        <p:tgtEl>
                                          <p:spTgt spid="12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123">
                                            <p:txEl>
                                              <p:pRg st="4" end="4"/>
                                            </p:txEl>
                                          </p:spTgt>
                                        </p:tgtEl>
                                        <p:attrNameLst>
                                          <p:attrName>style.visibility</p:attrName>
                                        </p:attrNameLst>
                                      </p:cBhvr>
                                      <p:to>
                                        <p:strVal val="visible"/>
                                      </p:to>
                                    </p:set>
                                    <p:animEffect filter="fade" transition="in">
                                      <p:cBhvr>
                                        <p:cTn id="30" dur="1000"/>
                                        <p:tgtEl>
                                          <p:spTgt spid="12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123">
                                            <p:txEl>
                                              <p:pRg st="5" end="5"/>
                                            </p:txEl>
                                          </p:spTgt>
                                        </p:tgtEl>
                                        <p:attrNameLst>
                                          <p:attrName>style.visibility</p:attrName>
                                        </p:attrNameLst>
                                      </p:cBhvr>
                                      <p:to>
                                        <p:strVal val="visible"/>
                                      </p:to>
                                    </p:set>
                                    <p:animEffect filter="fade" transition="in">
                                      <p:cBhvr>
                                        <p:cTn id="35" dur="1000"/>
                                        <p:tgtEl>
                                          <p:spTgt spid="12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1" fill="hold">
                                  <p:stCondLst>
                                    <p:cond delay="0"/>
                                  </p:stCondLst>
                                  <p:iterate type="el" backwards="0">
                                    <p:tmAbs val="0"/>
                                  </p:iterate>
                                  <p:childTnLst>
                                    <p:set>
                                      <p:cBhvr>
                                        <p:cTn id="39" fill="hold"/>
                                        <p:tgtEl>
                                          <p:spTgt spid="123">
                                            <p:txEl>
                                              <p:pRg st="6" end="6"/>
                                            </p:txEl>
                                          </p:spTgt>
                                        </p:tgtEl>
                                        <p:attrNameLst>
                                          <p:attrName>style.visibility</p:attrName>
                                        </p:attrNameLst>
                                      </p:cBhvr>
                                      <p:to>
                                        <p:strVal val="visible"/>
                                      </p:to>
                                    </p:set>
                                    <p:animEffect filter="fade" transition="in">
                                      <p:cBhvr>
                                        <p:cTn id="40" dur="1000"/>
                                        <p:tgtEl>
                                          <p:spTgt spid="12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10" grpId="1" fill="hold">
                                  <p:stCondLst>
                                    <p:cond delay="0"/>
                                  </p:stCondLst>
                                  <p:iterate type="el" backwards="0">
                                    <p:tmAbs val="0"/>
                                  </p:iterate>
                                  <p:childTnLst>
                                    <p:set>
                                      <p:cBhvr>
                                        <p:cTn id="44" fill="hold"/>
                                        <p:tgtEl>
                                          <p:spTgt spid="123">
                                            <p:txEl>
                                              <p:pRg st="7" end="7"/>
                                            </p:txEl>
                                          </p:spTgt>
                                        </p:tgtEl>
                                        <p:attrNameLst>
                                          <p:attrName>style.visibility</p:attrName>
                                        </p:attrNameLst>
                                      </p:cBhvr>
                                      <p:to>
                                        <p:strVal val="visible"/>
                                      </p:to>
                                    </p:set>
                                    <p:animEffect filter="fade" transition="in">
                                      <p:cBhvr>
                                        <p:cTn id="45" dur="1000"/>
                                        <p:tgtEl>
                                          <p:spTgt spid="123">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ID="10" grpId="1" fill="hold">
                                  <p:stCondLst>
                                    <p:cond delay="0"/>
                                  </p:stCondLst>
                                  <p:iterate type="el" backwards="0">
                                    <p:tmAbs val="0"/>
                                  </p:iterate>
                                  <p:childTnLst>
                                    <p:set>
                                      <p:cBhvr>
                                        <p:cTn id="49" fill="hold"/>
                                        <p:tgtEl>
                                          <p:spTgt spid="123">
                                            <p:txEl>
                                              <p:pRg st="8" end="8"/>
                                            </p:txEl>
                                          </p:spTgt>
                                        </p:tgtEl>
                                        <p:attrNameLst>
                                          <p:attrName>style.visibility</p:attrName>
                                        </p:attrNameLst>
                                      </p:cBhvr>
                                      <p:to>
                                        <p:strVal val="visible"/>
                                      </p:to>
                                    </p:set>
                                    <p:animEffect filter="fade" transition="in">
                                      <p:cBhvr>
                                        <p:cTn id="50" dur="1000"/>
                                        <p:tgtEl>
                                          <p:spTgt spid="123">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Class="entr" nodeType="clickEffect" presetID="10" grpId="1" fill="hold">
                                  <p:stCondLst>
                                    <p:cond delay="0"/>
                                  </p:stCondLst>
                                  <p:iterate type="el" backwards="0">
                                    <p:tmAbs val="0"/>
                                  </p:iterate>
                                  <p:childTnLst>
                                    <p:set>
                                      <p:cBhvr>
                                        <p:cTn id="54" fill="hold"/>
                                        <p:tgtEl>
                                          <p:spTgt spid="123">
                                            <p:txEl>
                                              <p:pRg st="9" end="9"/>
                                            </p:txEl>
                                          </p:spTgt>
                                        </p:tgtEl>
                                        <p:attrNameLst>
                                          <p:attrName>style.visibility</p:attrName>
                                        </p:attrNameLst>
                                      </p:cBhvr>
                                      <p:to>
                                        <p:strVal val="visible"/>
                                      </p:to>
                                    </p:set>
                                    <p:animEffect filter="fade" transition="in">
                                      <p:cBhvr>
                                        <p:cTn id="55" dur="1000"/>
                                        <p:tgtEl>
                                          <p:spTgt spid="123">
                                            <p:txEl>
                                              <p:pRg st="9" end="9"/>
                                            </p:txEl>
                                          </p:spTgt>
                                        </p:tgtEl>
                                      </p:cBhvr>
                                    </p:animEffect>
                                  </p:childTnLst>
                                </p:cTn>
                              </p:par>
                            </p:childTnLst>
                          </p:cTn>
                        </p:par>
                      </p:childTnLst>
                    </p:cTn>
                  </p:par>
                  <p:par>
                    <p:cTn id="56" fill="hold">
                      <p:stCondLst>
                        <p:cond delay="indefinite"/>
                      </p:stCondLst>
                      <p:childTnLst>
                        <p:par>
                          <p:cTn id="57" fill="hold">
                            <p:stCondLst>
                              <p:cond delay="0"/>
                            </p:stCondLst>
                            <p:childTnLst>
                              <p:par>
                                <p:cTn id="58" presetClass="entr" nodeType="clickEffect" presetID="10" grpId="1" fill="hold">
                                  <p:stCondLst>
                                    <p:cond delay="0"/>
                                  </p:stCondLst>
                                  <p:iterate type="el" backwards="0">
                                    <p:tmAbs val="0"/>
                                  </p:iterate>
                                  <p:childTnLst>
                                    <p:set>
                                      <p:cBhvr>
                                        <p:cTn id="59" fill="hold"/>
                                        <p:tgtEl>
                                          <p:spTgt spid="123">
                                            <p:txEl>
                                              <p:pRg st="10" end="10"/>
                                            </p:txEl>
                                          </p:spTgt>
                                        </p:tgtEl>
                                        <p:attrNameLst>
                                          <p:attrName>style.visibility</p:attrName>
                                        </p:attrNameLst>
                                      </p:cBhvr>
                                      <p:to>
                                        <p:strVal val="visible"/>
                                      </p:to>
                                    </p:set>
                                    <p:animEffect filter="fade" transition="in">
                                      <p:cBhvr>
                                        <p:cTn id="60" dur="1000"/>
                                        <p:tgtEl>
                                          <p:spTgt spid="123">
                                            <p:txEl>
                                              <p:pRg st="10" end="10"/>
                                            </p:txEl>
                                          </p:spTgt>
                                        </p:tgtEl>
                                      </p:cBhvr>
                                    </p:animEffect>
                                  </p:childTnLst>
                                </p:cTn>
                              </p:par>
                            </p:childTnLst>
                          </p:cTn>
                        </p:par>
                      </p:childTnLst>
                    </p:cTn>
                  </p:par>
                  <p:par>
                    <p:cTn id="61" fill="hold">
                      <p:stCondLst>
                        <p:cond delay="indefinite"/>
                      </p:stCondLst>
                      <p:childTnLst>
                        <p:par>
                          <p:cTn id="62" fill="hold">
                            <p:stCondLst>
                              <p:cond delay="0"/>
                            </p:stCondLst>
                            <p:childTnLst>
                              <p:par>
                                <p:cTn id="63" presetClass="entr" nodeType="clickEffect" presetID="10" grpId="1" fill="hold">
                                  <p:stCondLst>
                                    <p:cond delay="0"/>
                                  </p:stCondLst>
                                  <p:iterate type="el" backwards="0">
                                    <p:tmAbs val="0"/>
                                  </p:iterate>
                                  <p:childTnLst>
                                    <p:set>
                                      <p:cBhvr>
                                        <p:cTn id="64" fill="hold"/>
                                        <p:tgtEl>
                                          <p:spTgt spid="123">
                                            <p:txEl>
                                              <p:pRg st="11" end="11"/>
                                            </p:txEl>
                                          </p:spTgt>
                                        </p:tgtEl>
                                        <p:attrNameLst>
                                          <p:attrName>style.visibility</p:attrName>
                                        </p:attrNameLst>
                                      </p:cBhvr>
                                      <p:to>
                                        <p:strVal val="visible"/>
                                      </p:to>
                                    </p:set>
                                    <p:animEffect filter="fade" transition="in">
                                      <p:cBhvr>
                                        <p:cTn id="65" dur="1000"/>
                                        <p:tgtEl>
                                          <p:spTgt spid="123">
                                            <p:txEl>
                                              <p:pRg st="11" end="1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3"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7" name="Story of Scripture.020.jpg" descr="Story of Scripture.020.jpg"/>
          <p:cNvPicPr>
            <a:picLocks noChangeAspect="1"/>
          </p:cNvPicPr>
          <p:nvPr/>
        </p:nvPicPr>
        <p:blipFill>
          <a:blip r:embed="rId2">
            <a:alphaModFix amt="32000"/>
            <a:extLst/>
          </a:blip>
          <a:stretch>
            <a:fillRect/>
          </a:stretch>
        </p:blipFill>
        <p:spPr>
          <a:xfrm>
            <a:off x="0" y="0"/>
            <a:ext cx="24384000" cy="13716000"/>
          </a:xfrm>
          <a:prstGeom prst="rect">
            <a:avLst/>
          </a:prstGeom>
          <a:ln w="12700">
            <a:miter lim="400000"/>
          </a:ln>
        </p:spPr>
      </p:pic>
      <p:pic>
        <p:nvPicPr>
          <p:cNvPr id="128" name="TitleStrip.jpg" descr="TitleStrip.jpg"/>
          <p:cNvPicPr>
            <a:picLocks noChangeAspect="1"/>
          </p:cNvPicPr>
          <p:nvPr/>
        </p:nvPicPr>
        <p:blipFill>
          <a:blip r:embed="rId3">
            <a:extLst/>
          </a:blip>
          <a:stretch>
            <a:fillRect/>
          </a:stretch>
        </p:blipFill>
        <p:spPr>
          <a:xfrm flipH="1">
            <a:off x="0" y="12547600"/>
            <a:ext cx="24384000" cy="1168400"/>
          </a:xfrm>
          <a:prstGeom prst="rect">
            <a:avLst/>
          </a:prstGeom>
          <a:ln w="12700">
            <a:miter lim="400000"/>
          </a:ln>
        </p:spPr>
      </p:pic>
      <p:sp>
        <p:nvSpPr>
          <p:cNvPr id="129" name="الحكمة والعبادة…"/>
          <p:cNvSpPr txBox="1"/>
          <p:nvPr>
            <p:ph type="body" idx="1"/>
          </p:nvPr>
        </p:nvSpPr>
        <p:spPr>
          <a:prstGeom prst="rect">
            <a:avLst/>
          </a:prstGeom>
        </p:spPr>
        <p:txBody>
          <a:bodyPr/>
          <a:lstStyle/>
          <a:p>
            <a:pPr marL="1676400" indent="-914400" algn="r" rtl="1">
              <a:defRPr b="1" sz="6400"/>
            </a:pPr>
            <a:r>
              <a:t>الحكمة والعبادة</a:t>
            </a:r>
          </a:p>
          <a:p>
            <a:pPr marL="1676400" indent="-914400" algn="r" rtl="1">
              <a:defRPr b="1" sz="6400"/>
            </a:pPr>
            <a:r>
              <a:t>مزامير الرثاء</a:t>
            </a:r>
          </a:p>
          <a:p>
            <a:pPr marL="1676400" indent="-914400" algn="r" rtl="1">
              <a:defRPr b="1" sz="6400"/>
            </a:pPr>
            <a:r>
              <a:t>مزامير الثناء</a:t>
            </a:r>
          </a:p>
          <a:p>
            <a:pPr marL="1676400" indent="-914400" algn="r" rtl="1">
              <a:defRPr b="1" sz="6400"/>
            </a:pPr>
            <a:r>
              <a:t>الأمثال</a:t>
            </a:r>
          </a:p>
          <a:p>
            <a:pPr marL="1676400" indent="-914400" algn="r" rtl="1">
              <a:defRPr b="1" sz="6400" u="sng"/>
            </a:pPr>
            <a:r>
              <a:t>حكمة غير مأثورة</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29"/>
                                        </p:tgtEl>
                                        <p:attrNameLst>
                                          <p:attrName>style.visibility</p:attrName>
                                        </p:attrNameLst>
                                      </p:cBhvr>
                                      <p:to>
                                        <p:strVal val="visible"/>
                                      </p:to>
                                    </p:set>
                                    <p:animEffect filter="fade" transition="in">
                                      <p:cBhvr>
                                        <p:cTn id="7" dur="1000"/>
                                        <p:tgtEl>
                                          <p:spTgt spid="1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9"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Story of Scripture.020.jpg" descr="Story of Scripture.020.jpg"/>
          <p:cNvPicPr>
            <a:picLocks noChangeAspect="1"/>
          </p:cNvPicPr>
          <p:nvPr/>
        </p:nvPicPr>
        <p:blipFill>
          <a:blip r:embed="rId3">
            <a:alphaModFix amt="32000"/>
            <a:extLst/>
          </a:blip>
          <a:stretch>
            <a:fillRect/>
          </a:stretch>
        </p:blipFill>
        <p:spPr>
          <a:xfrm>
            <a:off x="0" y="0"/>
            <a:ext cx="24384000" cy="13716000"/>
          </a:xfrm>
          <a:prstGeom prst="rect">
            <a:avLst/>
          </a:prstGeom>
          <a:ln w="12700">
            <a:miter lim="400000"/>
          </a:ln>
        </p:spPr>
      </p:pic>
      <p:pic>
        <p:nvPicPr>
          <p:cNvPr id="132"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133" name="حكمة غير مأثورة…"/>
          <p:cNvSpPr txBox="1"/>
          <p:nvPr/>
        </p:nvSpPr>
        <p:spPr>
          <a:xfrm>
            <a:off x="1104279" y="2465133"/>
            <a:ext cx="22428201" cy="98779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defRPr b="1" sz="6400"/>
            </a:pPr>
            <a:r>
              <a:t>حكمة غير مأثورة</a:t>
            </a:r>
          </a:p>
          <a:p>
            <a:pPr algn="l" rtl="1">
              <a:defRPr b="1" sz="6400"/>
            </a:pPr>
          </a:p>
          <a:p>
            <a:pPr algn="r" rtl="1">
              <a:defRPr b="1" sz="6400"/>
            </a:pPr>
            <a:r>
              <a:t>1. ايوب</a:t>
            </a:r>
          </a:p>
          <a:p>
            <a:pPr lvl="3" algn="r" rtl="1">
              <a:defRPr b="1" sz="6400"/>
            </a:pPr>
            <a:r>
              <a:t>تعقيد الحياة. إلهنا الخالق ذو سيادة.</a:t>
            </a:r>
          </a:p>
          <a:p>
            <a:pPr algn="r" rtl="1">
              <a:defRPr b="1" sz="6400"/>
            </a:pPr>
            <a:r>
              <a:t>2. سفر الجامعة </a:t>
            </a:r>
          </a:p>
          <a:p>
            <a:pPr lvl="3" algn="r" rtl="1">
              <a:defRPr b="1" sz="6400"/>
            </a:pPr>
            <a:r>
              <a:t>البحث عن معنى الحياة. المعنى موجود فقط في الله.</a:t>
            </a:r>
          </a:p>
          <a:p>
            <a:pPr algn="r" rtl="1">
              <a:defRPr b="1" sz="6400"/>
            </a:pPr>
            <a:r>
              <a:t>3. نشيد الأنشاد (الأناشيد)</a:t>
            </a:r>
          </a:p>
          <a:p>
            <a:pPr lvl="3" algn="r" rtl="1">
              <a:defRPr b="1" sz="6400"/>
            </a:pPr>
            <a:r>
              <a:t>الحكمة العملية حول الزواج والحب والحياة الجنسية.</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33">
                                            <p:bg/>
                                          </p:spTgt>
                                        </p:tgtEl>
                                        <p:attrNameLst>
                                          <p:attrName>style.visibility</p:attrName>
                                        </p:attrNameLst>
                                      </p:cBhvr>
                                      <p:to>
                                        <p:strVal val="visible"/>
                                      </p:to>
                                    </p:set>
                                    <p:animEffect filter="fade" transition="in">
                                      <p:cBhvr>
                                        <p:cTn id="7" dur="1000"/>
                                        <p:tgtEl>
                                          <p:spTgt spid="133">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33">
                                            <p:txEl>
                                              <p:pRg st="0" end="0"/>
                                            </p:txEl>
                                          </p:spTgt>
                                        </p:tgtEl>
                                        <p:attrNameLst>
                                          <p:attrName>style.visibility</p:attrName>
                                        </p:attrNameLst>
                                      </p:cBhvr>
                                      <p:to>
                                        <p:strVal val="visible"/>
                                      </p:to>
                                    </p:set>
                                    <p:animEffect filter="fade" transition="in">
                                      <p:cBhvr>
                                        <p:cTn id="10" dur="1000"/>
                                        <p:tgtEl>
                                          <p:spTgt spid="13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133">
                                            <p:txEl>
                                              <p:pRg st="1" end="1"/>
                                            </p:txEl>
                                          </p:spTgt>
                                        </p:tgtEl>
                                        <p:attrNameLst>
                                          <p:attrName>style.visibility</p:attrName>
                                        </p:attrNameLst>
                                      </p:cBhvr>
                                      <p:to>
                                        <p:strVal val="visible"/>
                                      </p:to>
                                    </p:set>
                                    <p:animEffect filter="fade" transition="in">
                                      <p:cBhvr>
                                        <p:cTn id="15" dur="1000"/>
                                        <p:tgtEl>
                                          <p:spTgt spid="13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133">
                                            <p:txEl>
                                              <p:pRg st="2" end="2"/>
                                            </p:txEl>
                                          </p:spTgt>
                                        </p:tgtEl>
                                        <p:attrNameLst>
                                          <p:attrName>style.visibility</p:attrName>
                                        </p:attrNameLst>
                                      </p:cBhvr>
                                      <p:to>
                                        <p:strVal val="visible"/>
                                      </p:to>
                                    </p:set>
                                    <p:animEffect filter="fade" transition="in">
                                      <p:cBhvr>
                                        <p:cTn id="20" dur="1000"/>
                                        <p:tgtEl>
                                          <p:spTgt spid="13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133">
                                            <p:txEl>
                                              <p:pRg st="3" end="3"/>
                                            </p:txEl>
                                          </p:spTgt>
                                        </p:tgtEl>
                                        <p:attrNameLst>
                                          <p:attrName>style.visibility</p:attrName>
                                        </p:attrNameLst>
                                      </p:cBhvr>
                                      <p:to>
                                        <p:strVal val="visible"/>
                                      </p:to>
                                    </p:set>
                                    <p:animEffect filter="fade" transition="in">
                                      <p:cBhvr>
                                        <p:cTn id="25" dur="1000"/>
                                        <p:tgtEl>
                                          <p:spTgt spid="13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133">
                                            <p:txEl>
                                              <p:pRg st="4" end="4"/>
                                            </p:txEl>
                                          </p:spTgt>
                                        </p:tgtEl>
                                        <p:attrNameLst>
                                          <p:attrName>style.visibility</p:attrName>
                                        </p:attrNameLst>
                                      </p:cBhvr>
                                      <p:to>
                                        <p:strVal val="visible"/>
                                      </p:to>
                                    </p:set>
                                    <p:animEffect filter="fade" transition="in">
                                      <p:cBhvr>
                                        <p:cTn id="30" dur="1000"/>
                                        <p:tgtEl>
                                          <p:spTgt spid="13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133">
                                            <p:txEl>
                                              <p:pRg st="5" end="5"/>
                                            </p:txEl>
                                          </p:spTgt>
                                        </p:tgtEl>
                                        <p:attrNameLst>
                                          <p:attrName>style.visibility</p:attrName>
                                        </p:attrNameLst>
                                      </p:cBhvr>
                                      <p:to>
                                        <p:strVal val="visible"/>
                                      </p:to>
                                    </p:set>
                                    <p:animEffect filter="fade" transition="in">
                                      <p:cBhvr>
                                        <p:cTn id="35" dur="1000"/>
                                        <p:tgtEl>
                                          <p:spTgt spid="13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1" fill="hold">
                                  <p:stCondLst>
                                    <p:cond delay="0"/>
                                  </p:stCondLst>
                                  <p:iterate type="el" backwards="0">
                                    <p:tmAbs val="0"/>
                                  </p:iterate>
                                  <p:childTnLst>
                                    <p:set>
                                      <p:cBhvr>
                                        <p:cTn id="39" fill="hold"/>
                                        <p:tgtEl>
                                          <p:spTgt spid="133">
                                            <p:txEl>
                                              <p:pRg st="6" end="6"/>
                                            </p:txEl>
                                          </p:spTgt>
                                        </p:tgtEl>
                                        <p:attrNameLst>
                                          <p:attrName>style.visibility</p:attrName>
                                        </p:attrNameLst>
                                      </p:cBhvr>
                                      <p:to>
                                        <p:strVal val="visible"/>
                                      </p:to>
                                    </p:set>
                                    <p:animEffect filter="fade" transition="in">
                                      <p:cBhvr>
                                        <p:cTn id="40" dur="1000"/>
                                        <p:tgtEl>
                                          <p:spTgt spid="13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10" grpId="1" fill="hold">
                                  <p:stCondLst>
                                    <p:cond delay="0"/>
                                  </p:stCondLst>
                                  <p:iterate type="el" backwards="0">
                                    <p:tmAbs val="0"/>
                                  </p:iterate>
                                  <p:childTnLst>
                                    <p:set>
                                      <p:cBhvr>
                                        <p:cTn id="44" fill="hold"/>
                                        <p:tgtEl>
                                          <p:spTgt spid="133">
                                            <p:txEl>
                                              <p:pRg st="7" end="7"/>
                                            </p:txEl>
                                          </p:spTgt>
                                        </p:tgtEl>
                                        <p:attrNameLst>
                                          <p:attrName>style.visibility</p:attrName>
                                        </p:attrNameLst>
                                      </p:cBhvr>
                                      <p:to>
                                        <p:strVal val="visible"/>
                                      </p:to>
                                    </p:set>
                                    <p:animEffect filter="fade" transition="in">
                                      <p:cBhvr>
                                        <p:cTn id="45" dur="1000"/>
                                        <p:tgtEl>
                                          <p:spTgt spid="133">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ID="10" grpId="1" fill="hold">
                                  <p:stCondLst>
                                    <p:cond delay="0"/>
                                  </p:stCondLst>
                                  <p:iterate type="el" backwards="0">
                                    <p:tmAbs val="0"/>
                                  </p:iterate>
                                  <p:childTnLst>
                                    <p:set>
                                      <p:cBhvr>
                                        <p:cTn id="49" fill="hold"/>
                                        <p:tgtEl>
                                          <p:spTgt spid="133">
                                            <p:txEl>
                                              <p:pRg st="8" end="8"/>
                                            </p:txEl>
                                          </p:spTgt>
                                        </p:tgtEl>
                                        <p:attrNameLst>
                                          <p:attrName>style.visibility</p:attrName>
                                        </p:attrNameLst>
                                      </p:cBhvr>
                                      <p:to>
                                        <p:strVal val="visible"/>
                                      </p:to>
                                    </p:set>
                                    <p:animEffect filter="fade" transition="in">
                                      <p:cBhvr>
                                        <p:cTn id="50" dur="1000"/>
                                        <p:tgtEl>
                                          <p:spTgt spid="133">
                                            <p:txEl>
                                              <p:pRg st="8" end="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3"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Story of Scripture.020.jpg" descr="Story of Scripture.020.jpg"/>
          <p:cNvPicPr>
            <a:picLocks noChangeAspect="1"/>
          </p:cNvPicPr>
          <p:nvPr/>
        </p:nvPicPr>
        <p:blipFill>
          <a:blip r:embed="rId3">
            <a:alphaModFix amt="32000"/>
            <a:extLst/>
          </a:blip>
          <a:stretch>
            <a:fillRect/>
          </a:stretch>
        </p:blipFill>
        <p:spPr>
          <a:xfrm>
            <a:off x="0" y="0"/>
            <a:ext cx="24384000" cy="13716000"/>
          </a:xfrm>
          <a:prstGeom prst="rect">
            <a:avLst/>
          </a:prstGeom>
          <a:ln w="12700">
            <a:miter lim="400000"/>
          </a:ln>
        </p:spPr>
      </p:pic>
      <p:pic>
        <p:nvPicPr>
          <p:cNvPr id="138"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139" name="الموضوعات…"/>
          <p:cNvSpPr txBox="1"/>
          <p:nvPr/>
        </p:nvSpPr>
        <p:spPr>
          <a:xfrm>
            <a:off x="1104279" y="1244600"/>
            <a:ext cx="22428201" cy="1231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4">
              <a:defRPr b="1" sz="6400">
                <a:solidFill>
                  <a:srgbClr val="000000"/>
                </a:solidFill>
              </a:defRPr>
            </a:pPr>
            <a:r>
              <a:t>الموضوعات</a:t>
            </a:r>
          </a:p>
          <a:p>
            <a:pPr lvl="4" algn="r">
              <a:defRPr b="1" sz="6400">
                <a:solidFill>
                  <a:srgbClr val="000000"/>
                </a:solidFill>
              </a:defRPr>
            </a:pPr>
            <a:r>
              <a:t>1. عن الله</a:t>
            </a:r>
          </a:p>
          <a:p>
            <a:pPr lvl="8" marR="1891680" algn="r">
              <a:defRPr b="1" sz="6400">
                <a:solidFill>
                  <a:srgbClr val="000000"/>
                </a:solidFill>
              </a:defRPr>
            </a:pPr>
            <a:r>
              <a:t>*الخالق  </a:t>
            </a:r>
          </a:p>
          <a:p>
            <a:pPr lvl="4" marR="1891680" algn="r">
              <a:defRPr b="1" sz="6400">
                <a:solidFill>
                  <a:srgbClr val="000000"/>
                </a:solidFill>
              </a:defRPr>
            </a:pPr>
            <a:r>
              <a:t>* أن تخاف وتعبد</a:t>
            </a:r>
          </a:p>
          <a:p>
            <a:pPr lvl="4" marR="1891680" algn="r">
              <a:defRPr b="1" sz="6400">
                <a:solidFill>
                  <a:srgbClr val="000000"/>
                </a:solidFill>
              </a:defRPr>
            </a:pPr>
            <a:r>
              <a:t>*حارس العهد</a:t>
            </a:r>
          </a:p>
          <a:p>
            <a:pPr lvl="4" algn="r">
              <a:defRPr b="1" sz="6400">
                <a:solidFill>
                  <a:srgbClr val="000000"/>
                </a:solidFill>
              </a:defRPr>
            </a:pPr>
            <a:r>
              <a:t>1I. عن الإنسان</a:t>
            </a:r>
          </a:p>
          <a:p>
            <a:pPr lvl="4" marR="1891680" algn="r">
              <a:defRPr b="1" sz="6400">
                <a:solidFill>
                  <a:srgbClr val="000000"/>
                </a:solidFill>
              </a:defRPr>
            </a:pPr>
            <a:r>
              <a:t>* كائن خاطئ (خائن العهد)</a:t>
            </a:r>
          </a:p>
          <a:p>
            <a:pPr lvl="4" marR="1891680" algn="r">
              <a:defRPr b="1" sz="6400">
                <a:solidFill>
                  <a:srgbClr val="000000"/>
                </a:solidFill>
              </a:defRPr>
            </a:pPr>
            <a:r>
              <a:t>*يحتاج</a:t>
            </a:r>
          </a:p>
          <a:p>
            <a:pPr lvl="4" marR="1891680" algn="r">
              <a:defRPr b="1" sz="6400">
                <a:solidFill>
                  <a:srgbClr val="000000"/>
                </a:solidFill>
              </a:defRPr>
            </a:pPr>
            <a:r>
              <a:t>*قد يكون حكيماً فقط إذا كان يخاف الرب ويعبده</a:t>
            </a:r>
          </a:p>
          <a:p>
            <a:pPr>
              <a:defRPr b="1" sz="6400">
                <a:solidFill>
                  <a:srgbClr val="000000"/>
                </a:solidFill>
              </a:defRPr>
            </a:pP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39">
                                            <p:bg/>
                                          </p:spTgt>
                                        </p:tgtEl>
                                        <p:attrNameLst>
                                          <p:attrName>style.visibility</p:attrName>
                                        </p:attrNameLst>
                                      </p:cBhvr>
                                      <p:to>
                                        <p:strVal val="visible"/>
                                      </p:to>
                                    </p:set>
                                    <p:animEffect filter="fade" transition="in">
                                      <p:cBhvr>
                                        <p:cTn id="7" dur="1000"/>
                                        <p:tgtEl>
                                          <p:spTgt spid="139">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39">
                                            <p:txEl>
                                              <p:pRg st="0" end="0"/>
                                            </p:txEl>
                                          </p:spTgt>
                                        </p:tgtEl>
                                        <p:attrNameLst>
                                          <p:attrName>style.visibility</p:attrName>
                                        </p:attrNameLst>
                                      </p:cBhvr>
                                      <p:to>
                                        <p:strVal val="visible"/>
                                      </p:to>
                                    </p:set>
                                    <p:animEffect filter="fade" transition="in">
                                      <p:cBhvr>
                                        <p:cTn id="10" dur="1000"/>
                                        <p:tgtEl>
                                          <p:spTgt spid="13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139">
                                            <p:txEl>
                                              <p:pRg st="1" end="1"/>
                                            </p:txEl>
                                          </p:spTgt>
                                        </p:tgtEl>
                                        <p:attrNameLst>
                                          <p:attrName>style.visibility</p:attrName>
                                        </p:attrNameLst>
                                      </p:cBhvr>
                                      <p:to>
                                        <p:strVal val="visible"/>
                                      </p:to>
                                    </p:set>
                                    <p:animEffect filter="fade" transition="in">
                                      <p:cBhvr>
                                        <p:cTn id="15" dur="1000"/>
                                        <p:tgtEl>
                                          <p:spTgt spid="13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139">
                                            <p:txEl>
                                              <p:pRg st="2" end="2"/>
                                            </p:txEl>
                                          </p:spTgt>
                                        </p:tgtEl>
                                        <p:attrNameLst>
                                          <p:attrName>style.visibility</p:attrName>
                                        </p:attrNameLst>
                                      </p:cBhvr>
                                      <p:to>
                                        <p:strVal val="visible"/>
                                      </p:to>
                                    </p:set>
                                    <p:animEffect filter="fade" transition="in">
                                      <p:cBhvr>
                                        <p:cTn id="20" dur="1000"/>
                                        <p:tgtEl>
                                          <p:spTgt spid="13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139">
                                            <p:txEl>
                                              <p:pRg st="3" end="3"/>
                                            </p:txEl>
                                          </p:spTgt>
                                        </p:tgtEl>
                                        <p:attrNameLst>
                                          <p:attrName>style.visibility</p:attrName>
                                        </p:attrNameLst>
                                      </p:cBhvr>
                                      <p:to>
                                        <p:strVal val="visible"/>
                                      </p:to>
                                    </p:set>
                                    <p:animEffect filter="fade" transition="in">
                                      <p:cBhvr>
                                        <p:cTn id="25" dur="1000"/>
                                        <p:tgtEl>
                                          <p:spTgt spid="13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139">
                                            <p:txEl>
                                              <p:pRg st="4" end="4"/>
                                            </p:txEl>
                                          </p:spTgt>
                                        </p:tgtEl>
                                        <p:attrNameLst>
                                          <p:attrName>style.visibility</p:attrName>
                                        </p:attrNameLst>
                                      </p:cBhvr>
                                      <p:to>
                                        <p:strVal val="visible"/>
                                      </p:to>
                                    </p:set>
                                    <p:animEffect filter="fade" transition="in">
                                      <p:cBhvr>
                                        <p:cTn id="30" dur="1000"/>
                                        <p:tgtEl>
                                          <p:spTgt spid="139">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139">
                                            <p:txEl>
                                              <p:pRg st="5" end="5"/>
                                            </p:txEl>
                                          </p:spTgt>
                                        </p:tgtEl>
                                        <p:attrNameLst>
                                          <p:attrName>style.visibility</p:attrName>
                                        </p:attrNameLst>
                                      </p:cBhvr>
                                      <p:to>
                                        <p:strVal val="visible"/>
                                      </p:to>
                                    </p:set>
                                    <p:animEffect filter="fade" transition="in">
                                      <p:cBhvr>
                                        <p:cTn id="35" dur="1000"/>
                                        <p:tgtEl>
                                          <p:spTgt spid="139">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1" fill="hold">
                                  <p:stCondLst>
                                    <p:cond delay="0"/>
                                  </p:stCondLst>
                                  <p:iterate type="el" backwards="0">
                                    <p:tmAbs val="0"/>
                                  </p:iterate>
                                  <p:childTnLst>
                                    <p:set>
                                      <p:cBhvr>
                                        <p:cTn id="39" fill="hold"/>
                                        <p:tgtEl>
                                          <p:spTgt spid="139">
                                            <p:txEl>
                                              <p:pRg st="6" end="6"/>
                                            </p:txEl>
                                          </p:spTgt>
                                        </p:tgtEl>
                                        <p:attrNameLst>
                                          <p:attrName>style.visibility</p:attrName>
                                        </p:attrNameLst>
                                      </p:cBhvr>
                                      <p:to>
                                        <p:strVal val="visible"/>
                                      </p:to>
                                    </p:set>
                                    <p:animEffect filter="fade" transition="in">
                                      <p:cBhvr>
                                        <p:cTn id="40" dur="1000"/>
                                        <p:tgtEl>
                                          <p:spTgt spid="139">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10" grpId="1" fill="hold">
                                  <p:stCondLst>
                                    <p:cond delay="0"/>
                                  </p:stCondLst>
                                  <p:iterate type="el" backwards="0">
                                    <p:tmAbs val="0"/>
                                  </p:iterate>
                                  <p:childTnLst>
                                    <p:set>
                                      <p:cBhvr>
                                        <p:cTn id="44" fill="hold"/>
                                        <p:tgtEl>
                                          <p:spTgt spid="139">
                                            <p:txEl>
                                              <p:pRg st="7" end="7"/>
                                            </p:txEl>
                                          </p:spTgt>
                                        </p:tgtEl>
                                        <p:attrNameLst>
                                          <p:attrName>style.visibility</p:attrName>
                                        </p:attrNameLst>
                                      </p:cBhvr>
                                      <p:to>
                                        <p:strVal val="visible"/>
                                      </p:to>
                                    </p:set>
                                    <p:animEffect filter="fade" transition="in">
                                      <p:cBhvr>
                                        <p:cTn id="45" dur="1000"/>
                                        <p:tgtEl>
                                          <p:spTgt spid="139">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ID="10" grpId="1" fill="hold">
                                  <p:stCondLst>
                                    <p:cond delay="0"/>
                                  </p:stCondLst>
                                  <p:iterate type="el" backwards="0">
                                    <p:tmAbs val="0"/>
                                  </p:iterate>
                                  <p:childTnLst>
                                    <p:set>
                                      <p:cBhvr>
                                        <p:cTn id="49" fill="hold"/>
                                        <p:tgtEl>
                                          <p:spTgt spid="139">
                                            <p:txEl>
                                              <p:pRg st="8" end="8"/>
                                            </p:txEl>
                                          </p:spTgt>
                                        </p:tgtEl>
                                        <p:attrNameLst>
                                          <p:attrName>style.visibility</p:attrName>
                                        </p:attrNameLst>
                                      </p:cBhvr>
                                      <p:to>
                                        <p:strVal val="visible"/>
                                      </p:to>
                                    </p:set>
                                    <p:animEffect filter="fade" transition="in">
                                      <p:cBhvr>
                                        <p:cTn id="50" dur="1000"/>
                                        <p:tgtEl>
                                          <p:spTgt spid="139">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Class="entr" nodeType="clickEffect" presetID="10" grpId="1" fill="hold">
                                  <p:stCondLst>
                                    <p:cond delay="0"/>
                                  </p:stCondLst>
                                  <p:iterate type="el" backwards="0">
                                    <p:tmAbs val="0"/>
                                  </p:iterate>
                                  <p:childTnLst>
                                    <p:set>
                                      <p:cBhvr>
                                        <p:cTn id="54" fill="hold"/>
                                        <p:tgtEl>
                                          <p:spTgt spid="139">
                                            <p:txEl>
                                              <p:pRg st="9" end="9"/>
                                            </p:txEl>
                                          </p:spTgt>
                                        </p:tgtEl>
                                        <p:attrNameLst>
                                          <p:attrName>style.visibility</p:attrName>
                                        </p:attrNameLst>
                                      </p:cBhvr>
                                      <p:to>
                                        <p:strVal val="visible"/>
                                      </p:to>
                                    </p:set>
                                    <p:animEffect filter="fade" transition="in">
                                      <p:cBhvr>
                                        <p:cTn id="55" dur="1000"/>
                                        <p:tgtEl>
                                          <p:spTgt spid="139">
                                            <p:txEl>
                                              <p:pRg st="9" end="9"/>
                                            </p:txEl>
                                          </p:spTgt>
                                        </p:tgtEl>
                                      </p:cBhvr>
                                    </p:animEffect>
                                  </p:childTnLst>
                                </p:cTn>
                              </p:par>
                            </p:childTnLst>
                          </p:cTn>
                        </p:par>
                      </p:childTnLst>
                    </p:cTn>
                  </p:par>
                  <p:par>
                    <p:cTn id="56" fill="hold">
                      <p:stCondLst>
                        <p:cond delay="indefinite"/>
                      </p:stCondLst>
                      <p:childTnLst>
                        <p:par>
                          <p:cTn id="57" fill="hold">
                            <p:stCondLst>
                              <p:cond delay="0"/>
                            </p:stCondLst>
                            <p:childTnLst>
                              <p:par>
                                <p:cTn id="58" presetClass="entr" nodeType="clickEffect" presetID="10" grpId="1" fill="hold">
                                  <p:stCondLst>
                                    <p:cond delay="0"/>
                                  </p:stCondLst>
                                  <p:iterate type="el" backwards="0">
                                    <p:tmAbs val="0"/>
                                  </p:iterate>
                                  <p:childTnLst>
                                    <p:set>
                                      <p:cBhvr>
                                        <p:cTn id="59" fill="hold"/>
                                        <p:tgtEl>
                                          <p:spTgt spid="139">
                                            <p:txEl>
                                              <p:pRg st="10" end="10"/>
                                            </p:txEl>
                                          </p:spTgt>
                                        </p:tgtEl>
                                        <p:attrNameLst>
                                          <p:attrName>style.visibility</p:attrName>
                                        </p:attrNameLst>
                                      </p:cBhvr>
                                      <p:to>
                                        <p:strVal val="visible"/>
                                      </p:to>
                                    </p:set>
                                    <p:animEffect filter="fade" transition="in">
                                      <p:cBhvr>
                                        <p:cTn id="60" dur="1000"/>
                                        <p:tgtEl>
                                          <p:spTgt spid="139">
                                            <p:txEl>
                                              <p:pRg st="10" end="1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9"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 name="Title16x9.jpg" descr="Title16x9.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4" name="قصة الكتاب المقدس:…"/>
          <p:cNvSpPr txBox="1"/>
          <p:nvPr/>
        </p:nvSpPr>
        <p:spPr>
          <a:xfrm>
            <a:off x="846474" y="2950756"/>
            <a:ext cx="22248517" cy="4305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r" rtl="1">
              <a:defRPr b="1" i="1" sz="9600"/>
            </a:pPr>
            <a:r>
              <a:t>قصة الكتاب المقدس:</a:t>
            </a:r>
          </a:p>
          <a:p>
            <a:pPr algn="r" rtl="1">
              <a:defRPr b="1" i="1" sz="9600"/>
            </a:pPr>
            <a:r>
              <a:t>فهم الكتاب المقدس من سفر التكوين إلى الرؤيا</a:t>
            </a:r>
          </a:p>
        </p:txBody>
      </p:sp>
      <p:sp>
        <p:nvSpPr>
          <p:cNvPr id="45" name="تُدَّرس من قبل كلية دالاس اللاهوتية • تستخدم بإذن تم الرفع بواسطة د. ريك غريفيث •الهيئة الإنجيلية الثقافية-الأردن. ملفات بعدة لغات للتنزيل المجاني على BibleStudyDownloads.org"/>
          <p:cNvSpPr txBox="1"/>
          <p:nvPr/>
        </p:nvSpPr>
        <p:spPr>
          <a:xfrm>
            <a:off x="10498" y="11655677"/>
            <a:ext cx="24384003" cy="14538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rtl="1">
              <a:defRPr b="1" sz="4666">
                <a:latin typeface="Arial"/>
                <a:ea typeface="Arial"/>
                <a:cs typeface="Arial"/>
                <a:sym typeface="Arial"/>
              </a:defRPr>
            </a:pPr>
            <a:r>
              <a:t>تُدَّرس من قبل كلية دالاس اللاهوتية • تستخدم بإذن تم الرفع بواسطة د. ريك غريفيث •الهيئة الإنجيلية الثقافية-الأردن. ملفات بعدة لغات للتنزيل المجاني على </a:t>
            </a:r>
            <a:r>
              <a:rPr u="sng">
                <a:hlinkClick r:id="rId3" invalidUrl="" action="" tgtFrame="" tooltip="" history="1" highlightClick="0" endSnd="0"/>
              </a:rPr>
              <a:t>BibleStudyDownloads.org</a:t>
            </a:r>
          </a:p>
        </p:txBody>
      </p:sp>
    </p:spTree>
  </p:cSld>
  <p:clrMapOvr>
    <a:masterClrMapping/>
  </p:clrMapOvr>
  <p:transition xmlns:p14="http://schemas.microsoft.com/office/powerpoint/2010/main" spd="med" advClick="0" advTm="0"/>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44"/>
                                        </p:tgtEl>
                                        <p:attrNameLst>
                                          <p:attrName>style.visibility</p:attrName>
                                        </p:attrNameLst>
                                      </p:cBhvr>
                                      <p:to>
                                        <p:strVal val="visible"/>
                                      </p:to>
                                    </p:set>
                                    <p:animEffect filter="fade" transition="in">
                                      <p:cBhvr>
                                        <p:cTn id="7" dur="9"/>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Class="exit" nodeType="clickEffect" presetID="10" grpId="2" fill="hold">
                                  <p:stCondLst>
                                    <p:cond delay="0"/>
                                  </p:stCondLst>
                                  <p:iterate type="el" backwards="0">
                                    <p:tmAbs val="0"/>
                                  </p:iterate>
                                  <p:childTnLst>
                                    <p:animEffect filter="fade" transition="out">
                                      <p:cBhvr>
                                        <p:cTn id="11" dur="2000" fill="hold"/>
                                        <p:tgtEl>
                                          <p:spTgt spid="44"/>
                                        </p:tgtEl>
                                      </p:cBhvr>
                                    </p:animEffect>
                                    <p:set>
                                      <p:cBhvr>
                                        <p:cTn id="12" fill="hold">
                                          <p:stCondLst>
                                            <p:cond delay="1999"/>
                                          </p:stCondLst>
                                        </p:cTn>
                                        <p:tgtEl>
                                          <p:spTgt spid="44"/>
                                        </p:tgtEl>
                                        <p:attrNameLst>
                                          <p:attrName>style.visibility</p:attrName>
                                        </p:attrNameLst>
                                      </p:cBhvr>
                                      <p:to>
                                        <p:strVal val="hidden"/>
                                      </p:to>
                                    </p:set>
                                  </p:childTnLst>
                                </p:cTn>
                              </p:par>
                            </p:childTnLst>
                          </p:cTn>
                        </p:par>
                        <p:par>
                          <p:cTn id="13" fill="hold">
                            <p:stCondLst>
                              <p:cond delay="2000"/>
                            </p:stCondLst>
                            <p:childTnLst>
                              <p:par>
                                <p:cTn id="14" presetClass="entr" nodeType="afterEffect" presetID="10" grpId="3" fill="hold">
                                  <p:stCondLst>
                                    <p:cond delay="0"/>
                                  </p:stCondLst>
                                  <p:iterate type="el" backwards="0">
                                    <p:tmAbs val="0"/>
                                  </p:iterate>
                                  <p:childTnLst>
                                    <p:set>
                                      <p:cBhvr>
                                        <p:cTn id="15" fill="hold"/>
                                        <p:tgtEl>
                                          <p:spTgt spid="45"/>
                                        </p:tgtEl>
                                        <p:attrNameLst>
                                          <p:attrName>style.visibility</p:attrName>
                                        </p:attrNameLst>
                                      </p:cBhvr>
                                      <p:to>
                                        <p:strVal val="visible"/>
                                      </p:to>
                                    </p:set>
                                    <p:animEffect filter="fade" transition="in">
                                      <p:cBhvr>
                                        <p:cTn id="16" dur="9"/>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Class="exit" nodeType="clickEffect" presetID="10" grpId="4" fill="hold">
                                  <p:stCondLst>
                                    <p:cond delay="0"/>
                                  </p:stCondLst>
                                  <p:iterate type="el" backwards="0">
                                    <p:tmAbs val="0"/>
                                  </p:iterate>
                                  <p:childTnLst>
                                    <p:animEffect filter="fade" transition="out">
                                      <p:cBhvr>
                                        <p:cTn id="20" dur="2000" fill="hold"/>
                                        <p:tgtEl>
                                          <p:spTgt spid="45"/>
                                        </p:tgtEl>
                                      </p:cBhvr>
                                    </p:animEffect>
                                    <p:set>
                                      <p:cBhvr>
                                        <p:cTn id="21" fill="hold">
                                          <p:stCondLst>
                                            <p:cond delay="1999"/>
                                          </p:stCondLst>
                                        </p:cTn>
                                        <p:tgtEl>
                                          <p:spTgt spid="4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 grpId="1"/>
      <p:bldP build="whole" bldLvl="1" animBg="1" rev="0" advAuto="0" spid="44" grpId="2"/>
      <p:bldP build="whole" bldLvl="1" animBg="1" rev="0" advAuto="0" spid="45" grpId="3"/>
      <p:bldP build="whole" bldLvl="1" animBg="1" rev="0" advAuto="0" spid="45" grpId="4"/>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Title16x9.jpg" descr="Title16x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144" name="أهداف القسم:…"/>
          <p:cNvSpPr txBox="1"/>
          <p:nvPr/>
        </p:nvSpPr>
        <p:spPr>
          <a:xfrm>
            <a:off x="-721838" y="2145715"/>
            <a:ext cx="23418801" cy="72431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1" i="1" sz="9600"/>
            </a:pPr>
          </a:p>
          <a:p>
            <a:pPr algn="r" rtl="1">
              <a:defRPr sz="6400"/>
            </a:pPr>
            <a:r>
              <a:t>أهداف القسم:</a:t>
            </a:r>
          </a:p>
          <a:p>
            <a:pPr algn="r" rtl="1">
              <a:defRPr sz="6400"/>
            </a:pPr>
          </a:p>
          <a:p>
            <a:pPr algn="r" rtl="1">
              <a:defRPr sz="6400"/>
            </a:pPr>
            <a:r>
              <a:t>1. فهم عواقب إسرائيل من عدم إخلاص العهد</a:t>
            </a:r>
          </a:p>
          <a:p>
            <a:pPr algn="r" rtl="1">
              <a:defRPr sz="6400"/>
            </a:pPr>
            <a:r>
              <a:t>2. تحديد تقسيم المملكة وتدميرها</a:t>
            </a:r>
          </a:p>
        </p:txBody>
      </p:sp>
    </p:spTree>
  </p:cSld>
  <p:clrMapOvr>
    <a:masterClrMapping/>
  </p:clrMapOvr>
  <mc:AlternateContent xmlns:mc="http://schemas.openxmlformats.org/markup-compatibility/2006">
    <mc:Choice xmlns:p14="http://schemas.microsoft.com/office/powerpoint/2010/main" Requires="p14">
      <p:transition spd="med" advClick="0" advTm="0"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144">
                                            <p:bg/>
                                          </p:spTgt>
                                        </p:tgtEl>
                                        <p:attrNameLst>
                                          <p:attrName>style.visibility</p:attrName>
                                        </p:attrNameLst>
                                      </p:cBhvr>
                                      <p:to>
                                        <p:strVal val="visible"/>
                                      </p:to>
                                    </p:set>
                                    <p:animEffect filter="fade" transition="in">
                                      <p:cBhvr>
                                        <p:cTn id="7" dur="1000"/>
                                        <p:tgtEl>
                                          <p:spTgt spid="144">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44">
                                            <p:txEl>
                                              <p:pRg st="0" end="0"/>
                                            </p:txEl>
                                          </p:spTgt>
                                        </p:tgtEl>
                                        <p:attrNameLst>
                                          <p:attrName>style.visibility</p:attrName>
                                        </p:attrNameLst>
                                      </p:cBhvr>
                                      <p:to>
                                        <p:strVal val="visible"/>
                                      </p:to>
                                    </p:set>
                                    <p:animEffect filter="fade" transition="in">
                                      <p:cBhvr>
                                        <p:cTn id="10" dur="1000"/>
                                        <p:tgtEl>
                                          <p:spTgt spid="14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144">
                                            <p:txEl>
                                              <p:pRg st="1" end="1"/>
                                            </p:txEl>
                                          </p:spTgt>
                                        </p:tgtEl>
                                        <p:attrNameLst>
                                          <p:attrName>style.visibility</p:attrName>
                                        </p:attrNameLst>
                                      </p:cBhvr>
                                      <p:to>
                                        <p:strVal val="visible"/>
                                      </p:to>
                                    </p:set>
                                    <p:animEffect filter="fade" transition="in">
                                      <p:cBhvr>
                                        <p:cTn id="15" dur="1000"/>
                                        <p:tgtEl>
                                          <p:spTgt spid="14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144">
                                            <p:txEl>
                                              <p:pRg st="2" end="2"/>
                                            </p:txEl>
                                          </p:spTgt>
                                        </p:tgtEl>
                                        <p:attrNameLst>
                                          <p:attrName>style.visibility</p:attrName>
                                        </p:attrNameLst>
                                      </p:cBhvr>
                                      <p:to>
                                        <p:strVal val="visible"/>
                                      </p:to>
                                    </p:set>
                                    <p:animEffect filter="fade" transition="in">
                                      <p:cBhvr>
                                        <p:cTn id="20" dur="1000"/>
                                        <p:tgtEl>
                                          <p:spTgt spid="14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144">
                                            <p:txEl>
                                              <p:pRg st="3" end="3"/>
                                            </p:txEl>
                                          </p:spTgt>
                                        </p:tgtEl>
                                        <p:attrNameLst>
                                          <p:attrName>style.visibility</p:attrName>
                                        </p:attrNameLst>
                                      </p:cBhvr>
                                      <p:to>
                                        <p:strVal val="visible"/>
                                      </p:to>
                                    </p:set>
                                    <p:animEffect filter="fade" transition="in">
                                      <p:cBhvr>
                                        <p:cTn id="25" dur="1000"/>
                                        <p:tgtEl>
                                          <p:spTgt spid="14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144">
                                            <p:txEl>
                                              <p:pRg st="4" end="4"/>
                                            </p:txEl>
                                          </p:spTgt>
                                        </p:tgtEl>
                                        <p:attrNameLst>
                                          <p:attrName>style.visibility</p:attrName>
                                        </p:attrNameLst>
                                      </p:cBhvr>
                                      <p:to>
                                        <p:strVal val="visible"/>
                                      </p:to>
                                    </p:set>
                                    <p:animEffect filter="fade" transition="in">
                                      <p:cBhvr>
                                        <p:cTn id="30" dur="1000"/>
                                        <p:tgtEl>
                                          <p:spTgt spid="14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144">
                                            <p:txEl>
                                              <p:pRg st="5" end="5"/>
                                            </p:txEl>
                                          </p:spTgt>
                                        </p:tgtEl>
                                        <p:attrNameLst>
                                          <p:attrName>style.visibility</p:attrName>
                                        </p:attrNameLst>
                                      </p:cBhvr>
                                      <p:to>
                                        <p:strVal val="visible"/>
                                      </p:to>
                                    </p:set>
                                    <p:animEffect filter="fade" transition="in">
                                      <p:cBhvr>
                                        <p:cTn id="35" dur="1000"/>
                                        <p:tgtEl>
                                          <p:spTgt spid="144">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xit" nodeType="clickEffect" presetSubtype="0" presetID="1" grpId="2" fill="hold">
                                  <p:stCondLst>
                                    <p:cond delay="0"/>
                                  </p:stCondLst>
                                  <p:iterate type="el" backwards="0">
                                    <p:tmAbs val="0"/>
                                  </p:iterate>
                                  <p:childTnLst>
                                    <p:set>
                                      <p:cBhvr>
                                        <p:cTn id="39" fill="hold">
                                          <p:stCondLst>
                                            <p:cond delay="0"/>
                                          </p:stCondLst>
                                        </p:cTn>
                                        <p:tgtEl>
                                          <p:spTgt spid="144">
                                            <p:txEl>
                                              <p:pRg st="0" end="0"/>
                                            </p:txEl>
                                          </p:spTgt>
                                        </p:tgtEl>
                                        <p:attrNameLst>
                                          <p:attrName>style.visibility</p:attrName>
                                        </p:attrNameLst>
                                      </p:cBhvr>
                                      <p:to>
                                        <p:strVal val="hidden"/>
                                      </p:to>
                                    </p:set>
                                  </p:childTnLst>
                                </p:cTn>
                              </p:par>
                              <p:par>
                                <p:cTn id="40" presetClass="exit" nodeType="withEffect" presetSubtype="0" presetID="1" grpId="2" fill="hold">
                                  <p:stCondLst>
                                    <p:cond delay="0"/>
                                  </p:stCondLst>
                                  <p:iterate type="el" backwards="0">
                                    <p:tmAbs val="0"/>
                                  </p:iterate>
                                  <p:childTnLst>
                                    <p:set>
                                      <p:cBhvr>
                                        <p:cTn id="41" fill="hold">
                                          <p:stCondLst>
                                            <p:cond delay="0"/>
                                          </p:stCondLst>
                                        </p:cTn>
                                        <p:tgtEl>
                                          <p:spTgt spid="144">
                                            <p:txEl>
                                              <p:pRg st="1" end="1"/>
                                            </p:txEl>
                                          </p:spTgt>
                                        </p:tgtEl>
                                        <p:attrNameLst>
                                          <p:attrName>style.visibility</p:attrName>
                                        </p:attrNameLst>
                                      </p:cBhvr>
                                      <p:to>
                                        <p:strVal val="hidden"/>
                                      </p:to>
                                    </p:set>
                                  </p:childTnLst>
                                </p:cTn>
                              </p:par>
                              <p:par>
                                <p:cTn id="42" presetClass="exit" nodeType="withEffect" presetSubtype="0" presetID="1" grpId="2" fill="hold">
                                  <p:stCondLst>
                                    <p:cond delay="0"/>
                                  </p:stCondLst>
                                  <p:iterate type="el" backwards="0">
                                    <p:tmAbs val="0"/>
                                  </p:iterate>
                                  <p:childTnLst>
                                    <p:set>
                                      <p:cBhvr>
                                        <p:cTn id="43" fill="hold">
                                          <p:stCondLst>
                                            <p:cond delay="0"/>
                                          </p:stCondLst>
                                        </p:cTn>
                                        <p:tgtEl>
                                          <p:spTgt spid="144">
                                            <p:txEl>
                                              <p:pRg st="2" end="2"/>
                                            </p:txEl>
                                          </p:spTgt>
                                        </p:tgtEl>
                                        <p:attrNameLst>
                                          <p:attrName>style.visibility</p:attrName>
                                        </p:attrNameLst>
                                      </p:cBhvr>
                                      <p:to>
                                        <p:strVal val="hidden"/>
                                      </p:to>
                                    </p:set>
                                  </p:childTnLst>
                                </p:cTn>
                              </p:par>
                              <p:par>
                                <p:cTn id="44" presetClass="exit" nodeType="withEffect" presetSubtype="0" presetID="1" grpId="2" fill="hold">
                                  <p:stCondLst>
                                    <p:cond delay="0"/>
                                  </p:stCondLst>
                                  <p:iterate type="el" backwards="0">
                                    <p:tmAbs val="0"/>
                                  </p:iterate>
                                  <p:childTnLst>
                                    <p:set>
                                      <p:cBhvr>
                                        <p:cTn id="45" fill="hold">
                                          <p:stCondLst>
                                            <p:cond delay="0"/>
                                          </p:stCondLst>
                                        </p:cTn>
                                        <p:tgtEl>
                                          <p:spTgt spid="144">
                                            <p:txEl>
                                              <p:pRg st="3" end="3"/>
                                            </p:txEl>
                                          </p:spTgt>
                                        </p:tgtEl>
                                        <p:attrNameLst>
                                          <p:attrName>style.visibility</p:attrName>
                                        </p:attrNameLst>
                                      </p:cBhvr>
                                      <p:to>
                                        <p:strVal val="hidden"/>
                                      </p:to>
                                    </p:set>
                                  </p:childTnLst>
                                </p:cTn>
                              </p:par>
                              <p:par>
                                <p:cTn id="46" presetClass="exit" nodeType="withEffect" presetSubtype="0" presetID="1" grpId="2" fill="hold">
                                  <p:stCondLst>
                                    <p:cond delay="0"/>
                                  </p:stCondLst>
                                  <p:iterate type="el" backwards="0">
                                    <p:tmAbs val="0"/>
                                  </p:iterate>
                                  <p:childTnLst>
                                    <p:set>
                                      <p:cBhvr>
                                        <p:cTn id="47" fill="hold">
                                          <p:stCondLst>
                                            <p:cond delay="0"/>
                                          </p:stCondLst>
                                        </p:cTn>
                                        <p:tgtEl>
                                          <p:spTgt spid="144">
                                            <p:txEl>
                                              <p:pRg st="4" end="4"/>
                                            </p:txEl>
                                          </p:spTgt>
                                        </p:tgtEl>
                                        <p:attrNameLst>
                                          <p:attrName>style.visibility</p:attrName>
                                        </p:attrNameLst>
                                      </p:cBhvr>
                                      <p:to>
                                        <p:strVal val="hidden"/>
                                      </p:to>
                                    </p:set>
                                  </p:childTnLst>
                                </p:cTn>
                              </p:par>
                              <p:par>
                                <p:cTn id="48" presetClass="exit" nodeType="withEffect" presetSubtype="0" presetID="1" grpId="2" fill="hold">
                                  <p:stCondLst>
                                    <p:cond delay="0"/>
                                  </p:stCondLst>
                                  <p:iterate type="el" backwards="0">
                                    <p:tmAbs val="0"/>
                                  </p:iterate>
                                  <p:childTnLst>
                                    <p:set>
                                      <p:cBhvr>
                                        <p:cTn id="49" fill="hold">
                                          <p:stCondLst>
                                            <p:cond delay="0"/>
                                          </p:stCondLst>
                                        </p:cTn>
                                        <p:tgtEl>
                                          <p:spTgt spid="144">
                                            <p:bg/>
                                          </p:spTgt>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4" grpId="2"/>
      <p:bldP build="p" bldLvl="5" animBg="1" rev="0" advAuto="0" spid="144"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8" name="assyrian capture.jpg" descr="assyrian capture.jpg"/>
          <p:cNvPicPr>
            <a:picLocks noChangeAspect="1"/>
          </p:cNvPicPr>
          <p:nvPr/>
        </p:nvPicPr>
        <p:blipFill>
          <a:blip r:embed="rId3">
            <a:extLst/>
          </a:blip>
          <a:stretch>
            <a:fillRect/>
          </a:stretch>
        </p:blipFill>
        <p:spPr>
          <a:xfrm flipH="1">
            <a:off x="0" y="-1168400"/>
            <a:ext cx="24384000" cy="13716000"/>
          </a:xfrm>
          <a:prstGeom prst="rect">
            <a:avLst/>
          </a:prstGeom>
          <a:ln w="12700">
            <a:miter lim="400000"/>
          </a:ln>
        </p:spPr>
      </p:pic>
      <p:pic>
        <p:nvPicPr>
          <p:cNvPr id="149"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sp>
        <p:nvSpPr>
          <p:cNvPr id="150" name="عهد العواقب"/>
          <p:cNvSpPr txBox="1"/>
          <p:nvPr/>
        </p:nvSpPr>
        <p:spPr>
          <a:xfrm>
            <a:off x="2408515" y="12461080"/>
            <a:ext cx="7289504"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عهد العواقب</a:t>
            </a:r>
          </a:p>
        </p:txBody>
      </p:sp>
      <p:pic>
        <p:nvPicPr>
          <p:cNvPr id="151" name="Prophet right stylized.png" descr="Prophet right stylized.png"/>
          <p:cNvPicPr>
            <a:picLocks noChangeAspect="1"/>
          </p:cNvPicPr>
          <p:nvPr/>
        </p:nvPicPr>
        <p:blipFill>
          <a:blip r:embed="rId5">
            <a:extLst/>
          </a:blip>
          <a:stretch>
            <a:fillRect/>
          </a:stretch>
        </p:blipFill>
        <p:spPr>
          <a:xfrm>
            <a:off x="-5638800" y="-1163004"/>
            <a:ext cx="11887200" cy="160655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5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Story of Scripture.024.jpg" descr="Story of Scripture.024.jpg"/>
          <p:cNvPicPr>
            <a:picLocks noChangeAspect="1"/>
          </p:cNvPicPr>
          <p:nvPr/>
        </p:nvPicPr>
        <p:blipFill>
          <a:blip r:embed="rId3">
            <a:alphaModFix amt="33000"/>
            <a:extLst/>
          </a:blip>
          <a:stretch>
            <a:fillRect/>
          </a:stretch>
        </p:blipFill>
        <p:spPr>
          <a:xfrm>
            <a:off x="0" y="0"/>
            <a:ext cx="24384000" cy="13716000"/>
          </a:xfrm>
          <a:prstGeom prst="rect">
            <a:avLst/>
          </a:prstGeom>
          <a:ln w="12700">
            <a:miter lim="400000"/>
          </a:ln>
        </p:spPr>
      </p:pic>
      <p:pic>
        <p:nvPicPr>
          <p:cNvPr id="156"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sp>
        <p:nvSpPr>
          <p:cNvPr id="157" name="عهد العواقب"/>
          <p:cNvSpPr txBox="1"/>
          <p:nvPr/>
        </p:nvSpPr>
        <p:spPr>
          <a:xfrm>
            <a:off x="1116874" y="12638880"/>
            <a:ext cx="7289503"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عهد العواقب</a:t>
            </a:r>
          </a:p>
        </p:txBody>
      </p:sp>
      <p:sp>
        <p:nvSpPr>
          <p:cNvPr id="158" name="المملكة المتحدة…"/>
          <p:cNvSpPr txBox="1"/>
          <p:nvPr/>
        </p:nvSpPr>
        <p:spPr>
          <a:xfrm>
            <a:off x="1278483" y="787400"/>
            <a:ext cx="21691601" cy="853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defRPr b="1" sz="7200"/>
            </a:pPr>
            <a:r>
              <a:t>المملكة المتحدة</a:t>
            </a:r>
          </a:p>
          <a:p>
            <a:pPr rtl="1">
              <a:defRPr b="1" sz="7200"/>
            </a:pPr>
          </a:p>
          <a:p>
            <a:pPr rtl="1">
              <a:defRPr b="1" sz="7200"/>
            </a:pPr>
            <a:r>
              <a:t>شاول. . . داؤد. . . سليمان</a:t>
            </a:r>
          </a:p>
          <a:p>
            <a:pPr algn="l">
              <a:defRPr b="1" sz="7200"/>
            </a:pPr>
          </a:p>
          <a:p>
            <a:pPr algn="l">
              <a:defRPr b="1" sz="7200"/>
            </a:pP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58">
                                            <p:bg/>
                                          </p:spTgt>
                                        </p:tgtEl>
                                        <p:attrNameLst>
                                          <p:attrName>style.visibility</p:attrName>
                                        </p:attrNameLst>
                                      </p:cBhvr>
                                      <p:to>
                                        <p:strVal val="visible"/>
                                      </p:to>
                                    </p:set>
                                    <p:animEffect filter="fade" transition="in">
                                      <p:cBhvr>
                                        <p:cTn id="7" dur="1000"/>
                                        <p:tgtEl>
                                          <p:spTgt spid="15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58">
                                            <p:txEl>
                                              <p:pRg st="0" end="0"/>
                                            </p:txEl>
                                          </p:spTgt>
                                        </p:tgtEl>
                                        <p:attrNameLst>
                                          <p:attrName>style.visibility</p:attrName>
                                        </p:attrNameLst>
                                      </p:cBhvr>
                                      <p:to>
                                        <p:strVal val="visible"/>
                                      </p:to>
                                    </p:set>
                                    <p:animEffect filter="fade" transition="in">
                                      <p:cBhvr>
                                        <p:cTn id="10" dur="1000"/>
                                        <p:tgtEl>
                                          <p:spTgt spid="15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158">
                                            <p:txEl>
                                              <p:pRg st="1" end="1"/>
                                            </p:txEl>
                                          </p:spTgt>
                                        </p:tgtEl>
                                        <p:attrNameLst>
                                          <p:attrName>style.visibility</p:attrName>
                                        </p:attrNameLst>
                                      </p:cBhvr>
                                      <p:to>
                                        <p:strVal val="visible"/>
                                      </p:to>
                                    </p:set>
                                    <p:animEffect filter="fade" transition="in">
                                      <p:cBhvr>
                                        <p:cTn id="15" dur="1000"/>
                                        <p:tgtEl>
                                          <p:spTgt spid="15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158">
                                            <p:txEl>
                                              <p:pRg st="2" end="2"/>
                                            </p:txEl>
                                          </p:spTgt>
                                        </p:tgtEl>
                                        <p:attrNameLst>
                                          <p:attrName>style.visibility</p:attrName>
                                        </p:attrNameLst>
                                      </p:cBhvr>
                                      <p:to>
                                        <p:strVal val="visible"/>
                                      </p:to>
                                    </p:set>
                                    <p:animEffect filter="fade" transition="in">
                                      <p:cBhvr>
                                        <p:cTn id="20" dur="1000"/>
                                        <p:tgtEl>
                                          <p:spTgt spid="15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158">
                                            <p:txEl>
                                              <p:pRg st="3" end="3"/>
                                            </p:txEl>
                                          </p:spTgt>
                                        </p:tgtEl>
                                        <p:attrNameLst>
                                          <p:attrName>style.visibility</p:attrName>
                                        </p:attrNameLst>
                                      </p:cBhvr>
                                      <p:to>
                                        <p:strVal val="visible"/>
                                      </p:to>
                                    </p:set>
                                    <p:animEffect filter="fade" transition="in">
                                      <p:cBhvr>
                                        <p:cTn id="25" dur="1000"/>
                                        <p:tgtEl>
                                          <p:spTgt spid="15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158">
                                            <p:txEl>
                                              <p:pRg st="4" end="4"/>
                                            </p:txEl>
                                          </p:spTgt>
                                        </p:tgtEl>
                                        <p:attrNameLst>
                                          <p:attrName>style.visibility</p:attrName>
                                        </p:attrNameLst>
                                      </p:cBhvr>
                                      <p:to>
                                        <p:strVal val="visible"/>
                                      </p:to>
                                    </p:set>
                                    <p:animEffect filter="fade" transition="in">
                                      <p:cBhvr>
                                        <p:cTn id="30" dur="1000"/>
                                        <p:tgtEl>
                                          <p:spTgt spid="15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158">
                                            <p:txEl>
                                              <p:pRg st="5" end="5"/>
                                            </p:txEl>
                                          </p:spTgt>
                                        </p:tgtEl>
                                        <p:attrNameLst>
                                          <p:attrName>style.visibility</p:attrName>
                                        </p:attrNameLst>
                                      </p:cBhvr>
                                      <p:to>
                                        <p:strVal val="visible"/>
                                      </p:to>
                                    </p:set>
                                    <p:animEffect filter="fade" transition="in">
                                      <p:cBhvr>
                                        <p:cTn id="35" dur="1000"/>
                                        <p:tgtEl>
                                          <p:spTgt spid="158">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8"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2" name="Story of Scripture.024.jpg" descr="Story of Scripture.024.jpg"/>
          <p:cNvPicPr>
            <a:picLocks noChangeAspect="1"/>
          </p:cNvPicPr>
          <p:nvPr/>
        </p:nvPicPr>
        <p:blipFill>
          <a:blip r:embed="rId3">
            <a:alphaModFix amt="33000"/>
            <a:extLst/>
          </a:blip>
          <a:stretch>
            <a:fillRect/>
          </a:stretch>
        </p:blipFill>
        <p:spPr>
          <a:xfrm>
            <a:off x="0" y="0"/>
            <a:ext cx="24384000" cy="13716000"/>
          </a:xfrm>
          <a:prstGeom prst="rect">
            <a:avLst/>
          </a:prstGeom>
          <a:ln w="12700">
            <a:miter lim="400000"/>
          </a:ln>
        </p:spPr>
      </p:pic>
      <p:pic>
        <p:nvPicPr>
          <p:cNvPr id="163"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sp>
        <p:nvSpPr>
          <p:cNvPr id="164" name="مملكة مقسمة…"/>
          <p:cNvSpPr txBox="1"/>
          <p:nvPr/>
        </p:nvSpPr>
        <p:spPr>
          <a:xfrm>
            <a:off x="1532483" y="355600"/>
            <a:ext cx="21691601" cy="13792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defRPr b="1" sz="7200"/>
            </a:pPr>
            <a:r>
              <a:t>مملكة مقسمة</a:t>
            </a:r>
          </a:p>
          <a:p>
            <a:pPr rtl="1">
              <a:defRPr b="1" sz="7200"/>
            </a:pPr>
          </a:p>
          <a:p>
            <a:pPr algn="r" rtl="1">
              <a:defRPr b="1" sz="7200"/>
            </a:pPr>
            <a:r>
              <a:t>* السبب: 1 ملوك 10:14-29؛ 11:1-7</a:t>
            </a:r>
          </a:p>
          <a:p>
            <a:pPr lvl="6" algn="r" rtl="1">
              <a:defRPr sz="7000"/>
            </a:pPr>
            <a:r>
              <a:t>[قارن تثنية 17:14-20]؛ 11:9-13</a:t>
            </a:r>
          </a:p>
          <a:p>
            <a:pPr algn="r" rtl="1">
              <a:defRPr b="1" sz="7200"/>
            </a:pPr>
            <a:r>
              <a:t>* التأثير: 1 ملوك 12 - 2 ملوك 25</a:t>
            </a:r>
          </a:p>
          <a:p>
            <a:pPr rtl="1">
              <a:defRPr sz="7000"/>
            </a:pPr>
            <a:r>
              <a:t>المملكة الشمالية: إسرائيل (10 أسباط)؛ السامرة</a:t>
            </a:r>
          </a:p>
          <a:p>
            <a:pPr lvl="6" algn="r" rtl="1">
              <a:defRPr sz="7000"/>
            </a:pPr>
            <a:r>
              <a:t>المملكة الجنوبية: يهوذا (سبط)؛ اورشليم</a:t>
            </a:r>
          </a:p>
          <a:p>
            <a:pPr algn="r" rtl="1">
              <a:defRPr b="1" sz="7200"/>
            </a:pPr>
            <a:r>
              <a:t>* ملوك الأشرار</a:t>
            </a:r>
          </a:p>
          <a:p>
            <a:pPr algn="r" rtl="1">
              <a:defRPr b="1" sz="7200"/>
            </a:pPr>
            <a:r>
              <a:t>* رسالة الأنبياء: التوبة!</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64">
                                            <p:bg/>
                                          </p:spTgt>
                                        </p:tgtEl>
                                        <p:attrNameLst>
                                          <p:attrName>style.visibility</p:attrName>
                                        </p:attrNameLst>
                                      </p:cBhvr>
                                      <p:to>
                                        <p:strVal val="visible"/>
                                      </p:to>
                                    </p:set>
                                    <p:animEffect filter="fade" transition="in">
                                      <p:cBhvr>
                                        <p:cTn id="7" dur="1000"/>
                                        <p:tgtEl>
                                          <p:spTgt spid="164">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64">
                                            <p:txEl>
                                              <p:pRg st="0" end="0"/>
                                            </p:txEl>
                                          </p:spTgt>
                                        </p:tgtEl>
                                        <p:attrNameLst>
                                          <p:attrName>style.visibility</p:attrName>
                                        </p:attrNameLst>
                                      </p:cBhvr>
                                      <p:to>
                                        <p:strVal val="visible"/>
                                      </p:to>
                                    </p:set>
                                    <p:animEffect filter="fade" transition="in">
                                      <p:cBhvr>
                                        <p:cTn id="10" dur="1000"/>
                                        <p:tgtEl>
                                          <p:spTgt spid="16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164">
                                            <p:txEl>
                                              <p:pRg st="1" end="1"/>
                                            </p:txEl>
                                          </p:spTgt>
                                        </p:tgtEl>
                                        <p:attrNameLst>
                                          <p:attrName>style.visibility</p:attrName>
                                        </p:attrNameLst>
                                      </p:cBhvr>
                                      <p:to>
                                        <p:strVal val="visible"/>
                                      </p:to>
                                    </p:set>
                                    <p:animEffect filter="fade" transition="in">
                                      <p:cBhvr>
                                        <p:cTn id="15" dur="1000"/>
                                        <p:tgtEl>
                                          <p:spTgt spid="16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164">
                                            <p:txEl>
                                              <p:pRg st="2" end="2"/>
                                            </p:txEl>
                                          </p:spTgt>
                                        </p:tgtEl>
                                        <p:attrNameLst>
                                          <p:attrName>style.visibility</p:attrName>
                                        </p:attrNameLst>
                                      </p:cBhvr>
                                      <p:to>
                                        <p:strVal val="visible"/>
                                      </p:to>
                                    </p:set>
                                    <p:animEffect filter="fade" transition="in">
                                      <p:cBhvr>
                                        <p:cTn id="20" dur="1000"/>
                                        <p:tgtEl>
                                          <p:spTgt spid="16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164">
                                            <p:txEl>
                                              <p:pRg st="3" end="3"/>
                                            </p:txEl>
                                          </p:spTgt>
                                        </p:tgtEl>
                                        <p:attrNameLst>
                                          <p:attrName>style.visibility</p:attrName>
                                        </p:attrNameLst>
                                      </p:cBhvr>
                                      <p:to>
                                        <p:strVal val="visible"/>
                                      </p:to>
                                    </p:set>
                                    <p:animEffect filter="fade" transition="in">
                                      <p:cBhvr>
                                        <p:cTn id="25" dur="1000"/>
                                        <p:tgtEl>
                                          <p:spTgt spid="16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164">
                                            <p:txEl>
                                              <p:pRg st="4" end="4"/>
                                            </p:txEl>
                                          </p:spTgt>
                                        </p:tgtEl>
                                        <p:attrNameLst>
                                          <p:attrName>style.visibility</p:attrName>
                                        </p:attrNameLst>
                                      </p:cBhvr>
                                      <p:to>
                                        <p:strVal val="visible"/>
                                      </p:to>
                                    </p:set>
                                    <p:animEffect filter="fade" transition="in">
                                      <p:cBhvr>
                                        <p:cTn id="30" dur="1000"/>
                                        <p:tgtEl>
                                          <p:spTgt spid="16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164">
                                            <p:txEl>
                                              <p:pRg st="5" end="5"/>
                                            </p:txEl>
                                          </p:spTgt>
                                        </p:tgtEl>
                                        <p:attrNameLst>
                                          <p:attrName>style.visibility</p:attrName>
                                        </p:attrNameLst>
                                      </p:cBhvr>
                                      <p:to>
                                        <p:strVal val="visible"/>
                                      </p:to>
                                    </p:set>
                                    <p:animEffect filter="fade" transition="in">
                                      <p:cBhvr>
                                        <p:cTn id="35" dur="1000"/>
                                        <p:tgtEl>
                                          <p:spTgt spid="164">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1" fill="hold">
                                  <p:stCondLst>
                                    <p:cond delay="0"/>
                                  </p:stCondLst>
                                  <p:iterate type="el" backwards="0">
                                    <p:tmAbs val="0"/>
                                  </p:iterate>
                                  <p:childTnLst>
                                    <p:set>
                                      <p:cBhvr>
                                        <p:cTn id="39" fill="hold"/>
                                        <p:tgtEl>
                                          <p:spTgt spid="164">
                                            <p:txEl>
                                              <p:pRg st="6" end="6"/>
                                            </p:txEl>
                                          </p:spTgt>
                                        </p:tgtEl>
                                        <p:attrNameLst>
                                          <p:attrName>style.visibility</p:attrName>
                                        </p:attrNameLst>
                                      </p:cBhvr>
                                      <p:to>
                                        <p:strVal val="visible"/>
                                      </p:to>
                                    </p:set>
                                    <p:animEffect filter="fade" transition="in">
                                      <p:cBhvr>
                                        <p:cTn id="40" dur="1000"/>
                                        <p:tgtEl>
                                          <p:spTgt spid="164">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10" grpId="1" fill="hold">
                                  <p:stCondLst>
                                    <p:cond delay="0"/>
                                  </p:stCondLst>
                                  <p:iterate type="el" backwards="0">
                                    <p:tmAbs val="0"/>
                                  </p:iterate>
                                  <p:childTnLst>
                                    <p:set>
                                      <p:cBhvr>
                                        <p:cTn id="44" fill="hold"/>
                                        <p:tgtEl>
                                          <p:spTgt spid="164">
                                            <p:txEl>
                                              <p:pRg st="7" end="7"/>
                                            </p:txEl>
                                          </p:spTgt>
                                        </p:tgtEl>
                                        <p:attrNameLst>
                                          <p:attrName>style.visibility</p:attrName>
                                        </p:attrNameLst>
                                      </p:cBhvr>
                                      <p:to>
                                        <p:strVal val="visible"/>
                                      </p:to>
                                    </p:set>
                                    <p:animEffect filter="fade" transition="in">
                                      <p:cBhvr>
                                        <p:cTn id="45" dur="1000"/>
                                        <p:tgtEl>
                                          <p:spTgt spid="164">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ID="10" grpId="1" fill="hold">
                                  <p:stCondLst>
                                    <p:cond delay="0"/>
                                  </p:stCondLst>
                                  <p:iterate type="el" backwards="0">
                                    <p:tmAbs val="0"/>
                                  </p:iterate>
                                  <p:childTnLst>
                                    <p:set>
                                      <p:cBhvr>
                                        <p:cTn id="49" fill="hold"/>
                                        <p:tgtEl>
                                          <p:spTgt spid="164">
                                            <p:txEl>
                                              <p:pRg st="8" end="8"/>
                                            </p:txEl>
                                          </p:spTgt>
                                        </p:tgtEl>
                                        <p:attrNameLst>
                                          <p:attrName>style.visibility</p:attrName>
                                        </p:attrNameLst>
                                      </p:cBhvr>
                                      <p:to>
                                        <p:strVal val="visible"/>
                                      </p:to>
                                    </p:set>
                                    <p:animEffect filter="fade" transition="in">
                                      <p:cBhvr>
                                        <p:cTn id="50" dur="1000"/>
                                        <p:tgtEl>
                                          <p:spTgt spid="164">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Class="entr" nodeType="clickEffect" presetID="10" grpId="1" fill="hold">
                                  <p:stCondLst>
                                    <p:cond delay="0"/>
                                  </p:stCondLst>
                                  <p:iterate type="el" backwards="0">
                                    <p:tmAbs val="0"/>
                                  </p:iterate>
                                  <p:childTnLst>
                                    <p:set>
                                      <p:cBhvr>
                                        <p:cTn id="54" fill="hold"/>
                                        <p:tgtEl>
                                          <p:spTgt spid="164">
                                            <p:txEl>
                                              <p:pRg st="9" end="9"/>
                                            </p:txEl>
                                          </p:spTgt>
                                        </p:tgtEl>
                                        <p:attrNameLst>
                                          <p:attrName>style.visibility</p:attrName>
                                        </p:attrNameLst>
                                      </p:cBhvr>
                                      <p:to>
                                        <p:strVal val="visible"/>
                                      </p:to>
                                    </p:set>
                                    <p:animEffect filter="fade" transition="in">
                                      <p:cBhvr>
                                        <p:cTn id="55" dur="1000"/>
                                        <p:tgtEl>
                                          <p:spTgt spid="164">
                                            <p:txEl>
                                              <p:pRg st="9" end="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4"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8" name="Story of Scripture.024.jpg" descr="Story of Scripture.024.jpg"/>
          <p:cNvPicPr>
            <a:picLocks noChangeAspect="1"/>
          </p:cNvPicPr>
          <p:nvPr/>
        </p:nvPicPr>
        <p:blipFill>
          <a:blip r:embed="rId3">
            <a:alphaModFix amt="33000"/>
            <a:extLst/>
          </a:blip>
          <a:stretch>
            <a:fillRect/>
          </a:stretch>
        </p:blipFill>
        <p:spPr>
          <a:xfrm>
            <a:off x="0" y="0"/>
            <a:ext cx="24384000" cy="13716000"/>
          </a:xfrm>
          <a:prstGeom prst="rect">
            <a:avLst/>
          </a:prstGeom>
          <a:ln w="12700">
            <a:miter lim="400000"/>
          </a:ln>
        </p:spPr>
      </p:pic>
      <p:sp>
        <p:nvSpPr>
          <p:cNvPr id="169" name="إسرائيل (المملكة الشمالية): غزاها الآشوريون في عام 722 قبل الميلاد…"/>
          <p:cNvSpPr txBox="1"/>
          <p:nvPr>
            <p:ph type="body" idx="1"/>
          </p:nvPr>
        </p:nvSpPr>
        <p:spPr>
          <a:xfrm>
            <a:off x="1739900" y="2286000"/>
            <a:ext cx="20904200" cy="10147300"/>
          </a:xfrm>
          <a:prstGeom prst="rect">
            <a:avLst/>
          </a:prstGeom>
        </p:spPr>
        <p:txBody>
          <a:bodyPr/>
          <a:lstStyle/>
          <a:p>
            <a:pPr marL="1562100" algn="r" rtl="1">
              <a:defRPr b="1" sz="7200"/>
            </a:pPr>
            <a:r>
              <a:t>إسرائيل (المملكة الشمالية): غزاها الآشوريون في عام 722 قبل الميلاد</a:t>
            </a:r>
          </a:p>
          <a:p>
            <a:pPr marL="1562100" algn="r" rtl="1">
              <a:defRPr b="1" sz="7200"/>
            </a:pPr>
            <a:r>
              <a:t>يهوذا (المملكة الجنوبية): غزاها البابليون في عام 586 قبل الميلاد</a:t>
            </a:r>
          </a:p>
          <a:p>
            <a:pPr marL="1562100" algn="r" rtl="1">
              <a:defRPr b="1" sz="7200"/>
            </a:pPr>
            <a:r>
              <a:t>لاويين 18:28</a:t>
            </a:r>
          </a:p>
        </p:txBody>
      </p:sp>
      <p:pic>
        <p:nvPicPr>
          <p:cNvPr id="170"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sp>
        <p:nvSpPr>
          <p:cNvPr id="171" name="السبي والدمار"/>
          <p:cNvSpPr txBox="1"/>
          <p:nvPr/>
        </p:nvSpPr>
        <p:spPr>
          <a:xfrm>
            <a:off x="12241490" y="928168"/>
            <a:ext cx="9490472" cy="12435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b="1" sz="7200">
                <a:solidFill>
                  <a:srgbClr val="000000"/>
                </a:solidFill>
              </a:defRPr>
            </a:lvl1pPr>
          </a:lstStyle>
          <a:p>
            <a:pPr>
              <a:defRPr>
                <a:solidFill>
                  <a:srgbClr val="1D3F61"/>
                </a:solidFill>
              </a:defRPr>
            </a:pPr>
            <a:r>
              <a:rPr>
                <a:solidFill>
                  <a:srgbClr val="000000"/>
                </a:solidFill>
              </a:rPr>
              <a:t>السبي والدمار</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69">
                                            <p:bg/>
                                          </p:spTgt>
                                        </p:tgtEl>
                                        <p:attrNameLst>
                                          <p:attrName>style.visibility</p:attrName>
                                        </p:attrNameLst>
                                      </p:cBhvr>
                                      <p:to>
                                        <p:strVal val="visible"/>
                                      </p:to>
                                    </p:set>
                                    <p:animEffect filter="fade" transition="in">
                                      <p:cBhvr>
                                        <p:cTn id="7" dur="1000"/>
                                        <p:tgtEl>
                                          <p:spTgt spid="169">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169">
                                            <p:txEl>
                                              <p:pRg st="0" end="0"/>
                                            </p:txEl>
                                          </p:spTgt>
                                        </p:tgtEl>
                                        <p:attrNameLst>
                                          <p:attrName>style.visibility</p:attrName>
                                        </p:attrNameLst>
                                      </p:cBhvr>
                                      <p:to>
                                        <p:strVal val="visible"/>
                                      </p:to>
                                    </p:set>
                                    <p:animEffect filter="fade" transition="in">
                                      <p:cBhvr>
                                        <p:cTn id="10" dur="1000"/>
                                        <p:tgtEl>
                                          <p:spTgt spid="16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169">
                                            <p:txEl>
                                              <p:pRg st="1" end="1"/>
                                            </p:txEl>
                                          </p:spTgt>
                                        </p:tgtEl>
                                        <p:attrNameLst>
                                          <p:attrName>style.visibility</p:attrName>
                                        </p:attrNameLst>
                                      </p:cBhvr>
                                      <p:to>
                                        <p:strVal val="visible"/>
                                      </p:to>
                                    </p:set>
                                    <p:animEffect filter="fade" transition="in">
                                      <p:cBhvr>
                                        <p:cTn id="15" dur="1000"/>
                                        <p:tgtEl>
                                          <p:spTgt spid="16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169">
                                            <p:txEl>
                                              <p:pRg st="2" end="2"/>
                                            </p:txEl>
                                          </p:spTgt>
                                        </p:tgtEl>
                                        <p:attrNameLst>
                                          <p:attrName>style.visibility</p:attrName>
                                        </p:attrNameLst>
                                      </p:cBhvr>
                                      <p:to>
                                        <p:strVal val="visible"/>
                                      </p:to>
                                    </p:set>
                                    <p:animEffect filter="fade" transition="in">
                                      <p:cBhvr>
                                        <p:cTn id="20" dur="1000"/>
                                        <p:tgtEl>
                                          <p:spTgt spid="16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69"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5" name="assyrian capture.jpg" descr="assyrian capture.jpg"/>
          <p:cNvPicPr>
            <a:picLocks noChangeAspect="1"/>
          </p:cNvPicPr>
          <p:nvPr/>
        </p:nvPicPr>
        <p:blipFill>
          <a:blip r:embed="rId3">
            <a:extLst/>
          </a:blip>
          <a:stretch>
            <a:fillRect/>
          </a:stretch>
        </p:blipFill>
        <p:spPr>
          <a:xfrm flipH="1">
            <a:off x="0" y="-1168400"/>
            <a:ext cx="24384000" cy="13716000"/>
          </a:xfrm>
          <a:prstGeom prst="rect">
            <a:avLst/>
          </a:prstGeom>
          <a:ln w="12700">
            <a:miter lim="400000"/>
          </a:ln>
        </p:spPr>
      </p:pic>
      <p:pic>
        <p:nvPicPr>
          <p:cNvPr id="176" name="TitleStrip.jpg" descr="TitleStrip.jpg"/>
          <p:cNvPicPr>
            <a:picLocks noChangeAspect="1"/>
          </p:cNvPicPr>
          <p:nvPr/>
        </p:nvPicPr>
        <p:blipFill>
          <a:blip r:embed="rId4">
            <a:extLst/>
          </a:blip>
          <a:stretch>
            <a:fillRect/>
          </a:stretch>
        </p:blipFill>
        <p:spPr>
          <a:xfrm>
            <a:off x="0" y="12547600"/>
            <a:ext cx="24384000" cy="1168400"/>
          </a:xfrm>
          <a:prstGeom prst="rect">
            <a:avLst/>
          </a:prstGeom>
          <a:ln w="12700">
            <a:miter lim="400000"/>
          </a:ln>
        </p:spPr>
      </p:pic>
      <p:pic>
        <p:nvPicPr>
          <p:cNvPr id="177" name="Prophet right stylized.png" descr="Prophet right stylized.png"/>
          <p:cNvPicPr>
            <a:picLocks noChangeAspect="1"/>
          </p:cNvPicPr>
          <p:nvPr/>
        </p:nvPicPr>
        <p:blipFill>
          <a:blip r:embed="rId5">
            <a:extLst/>
          </a:blip>
          <a:stretch>
            <a:fillRect/>
          </a:stretch>
        </p:blipFill>
        <p:spPr>
          <a:xfrm>
            <a:off x="-5638800" y="-1163004"/>
            <a:ext cx="11887200" cy="16065501"/>
          </a:xfrm>
          <a:prstGeom prst="rect">
            <a:avLst/>
          </a:prstGeom>
          <a:ln w="12700">
            <a:miter lim="400000"/>
          </a:ln>
        </p:spPr>
      </p:pic>
      <p:pic>
        <p:nvPicPr>
          <p:cNvPr id="178" name="GrapeCluster.png" descr="GrapeCluster.png"/>
          <p:cNvPicPr>
            <a:picLocks noChangeAspect="1"/>
          </p:cNvPicPr>
          <p:nvPr/>
        </p:nvPicPr>
        <p:blipFill>
          <a:blip r:embed="rId6">
            <a:extLst/>
          </a:blip>
          <a:stretch>
            <a:fillRect/>
          </a:stretch>
        </p:blipFill>
        <p:spPr>
          <a:xfrm flipH="1" rot="20916753">
            <a:off x="20357143" y="-355625"/>
            <a:ext cx="7138598" cy="14759874"/>
          </a:xfrm>
          <a:prstGeom prst="rect">
            <a:avLst/>
          </a:prstGeom>
          <a:ln w="12700">
            <a:miter lim="400000"/>
          </a:ln>
          <a:effectLst>
            <a:outerShdw sx="100000" sy="100000" kx="0" ky="0" algn="b" rotWithShape="0" blurRad="76200" dist="114300" dir="7080000">
              <a:srgbClr val="000000">
                <a:alpha val="75000"/>
              </a:srgbClr>
            </a:outerShdw>
          </a:effectLst>
        </p:spPr>
      </p:pic>
      <p:sp>
        <p:nvSpPr>
          <p:cNvPr id="179" name="عهد العواقب"/>
          <p:cNvSpPr txBox="1"/>
          <p:nvPr/>
        </p:nvSpPr>
        <p:spPr>
          <a:xfrm>
            <a:off x="1463588" y="12448380"/>
            <a:ext cx="7289503"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عهد العواقب</a:t>
            </a:r>
          </a:p>
        </p:txBody>
      </p:sp>
    </p:spTree>
  </p:cSld>
  <p:clrMapOvr>
    <a:masterClrMapping/>
  </p:clrMapOvr>
  <mc:AlternateContent xmlns:mc="http://schemas.openxmlformats.org/markup-compatibility/2006">
    <mc:Choice xmlns:p14="http://schemas.microsoft.com/office/powerpoint/2010/main" Requires="p14">
      <p:transition spd="med" advClick="0" advTm="0"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78"/>
                                        </p:tgtEl>
                                        <p:attrNameLst>
                                          <p:attrName>style.visibility</p:attrName>
                                        </p:attrNameLst>
                                      </p:cBhvr>
                                      <p:to>
                                        <p:strVal val="visible"/>
                                      </p:to>
                                    </p:set>
                                    <p:animEffect filter="fade" transition="in">
                                      <p:cBhvr>
                                        <p:cTn id="7" dur="1000"/>
                                        <p:tgtEl>
                                          <p:spTgt spid="1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8"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3" name="Grapes.jpg" descr="Grapes.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184"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185" name="عهد المحبة"/>
          <p:cNvSpPr txBox="1"/>
          <p:nvPr/>
        </p:nvSpPr>
        <p:spPr>
          <a:xfrm>
            <a:off x="2155485" y="12448380"/>
            <a:ext cx="4462414"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عهد المحبة</a:t>
            </a:r>
          </a:p>
        </p:txBody>
      </p:sp>
      <p:pic>
        <p:nvPicPr>
          <p:cNvPr id="186" name="GrapeCluster.png" descr="GrapeCluster.png"/>
          <p:cNvPicPr>
            <a:picLocks noChangeAspect="1"/>
          </p:cNvPicPr>
          <p:nvPr/>
        </p:nvPicPr>
        <p:blipFill>
          <a:blip r:embed="rId5">
            <a:extLst/>
          </a:blip>
          <a:stretch>
            <a:fillRect/>
          </a:stretch>
        </p:blipFill>
        <p:spPr>
          <a:xfrm flipH="1" rot="20916753">
            <a:off x="-4001457" y="-355625"/>
            <a:ext cx="7138598" cy="14759874"/>
          </a:xfrm>
          <a:prstGeom prst="rect">
            <a:avLst/>
          </a:prstGeom>
          <a:ln w="12700">
            <a:miter lim="400000"/>
          </a:ln>
          <a:effectLst>
            <a:outerShdw sx="100000" sy="100000" kx="0" ky="0" algn="b" rotWithShape="0" blurRad="76200" dist="114300" dir="7080000">
              <a:srgbClr val="000000">
                <a:alpha val="75000"/>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8000">
        <p:push dir="l"/>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قم بتنزيل هذا العرض التقديمي مجاناً!"/>
          <p:cNvSpPr txBox="1"/>
          <p:nvPr/>
        </p:nvSpPr>
        <p:spPr>
          <a:xfrm>
            <a:off x="-101313" y="252899"/>
            <a:ext cx="24586625" cy="14777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rtl="1">
              <a:defRPr b="1" sz="8700"/>
            </a:lvl1pPr>
          </a:lstStyle>
          <a:p>
            <a:pPr/>
            <a:r>
              <a:t>قم بتنزيل هذا العرض التقديمي مجاناً!</a:t>
            </a:r>
          </a:p>
        </p:txBody>
      </p:sp>
      <p:pic>
        <p:nvPicPr>
          <p:cNvPr id="192" name="Image" descr="Image"/>
          <p:cNvPicPr>
            <a:picLocks noChangeAspect="1"/>
          </p:cNvPicPr>
          <p:nvPr/>
        </p:nvPicPr>
        <p:blipFill>
          <a:blip r:embed="rId2">
            <a:extLst/>
          </a:blip>
          <a:stretch>
            <a:fillRect/>
          </a:stretch>
        </p:blipFill>
        <p:spPr>
          <a:xfrm>
            <a:off x="-20571" y="1552790"/>
            <a:ext cx="24425142" cy="11239592"/>
          </a:xfrm>
          <a:prstGeom prst="rect">
            <a:avLst/>
          </a:prstGeom>
          <a:ln w="12700">
            <a:miter lim="400000"/>
          </a:ln>
        </p:spPr>
      </p:pic>
      <p:sp>
        <p:nvSpPr>
          <p:cNvPr id="193" name="قصة الكتاب المقدس على BibleStudyDownloads.org"/>
          <p:cNvSpPr txBox="1"/>
          <p:nvPr/>
        </p:nvSpPr>
        <p:spPr>
          <a:xfrm>
            <a:off x="-107672" y="12588843"/>
            <a:ext cx="24599343" cy="13119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rtl="1">
              <a:defRPr b="1" sz="7600"/>
            </a:pPr>
            <a:r>
              <a:t>قصة الكتاب المقدس على </a:t>
            </a:r>
            <a:r>
              <a:rPr u="sng">
                <a:hlinkClick r:id="rId3" invalidUrl="" action="" tgtFrame="" tooltip="" history="1" highlightClick="0" endSnd="0"/>
              </a:rPr>
              <a:t>BibleStudyDownloads.org</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 name="Title16x9.jpg" descr="Title16x9.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48" name="أهداف القسم السادس:…"/>
          <p:cNvSpPr txBox="1"/>
          <p:nvPr/>
        </p:nvSpPr>
        <p:spPr>
          <a:xfrm>
            <a:off x="1070229" y="959220"/>
            <a:ext cx="21780501" cy="850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a:defRPr b="1" i="1" sz="9600"/>
            </a:pPr>
          </a:p>
          <a:p>
            <a:pPr algn="r">
              <a:defRPr sz="9600"/>
            </a:pPr>
            <a:r>
              <a:t>أهداف القسم السادس:</a:t>
            </a:r>
          </a:p>
          <a:p>
            <a:pPr algn="r">
              <a:defRPr sz="9600"/>
            </a:pPr>
            <a:r>
              <a:t>١. فهم عبادة العهد</a:t>
            </a:r>
          </a:p>
          <a:p>
            <a:pPr lvl="2" algn="r">
              <a:defRPr sz="9600"/>
            </a:pPr>
            <a:r>
              <a:t>٢. تعرف على الغرض من أدب الحكمة</a:t>
            </a:r>
          </a:p>
        </p:txBody>
      </p:sp>
    </p:spTree>
  </p:cSld>
  <p:clrMapOvr>
    <a:masterClrMapping/>
  </p:clrMapOvr>
  <mc:AlternateContent xmlns:mc="http://schemas.openxmlformats.org/markup-compatibility/2006">
    <mc:Choice xmlns:p14="http://schemas.microsoft.com/office/powerpoint/2010/main" Requires="p14">
      <p:transition spd="slow" advClick="0" advTm="0" p14:dur="60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48">
                                            <p:bg/>
                                          </p:spTgt>
                                        </p:tgtEl>
                                        <p:attrNameLst>
                                          <p:attrName>style.visibility</p:attrName>
                                        </p:attrNameLst>
                                      </p:cBhvr>
                                      <p:to>
                                        <p:strVal val="visible"/>
                                      </p:to>
                                    </p:set>
                                    <p:animEffect filter="fade" transition="in">
                                      <p:cBhvr>
                                        <p:cTn id="7" dur="1000"/>
                                        <p:tgtEl>
                                          <p:spTgt spid="4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8">
                                            <p:txEl>
                                              <p:pRg st="0" end="0"/>
                                            </p:txEl>
                                          </p:spTgt>
                                        </p:tgtEl>
                                        <p:attrNameLst>
                                          <p:attrName>style.visibility</p:attrName>
                                        </p:attrNameLst>
                                      </p:cBhvr>
                                      <p:to>
                                        <p:strVal val="visible"/>
                                      </p:to>
                                    </p:set>
                                    <p:animEffect filter="fade" transition="in">
                                      <p:cBhvr>
                                        <p:cTn id="10" dur="1000"/>
                                        <p:tgtEl>
                                          <p:spTgt spid="4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48">
                                            <p:txEl>
                                              <p:pRg st="1" end="1"/>
                                            </p:txEl>
                                          </p:spTgt>
                                        </p:tgtEl>
                                        <p:attrNameLst>
                                          <p:attrName>style.visibility</p:attrName>
                                        </p:attrNameLst>
                                      </p:cBhvr>
                                      <p:to>
                                        <p:strVal val="visible"/>
                                      </p:to>
                                    </p:set>
                                    <p:animEffect filter="fade" transition="in">
                                      <p:cBhvr>
                                        <p:cTn id="15" dur="1000"/>
                                        <p:tgtEl>
                                          <p:spTgt spid="4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48">
                                            <p:txEl>
                                              <p:pRg st="2" end="2"/>
                                            </p:txEl>
                                          </p:spTgt>
                                        </p:tgtEl>
                                        <p:attrNameLst>
                                          <p:attrName>style.visibility</p:attrName>
                                        </p:attrNameLst>
                                      </p:cBhvr>
                                      <p:to>
                                        <p:strVal val="visible"/>
                                      </p:to>
                                    </p:set>
                                    <p:animEffect filter="fade" transition="in">
                                      <p:cBhvr>
                                        <p:cTn id="20" dur="1000"/>
                                        <p:tgtEl>
                                          <p:spTgt spid="4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48">
                                            <p:txEl>
                                              <p:pRg st="3" end="3"/>
                                            </p:txEl>
                                          </p:spTgt>
                                        </p:tgtEl>
                                        <p:attrNameLst>
                                          <p:attrName>style.visibility</p:attrName>
                                        </p:attrNameLst>
                                      </p:cBhvr>
                                      <p:to>
                                        <p:strVal val="visible"/>
                                      </p:to>
                                    </p:set>
                                    <p:animEffect filter="fade" transition="in">
                                      <p:cBhvr>
                                        <p:cTn id="25" dur="1000"/>
                                        <p:tgtEl>
                                          <p:spTgt spid="4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xit" nodeType="clickEffect" presetSubtype="0" presetID="1" grpId="2" fill="hold">
                                  <p:stCondLst>
                                    <p:cond delay="0"/>
                                  </p:stCondLst>
                                  <p:iterate type="el" backwards="0">
                                    <p:tmAbs val="0"/>
                                  </p:iterate>
                                  <p:childTnLst>
                                    <p:set>
                                      <p:cBhvr>
                                        <p:cTn id="29" fill="hold">
                                          <p:stCondLst>
                                            <p:cond delay="0"/>
                                          </p:stCondLst>
                                        </p:cTn>
                                        <p:tgtEl>
                                          <p:spTgt spid="48">
                                            <p:txEl>
                                              <p:pRg st="0" end="0"/>
                                            </p:txEl>
                                          </p:spTgt>
                                        </p:tgtEl>
                                        <p:attrNameLst>
                                          <p:attrName>style.visibility</p:attrName>
                                        </p:attrNameLst>
                                      </p:cBhvr>
                                      <p:to>
                                        <p:strVal val="hidden"/>
                                      </p:to>
                                    </p:set>
                                  </p:childTnLst>
                                </p:cTn>
                              </p:par>
                              <p:par>
                                <p:cTn id="30" presetClass="exit" nodeType="withEffect" presetSubtype="0" presetID="1" grpId="2" fill="hold">
                                  <p:stCondLst>
                                    <p:cond delay="0"/>
                                  </p:stCondLst>
                                  <p:iterate type="el" backwards="0">
                                    <p:tmAbs val="0"/>
                                  </p:iterate>
                                  <p:childTnLst>
                                    <p:set>
                                      <p:cBhvr>
                                        <p:cTn id="31" fill="hold">
                                          <p:stCondLst>
                                            <p:cond delay="0"/>
                                          </p:stCondLst>
                                        </p:cTn>
                                        <p:tgtEl>
                                          <p:spTgt spid="48">
                                            <p:txEl>
                                              <p:pRg st="1" end="1"/>
                                            </p:txEl>
                                          </p:spTgt>
                                        </p:tgtEl>
                                        <p:attrNameLst>
                                          <p:attrName>style.visibility</p:attrName>
                                        </p:attrNameLst>
                                      </p:cBhvr>
                                      <p:to>
                                        <p:strVal val="hidden"/>
                                      </p:to>
                                    </p:set>
                                  </p:childTnLst>
                                </p:cTn>
                              </p:par>
                              <p:par>
                                <p:cTn id="32" presetClass="exit" nodeType="withEffect" presetSubtype="0" presetID="1" grpId="2" fill="hold">
                                  <p:stCondLst>
                                    <p:cond delay="0"/>
                                  </p:stCondLst>
                                  <p:iterate type="el" backwards="0">
                                    <p:tmAbs val="0"/>
                                  </p:iterate>
                                  <p:childTnLst>
                                    <p:set>
                                      <p:cBhvr>
                                        <p:cTn id="33" fill="hold">
                                          <p:stCondLst>
                                            <p:cond delay="0"/>
                                          </p:stCondLst>
                                        </p:cTn>
                                        <p:tgtEl>
                                          <p:spTgt spid="48">
                                            <p:txEl>
                                              <p:pRg st="2" end="2"/>
                                            </p:txEl>
                                          </p:spTgt>
                                        </p:tgtEl>
                                        <p:attrNameLst>
                                          <p:attrName>style.visibility</p:attrName>
                                        </p:attrNameLst>
                                      </p:cBhvr>
                                      <p:to>
                                        <p:strVal val="hidden"/>
                                      </p:to>
                                    </p:set>
                                  </p:childTnLst>
                                </p:cTn>
                              </p:par>
                              <p:par>
                                <p:cTn id="34" presetClass="exit" nodeType="withEffect" presetSubtype="0" presetID="1" grpId="2" fill="hold">
                                  <p:stCondLst>
                                    <p:cond delay="0"/>
                                  </p:stCondLst>
                                  <p:iterate type="el" backwards="0">
                                    <p:tmAbs val="0"/>
                                  </p:iterate>
                                  <p:childTnLst>
                                    <p:set>
                                      <p:cBhvr>
                                        <p:cTn id="35" fill="hold">
                                          <p:stCondLst>
                                            <p:cond delay="0"/>
                                          </p:stCondLst>
                                        </p:cTn>
                                        <p:tgtEl>
                                          <p:spTgt spid="48">
                                            <p:txEl>
                                              <p:pRg st="3" end="3"/>
                                            </p:txEl>
                                          </p:spTgt>
                                        </p:tgtEl>
                                        <p:attrNameLst>
                                          <p:attrName>style.visibility</p:attrName>
                                        </p:attrNameLst>
                                      </p:cBhvr>
                                      <p:to>
                                        <p:strVal val="hidden"/>
                                      </p:to>
                                    </p:set>
                                  </p:childTnLst>
                                </p:cTn>
                              </p:par>
                              <p:par>
                                <p:cTn id="36" presetClass="exit" nodeType="withEffect" presetSubtype="0" presetID="1" grpId="2" fill="hold">
                                  <p:stCondLst>
                                    <p:cond delay="0"/>
                                  </p:stCondLst>
                                  <p:iterate type="el" backwards="0">
                                    <p:tmAbs val="0"/>
                                  </p:iterate>
                                  <p:childTnLst>
                                    <p:set>
                                      <p:cBhvr>
                                        <p:cTn id="37" fill="hold">
                                          <p:stCondLst>
                                            <p:cond delay="0"/>
                                          </p:stCondLst>
                                        </p:cTn>
                                        <p:tgtEl>
                                          <p:spTgt spid="48">
                                            <p:bg/>
                                          </p:spTgt>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8" grpId="1"/>
      <p:bldP build="p" bldLvl="5" animBg="1" rev="0" advAuto="0" spid="48" grpId="2"/>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 name="tabernacle bkgrnd.jpg" descr="tabernacle bkgrn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53"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pic>
        <p:nvPicPr>
          <p:cNvPr id="54" name="HighPriestPraise stylized.png" descr="HighPriestPraise stylized.png"/>
          <p:cNvPicPr>
            <a:picLocks noChangeAspect="1"/>
          </p:cNvPicPr>
          <p:nvPr/>
        </p:nvPicPr>
        <p:blipFill>
          <a:blip r:embed="rId5">
            <a:extLst/>
          </a:blip>
          <a:stretch>
            <a:fillRect/>
          </a:stretch>
        </p:blipFill>
        <p:spPr>
          <a:xfrm>
            <a:off x="-3606800" y="-641670"/>
            <a:ext cx="15379700" cy="27305001"/>
          </a:xfrm>
          <a:prstGeom prst="rect">
            <a:avLst/>
          </a:prstGeom>
          <a:ln w="12700">
            <a:miter lim="400000"/>
          </a:ln>
        </p:spPr>
      </p:pic>
      <p:pic>
        <p:nvPicPr>
          <p:cNvPr id="55" name="Prophet right stylized.png" descr="Prophet right stylized.png"/>
          <p:cNvPicPr>
            <a:picLocks noChangeAspect="1"/>
          </p:cNvPicPr>
          <p:nvPr/>
        </p:nvPicPr>
        <p:blipFill>
          <a:blip r:embed="rId6">
            <a:extLst/>
          </a:blip>
          <a:stretch>
            <a:fillRect/>
          </a:stretch>
        </p:blipFill>
        <p:spPr>
          <a:xfrm>
            <a:off x="18732500" y="-1163004"/>
            <a:ext cx="11887200" cy="16065501"/>
          </a:xfrm>
          <a:prstGeom prst="rect">
            <a:avLst/>
          </a:prstGeom>
          <a:ln w="12700">
            <a:miter lim="400000"/>
          </a:ln>
        </p:spPr>
      </p:pic>
      <p:sp>
        <p:nvSpPr>
          <p:cNvPr id="56" name="عهد عبادة"/>
          <p:cNvSpPr txBox="1"/>
          <p:nvPr/>
        </p:nvSpPr>
        <p:spPr>
          <a:xfrm>
            <a:off x="3317965" y="12517911"/>
            <a:ext cx="5493446"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عهد عبادة</a:t>
            </a:r>
          </a:p>
        </p:txBody>
      </p:sp>
    </p:spTree>
  </p:cSld>
  <p:clrMapOvr>
    <a:masterClrMapping/>
  </p:clrMapOvr>
  <mc:AlternateContent xmlns:mc="http://schemas.openxmlformats.org/markup-compatibility/2006">
    <mc:Choice xmlns:p14="http://schemas.microsoft.com/office/powerpoint/2010/main" Requires="p14">
      <p:transition spd="slow" advClick="0" advTm="0" p14:dur="2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5"/>
                                        </p:tgtEl>
                                        <p:attrNameLst>
                                          <p:attrName>style.visibility</p:attrName>
                                        </p:attrNameLst>
                                      </p:cBhvr>
                                      <p:to>
                                        <p:strVal val="visible"/>
                                      </p:to>
                                    </p:set>
                                    <p:animEffect filter="fade" transition="in">
                                      <p:cBhvr>
                                        <p:cTn id="7" dur="1000"/>
                                        <p:tgtEl>
                                          <p:spTgt spid="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 name="tabernacle bkgrnd.jpg" descr="tabernacle bkgrnd.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61"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62" name="عهد عبادة"/>
          <p:cNvSpPr txBox="1"/>
          <p:nvPr/>
        </p:nvSpPr>
        <p:spPr>
          <a:xfrm>
            <a:off x="6331794" y="12638880"/>
            <a:ext cx="5493446" cy="9858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r" rtl="1">
              <a:defRPr>
                <a:solidFill>
                  <a:srgbClr val="1D3F61"/>
                </a:solidFill>
              </a:defRPr>
            </a:lvl1pPr>
          </a:lstStyle>
          <a:p>
            <a:pPr/>
            <a:r>
              <a:t>عهد عبادة</a:t>
            </a:r>
          </a:p>
        </p:txBody>
      </p:sp>
      <p:pic>
        <p:nvPicPr>
          <p:cNvPr id="63" name="HighPriestPraise stylized.png" descr="HighPriestPraise stylized.png"/>
          <p:cNvPicPr>
            <a:picLocks noChangeAspect="1"/>
          </p:cNvPicPr>
          <p:nvPr/>
        </p:nvPicPr>
        <p:blipFill>
          <a:blip r:embed="rId5">
            <a:extLst/>
          </a:blip>
          <a:stretch>
            <a:fillRect/>
          </a:stretch>
        </p:blipFill>
        <p:spPr>
          <a:xfrm>
            <a:off x="-3083993" y="-856943"/>
            <a:ext cx="15379701" cy="27305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8000">
        <p:push dir="l"/>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 name="Story of Scripture.020.jpg" descr="Story of Scripture.020.jpg"/>
          <p:cNvPicPr>
            <a:picLocks noChangeAspect="1"/>
          </p:cNvPicPr>
          <p:nvPr/>
        </p:nvPicPr>
        <p:blipFill>
          <a:blip r:embed="rId3">
            <a:alphaModFix amt="32000"/>
            <a:extLst/>
          </a:blip>
          <a:stretch>
            <a:fillRect/>
          </a:stretch>
        </p:blipFill>
        <p:spPr>
          <a:xfrm>
            <a:off x="0" y="0"/>
            <a:ext cx="24384000" cy="13716000"/>
          </a:xfrm>
          <a:prstGeom prst="rect">
            <a:avLst/>
          </a:prstGeom>
          <a:ln w="12700">
            <a:miter lim="400000"/>
          </a:ln>
        </p:spPr>
      </p:pic>
      <p:pic>
        <p:nvPicPr>
          <p:cNvPr id="68"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69" name="الحكمة والعبادة…"/>
          <p:cNvSpPr txBox="1"/>
          <p:nvPr>
            <p:ph type="body" idx="1"/>
          </p:nvPr>
        </p:nvSpPr>
        <p:spPr>
          <a:prstGeom prst="rect">
            <a:avLst/>
          </a:prstGeom>
        </p:spPr>
        <p:txBody>
          <a:bodyPr/>
          <a:lstStyle/>
          <a:p>
            <a:pPr marL="1676400" indent="-914400" algn="r" rtl="1">
              <a:defRPr b="1" sz="6400"/>
            </a:pPr>
            <a:r>
              <a:t>الحكمة والعبادة</a:t>
            </a:r>
          </a:p>
          <a:p>
            <a:pPr marL="1676400" indent="-914400" algn="r" rtl="1">
              <a:defRPr b="1" sz="6400"/>
            </a:pPr>
            <a:r>
              <a:t>مزامير الرثاء</a:t>
            </a:r>
          </a:p>
          <a:p>
            <a:pPr marL="1676400" indent="-914400" algn="r" rtl="1">
              <a:defRPr b="1" sz="6400"/>
            </a:pPr>
            <a:r>
              <a:t>مزامير الثناء</a:t>
            </a:r>
          </a:p>
          <a:p>
            <a:pPr marL="1676400" indent="-914400" algn="r" rtl="1">
              <a:defRPr b="1" sz="6400"/>
            </a:pPr>
            <a:r>
              <a:t>الأمثال</a:t>
            </a:r>
          </a:p>
          <a:p>
            <a:pPr marL="1676400" indent="-914400" algn="r" rtl="1">
              <a:defRPr b="1" sz="6400"/>
            </a:pPr>
            <a:r>
              <a:t>حكمة غير مأثورة</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69">
                                            <p:bg/>
                                          </p:spTgt>
                                        </p:tgtEl>
                                        <p:attrNameLst>
                                          <p:attrName>style.visibility</p:attrName>
                                        </p:attrNameLst>
                                      </p:cBhvr>
                                      <p:to>
                                        <p:strVal val="visible"/>
                                      </p:to>
                                    </p:set>
                                    <p:animEffect filter="fade" transition="in">
                                      <p:cBhvr>
                                        <p:cTn id="7" dur="1000"/>
                                        <p:tgtEl>
                                          <p:spTgt spid="69">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69">
                                            <p:txEl>
                                              <p:pRg st="0" end="0"/>
                                            </p:txEl>
                                          </p:spTgt>
                                        </p:tgtEl>
                                        <p:attrNameLst>
                                          <p:attrName>style.visibility</p:attrName>
                                        </p:attrNameLst>
                                      </p:cBhvr>
                                      <p:to>
                                        <p:strVal val="visible"/>
                                      </p:to>
                                    </p:set>
                                    <p:animEffect filter="fade" transition="in">
                                      <p:cBhvr>
                                        <p:cTn id="10" dur="1000"/>
                                        <p:tgtEl>
                                          <p:spTgt spid="6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69">
                                            <p:txEl>
                                              <p:pRg st="1" end="1"/>
                                            </p:txEl>
                                          </p:spTgt>
                                        </p:tgtEl>
                                        <p:attrNameLst>
                                          <p:attrName>style.visibility</p:attrName>
                                        </p:attrNameLst>
                                      </p:cBhvr>
                                      <p:to>
                                        <p:strVal val="visible"/>
                                      </p:to>
                                    </p:set>
                                    <p:animEffect filter="fade" transition="in">
                                      <p:cBhvr>
                                        <p:cTn id="15" dur="1000"/>
                                        <p:tgtEl>
                                          <p:spTgt spid="6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69">
                                            <p:txEl>
                                              <p:pRg st="2" end="2"/>
                                            </p:txEl>
                                          </p:spTgt>
                                        </p:tgtEl>
                                        <p:attrNameLst>
                                          <p:attrName>style.visibility</p:attrName>
                                        </p:attrNameLst>
                                      </p:cBhvr>
                                      <p:to>
                                        <p:strVal val="visible"/>
                                      </p:to>
                                    </p:set>
                                    <p:animEffect filter="fade" transition="in">
                                      <p:cBhvr>
                                        <p:cTn id="20" dur="1000"/>
                                        <p:tgtEl>
                                          <p:spTgt spid="6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69">
                                            <p:txEl>
                                              <p:pRg st="3" end="3"/>
                                            </p:txEl>
                                          </p:spTgt>
                                        </p:tgtEl>
                                        <p:attrNameLst>
                                          <p:attrName>style.visibility</p:attrName>
                                        </p:attrNameLst>
                                      </p:cBhvr>
                                      <p:to>
                                        <p:strVal val="visible"/>
                                      </p:to>
                                    </p:set>
                                    <p:animEffect filter="fade" transition="in">
                                      <p:cBhvr>
                                        <p:cTn id="25" dur="1000"/>
                                        <p:tgtEl>
                                          <p:spTgt spid="6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69">
                                            <p:txEl>
                                              <p:pRg st="4" end="4"/>
                                            </p:txEl>
                                          </p:spTgt>
                                        </p:tgtEl>
                                        <p:attrNameLst>
                                          <p:attrName>style.visibility</p:attrName>
                                        </p:attrNameLst>
                                      </p:cBhvr>
                                      <p:to>
                                        <p:strVal val="visible"/>
                                      </p:to>
                                    </p:set>
                                    <p:animEffect filter="fade" transition="in">
                                      <p:cBhvr>
                                        <p:cTn id="30" dur="1000"/>
                                        <p:tgtEl>
                                          <p:spTgt spid="6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9"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3" name="Story of Scripture.020.jpg" descr="Story of Scripture.020.jpg"/>
          <p:cNvPicPr>
            <a:picLocks noChangeAspect="1"/>
          </p:cNvPicPr>
          <p:nvPr/>
        </p:nvPicPr>
        <p:blipFill>
          <a:blip r:embed="rId3">
            <a:alphaModFix amt="32000"/>
            <a:extLst/>
          </a:blip>
          <a:stretch>
            <a:fillRect/>
          </a:stretch>
        </p:blipFill>
        <p:spPr>
          <a:xfrm>
            <a:off x="0" y="0"/>
            <a:ext cx="24384000" cy="13716000"/>
          </a:xfrm>
          <a:prstGeom prst="rect">
            <a:avLst/>
          </a:prstGeom>
          <a:ln w="12700">
            <a:miter lim="400000"/>
          </a:ln>
        </p:spPr>
      </p:pic>
      <p:pic>
        <p:nvPicPr>
          <p:cNvPr id="74"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75" name="الحكمة والعبادة…"/>
          <p:cNvSpPr txBox="1"/>
          <p:nvPr>
            <p:ph type="body" idx="1"/>
          </p:nvPr>
        </p:nvSpPr>
        <p:spPr>
          <a:prstGeom prst="rect">
            <a:avLst/>
          </a:prstGeom>
        </p:spPr>
        <p:txBody>
          <a:bodyPr/>
          <a:lstStyle/>
          <a:p>
            <a:pPr marL="1676400" indent="-914400" algn="r" rtl="1">
              <a:defRPr b="1" sz="6400" u="sng"/>
            </a:pPr>
            <a:r>
              <a:t>الحكمة والعبادة</a:t>
            </a:r>
          </a:p>
          <a:p>
            <a:pPr marL="1676400" indent="-914400" algn="r" rtl="1">
              <a:defRPr b="1" sz="6400"/>
            </a:pPr>
            <a:r>
              <a:t>مزامير الرثاء</a:t>
            </a:r>
          </a:p>
          <a:p>
            <a:pPr marL="1676400" indent="-914400" algn="r" rtl="1">
              <a:defRPr b="1" sz="6400"/>
            </a:pPr>
            <a:r>
              <a:t>مزامير الثناء</a:t>
            </a:r>
          </a:p>
          <a:p>
            <a:pPr marL="1676400" indent="-914400" algn="r" rtl="1">
              <a:defRPr b="1" sz="6400"/>
            </a:pPr>
            <a:r>
              <a:t>الأمثال</a:t>
            </a:r>
          </a:p>
          <a:p>
            <a:pPr marL="1676400" indent="-914400" algn="r" rtl="1">
              <a:defRPr b="1" sz="6400"/>
            </a:pPr>
            <a:r>
              <a:t>حكمة غير مأثورة</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9" name="Story of Scripture.020.jpg" descr="Story of Scripture.020.jpg"/>
          <p:cNvPicPr>
            <a:picLocks noChangeAspect="1"/>
          </p:cNvPicPr>
          <p:nvPr/>
        </p:nvPicPr>
        <p:blipFill>
          <a:blip r:embed="rId3">
            <a:alphaModFix amt="32000"/>
            <a:extLst/>
          </a:blip>
          <a:stretch>
            <a:fillRect/>
          </a:stretch>
        </p:blipFill>
        <p:spPr>
          <a:xfrm>
            <a:off x="0" y="0"/>
            <a:ext cx="24384000" cy="13716000"/>
          </a:xfrm>
          <a:prstGeom prst="rect">
            <a:avLst/>
          </a:prstGeom>
          <a:ln w="12700">
            <a:miter lim="400000"/>
          </a:ln>
        </p:spPr>
      </p:pic>
      <p:pic>
        <p:nvPicPr>
          <p:cNvPr id="80"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81" name="الحكمة والعبادة…"/>
          <p:cNvSpPr txBox="1"/>
          <p:nvPr>
            <p:ph type="body" idx="1"/>
          </p:nvPr>
        </p:nvSpPr>
        <p:spPr>
          <a:prstGeom prst="rect">
            <a:avLst/>
          </a:prstGeom>
        </p:spPr>
        <p:txBody>
          <a:bodyPr/>
          <a:lstStyle/>
          <a:p>
            <a:pPr marL="1676400" indent="-914400" algn="r" rtl="1">
              <a:defRPr b="1" sz="6400"/>
            </a:pPr>
            <a:r>
              <a:t>الحكمة والعبادة</a:t>
            </a:r>
          </a:p>
          <a:p>
            <a:pPr marL="1676400" indent="-914400" algn="r" rtl="1">
              <a:defRPr b="1" sz="6400" u="sng"/>
            </a:pPr>
            <a:r>
              <a:t>مزامير الرثاء</a:t>
            </a:r>
          </a:p>
          <a:p>
            <a:pPr marL="1676400" indent="-914400" algn="r" rtl="1">
              <a:defRPr b="1" sz="6400"/>
            </a:pPr>
            <a:r>
              <a:t>مزامير الثناء</a:t>
            </a:r>
          </a:p>
          <a:p>
            <a:pPr marL="1676400" indent="-914400" algn="r" rtl="1">
              <a:defRPr b="1" sz="6400"/>
            </a:pPr>
            <a:r>
              <a:t>الأمثال</a:t>
            </a:r>
          </a:p>
          <a:p>
            <a:pPr marL="1676400" indent="-914400" algn="r" rtl="1">
              <a:defRPr b="1" sz="6400"/>
            </a:pPr>
            <a:r>
              <a:t>حكمة غير مأثورة</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5" name="Story of Scripture.020.jpg" descr="Story of Scripture.020.jpg"/>
          <p:cNvPicPr>
            <a:picLocks noChangeAspect="1"/>
          </p:cNvPicPr>
          <p:nvPr/>
        </p:nvPicPr>
        <p:blipFill>
          <a:blip r:embed="rId3">
            <a:alphaModFix amt="32000"/>
            <a:extLst/>
          </a:blip>
          <a:stretch>
            <a:fillRect/>
          </a:stretch>
        </p:blipFill>
        <p:spPr>
          <a:xfrm>
            <a:off x="0" y="0"/>
            <a:ext cx="24384000" cy="13716000"/>
          </a:xfrm>
          <a:prstGeom prst="rect">
            <a:avLst/>
          </a:prstGeom>
          <a:ln w="12700">
            <a:miter lim="400000"/>
          </a:ln>
        </p:spPr>
      </p:pic>
      <p:pic>
        <p:nvPicPr>
          <p:cNvPr id="86" name="TitleStrip.jpg" descr="TitleStrip.jpg"/>
          <p:cNvPicPr>
            <a:picLocks noChangeAspect="1"/>
          </p:cNvPicPr>
          <p:nvPr/>
        </p:nvPicPr>
        <p:blipFill>
          <a:blip r:embed="rId4">
            <a:extLst/>
          </a:blip>
          <a:stretch>
            <a:fillRect/>
          </a:stretch>
        </p:blipFill>
        <p:spPr>
          <a:xfrm flipH="1">
            <a:off x="0" y="12547600"/>
            <a:ext cx="24384000" cy="1168400"/>
          </a:xfrm>
          <a:prstGeom prst="rect">
            <a:avLst/>
          </a:prstGeom>
          <a:ln w="12700">
            <a:miter lim="400000"/>
          </a:ln>
        </p:spPr>
      </p:pic>
      <p:sp>
        <p:nvSpPr>
          <p:cNvPr id="87" name="مزمور الرثاء…"/>
          <p:cNvSpPr txBox="1"/>
          <p:nvPr/>
        </p:nvSpPr>
        <p:spPr>
          <a:xfrm>
            <a:off x="2227237" y="1397397"/>
            <a:ext cx="19928286" cy="90162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rtl="1">
              <a:defRPr b="1" sz="6400"/>
            </a:pPr>
            <a:r>
              <a:t>مزمور الرثاء</a:t>
            </a:r>
          </a:p>
          <a:p>
            <a:pPr algn="r" rtl="1">
              <a:defRPr b="1" sz="6400"/>
            </a:pPr>
            <a:r>
              <a:t>1. الدعاء</a:t>
            </a:r>
          </a:p>
          <a:p>
            <a:pPr algn="r" rtl="1">
              <a:defRPr b="1" sz="6400"/>
            </a:pPr>
            <a:r>
              <a:t>2. مناشدة الله</a:t>
            </a:r>
          </a:p>
          <a:p>
            <a:pPr algn="r" rtl="1">
              <a:defRPr b="1" sz="6400"/>
            </a:pPr>
            <a:r>
              <a:t>3. شكوى</a:t>
            </a:r>
          </a:p>
          <a:p>
            <a:pPr algn="r" rtl="1">
              <a:defRPr b="1" sz="6400"/>
            </a:pPr>
            <a:r>
              <a:t>4. اعتراف بالخطيئة أو تأكيد البراءة</a:t>
            </a:r>
          </a:p>
          <a:p>
            <a:pPr algn="r" rtl="1">
              <a:defRPr b="1" sz="6400"/>
            </a:pPr>
            <a:r>
              <a:t>5. لعنة الأعداء</a:t>
            </a:r>
          </a:p>
          <a:p>
            <a:pPr algn="r" rtl="1">
              <a:defRPr b="1" sz="6400"/>
            </a:pPr>
            <a:r>
              <a:t>6. الثقة في استجابة الله</a:t>
            </a:r>
          </a:p>
          <a:p>
            <a:pPr algn="r" rtl="1">
              <a:defRPr b="1" sz="6400"/>
            </a:pPr>
            <a:r>
              <a:t>7. ترنيمة أو نعمة</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Gill Sans"/>
        <a:ea typeface="Gill Sans"/>
        <a:cs typeface="Gill San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Gill Sans"/>
        <a:ea typeface="Gill Sans"/>
        <a:cs typeface="Gill San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