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media/image6.jpeg" ContentType="image/jpeg"/>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media/image11.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12.jpe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13.jpe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14.jpe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15.jpe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16.jpeg" ContentType="image/jpeg"/>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17.jpeg" ContentType="image/jpeg"/>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18.jpeg" ContentType="image/jpeg"/>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19.jpeg" ContentType="image/jpeg"/>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20.jpeg" ContentType="image/jpeg"/>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21.jpeg" ContentType="image/jpeg"/>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1pPr>
    <a:lvl2pPr marL="0" marR="0" indent="3429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2pPr>
    <a:lvl3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3pPr>
    <a:lvl4pPr marL="0" marR="0" indent="10287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4pPr>
    <a:lvl5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5pPr>
    <a:lvl6pPr marL="0" marR="0" indent="17145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6pPr>
    <a:lvl7pPr marL="0" marR="0" indent="20574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7pPr>
    <a:lvl8pPr marL="0" marR="0" indent="24003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8pPr>
    <a:lvl9pPr marL="0" marR="0" indent="27432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def" i="def">
        <a:font>
          <a:latin typeface="Helvetica Light"/>
          <a:ea typeface="Helvetica Light"/>
          <a:cs typeface="Helvetica Light"/>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def" i="def">
        <a:font>
          <a:latin typeface="Helvetica Light"/>
          <a:ea typeface="Helvetica Light"/>
          <a:cs typeface="Helvetica Light"/>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def" i="def">
        <a:font>
          <a:latin typeface="Helvetica Light"/>
          <a:ea typeface="Helvetica Light"/>
          <a:cs typeface="Helvetica Light"/>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def" i="def">
        <a:font>
          <a:latin typeface="Helvetica Light"/>
          <a:ea typeface="Helvetica Light"/>
          <a:cs typeface="Helvetica Light"/>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de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7" name="Shape 27"/>
          <p:cNvSpPr/>
          <p:nvPr>
            <p:ph type="sldImg"/>
          </p:nvPr>
        </p:nvSpPr>
        <p:spPr>
          <a:xfrm>
            <a:off x="1143000" y="685800"/>
            <a:ext cx="4572000" cy="3429000"/>
          </a:xfrm>
          <a:prstGeom prst="rect">
            <a:avLst/>
          </a:prstGeom>
        </p:spPr>
        <p:txBody>
          <a:bodyPr/>
          <a:lstStyle/>
          <a:p>
            <a:pPr/>
          </a:p>
        </p:txBody>
      </p:sp>
      <p:sp>
        <p:nvSpPr>
          <p:cNvPr id="28" name="Shape 2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825500" latinLnBrk="0">
      <a:defRPr sz="3000">
        <a:latin typeface="Lucida Grande"/>
        <a:ea typeface="Lucida Grande"/>
        <a:cs typeface="Lucida Grande"/>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 name="Shape 32"/>
          <p:cNvSpPr/>
          <p:nvPr>
            <p:ph type="sldImg"/>
          </p:nvPr>
        </p:nvSpPr>
        <p:spPr>
          <a:prstGeom prst="rect">
            <a:avLst/>
          </a:prstGeom>
        </p:spPr>
        <p:txBody>
          <a:bodyPr/>
          <a:lstStyle/>
          <a:p>
            <a:pPr/>
          </a:p>
        </p:txBody>
      </p:sp>
      <p:sp>
        <p:nvSpPr>
          <p:cNvPr id="33" name="Shape 33"/>
          <p:cNvSpPr/>
          <p:nvPr>
            <p:ph type="body" sz="quarter" idx="1"/>
          </p:nvPr>
        </p:nvSpPr>
        <p:spPr>
          <a:prstGeom prst="rect">
            <a:avLst/>
          </a:prstGeom>
        </p:spPr>
        <p:txBody>
          <a:bodyPr/>
          <a:lstStyle>
            <a:lvl1pPr marL="746125" indent="-428625" algn="r" rtl="1">
              <a:buSzPct val="171000"/>
              <a:buChar char="•"/>
              <a:defRPr/>
            </a:lvl1pPr>
          </a:lstStyle>
          <a:p>
            <a:pPr/>
            <a:r>
              <a:t>مرحباً بك!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 name="Shape 90"/>
          <p:cNvSpPr/>
          <p:nvPr>
            <p:ph type="sldImg"/>
          </p:nvPr>
        </p:nvSpPr>
        <p:spPr>
          <a:prstGeom prst="rect">
            <a:avLst/>
          </a:prstGeom>
        </p:spPr>
        <p:txBody>
          <a:bodyPr/>
          <a:lstStyle/>
          <a:p>
            <a:pPr/>
          </a:p>
        </p:txBody>
      </p:sp>
      <p:sp>
        <p:nvSpPr>
          <p:cNvPr id="91" name="Shape 91"/>
          <p:cNvSpPr/>
          <p:nvPr>
            <p:ph type="body" sz="quarter" idx="1"/>
          </p:nvPr>
        </p:nvSpPr>
        <p:spPr>
          <a:prstGeom prst="rect">
            <a:avLst/>
          </a:prstGeom>
        </p:spPr>
        <p:txBody>
          <a:bodyPr/>
          <a:lstStyle>
            <a:lvl1pPr algn="r" rtl="1">
              <a:defRPr/>
            </a:lvl1pPr>
          </a:lstStyle>
          <a:p>
            <a:pPr/>
            <a:r>
              <a:t>الارتفاع للأعالى هو أكثر فائدة. لكن ماذا لو كان لديك خريطة؟</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 name="Shape 95"/>
          <p:cNvSpPr/>
          <p:nvPr>
            <p:ph type="sldImg"/>
          </p:nvPr>
        </p:nvSpPr>
        <p:spPr>
          <a:prstGeom prst="rect">
            <a:avLst/>
          </a:prstGeom>
        </p:spPr>
        <p:txBody>
          <a:bodyPr/>
          <a:lstStyle/>
          <a:p>
            <a:pPr/>
          </a:p>
        </p:txBody>
      </p:sp>
      <p:sp>
        <p:nvSpPr>
          <p:cNvPr id="96" name="Shape 96"/>
          <p:cNvSpPr/>
          <p:nvPr>
            <p:ph type="body" sz="quarter" idx="1"/>
          </p:nvPr>
        </p:nvSpPr>
        <p:spPr>
          <a:prstGeom prst="rect">
            <a:avLst/>
          </a:prstGeom>
        </p:spPr>
        <p:txBody>
          <a:bodyPr/>
          <a:lstStyle/>
          <a:p>
            <a:pPr algn="r" rtl="1">
              <a:defRPr/>
            </a:pPr>
            <a:r>
              <a:t>يشعر الكثير من الناس أن الكتاب المقدس أصعب من متاهة الذرة.</a:t>
            </a:r>
          </a:p>
          <a:p>
            <a:pPr algn="r" rtl="1">
              <a:defRPr/>
            </a:pPr>
            <a:r>
              <a:t>لذا فإن أحد أهدافنا لهذه الجلسة هو معرفة بنية الكتاب المقدس.</a:t>
            </a:r>
          </a:p>
          <a:p>
            <a:pPr algn="r" rtl="1">
              <a:defRPr/>
            </a:pPr>
            <a:r>
              <a:t>آخر هو رؤية "قصة الكتاب المقدس"، وهو ما نسميه هذه السلسلة.</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 name="Shape 99"/>
          <p:cNvSpPr/>
          <p:nvPr>
            <p:ph type="sldImg"/>
          </p:nvPr>
        </p:nvSpPr>
        <p:spPr>
          <a:prstGeom prst="rect">
            <a:avLst/>
          </a:prstGeom>
        </p:spPr>
        <p:txBody>
          <a:bodyPr/>
          <a:lstStyle/>
          <a:p>
            <a:pPr/>
          </a:p>
        </p:txBody>
      </p:sp>
      <p:sp>
        <p:nvSpPr>
          <p:cNvPr id="100" name="Shape 100"/>
          <p:cNvSpPr/>
          <p:nvPr>
            <p:ph type="body" sz="quarter" idx="1"/>
          </p:nvPr>
        </p:nvSpPr>
        <p:spPr>
          <a:prstGeom prst="rect">
            <a:avLst/>
          </a:prstGeom>
        </p:spPr>
        <p:txBody>
          <a:bodyPr/>
          <a:lstStyle>
            <a:lvl1pPr algn="r" rtl="1">
              <a:defRPr/>
            </a:lvl1pPr>
          </a:lstStyle>
          <a:p>
            <a:pPr/>
            <a:r>
              <a:t>لمعرفة بنية الكتاب المقدس، ما عليك سوى حفظ تسلسل الأرقام هذا. هل يمكنك القيام بذلك ثم إخبار الشخص المجاور لك دون النظر إلى الشاشة؟</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Shape 105"/>
          <p:cNvSpPr/>
          <p:nvPr>
            <p:ph type="sldImg"/>
          </p:nvPr>
        </p:nvSpPr>
        <p:spPr>
          <a:prstGeom prst="rect">
            <a:avLst/>
          </a:prstGeom>
        </p:spPr>
        <p:txBody>
          <a:bodyPr/>
          <a:lstStyle/>
          <a:p>
            <a:pPr/>
          </a:p>
        </p:txBody>
      </p:sp>
      <p:sp>
        <p:nvSpPr>
          <p:cNvPr id="106" name="Shape 106"/>
          <p:cNvSpPr/>
          <p:nvPr>
            <p:ph type="body" sz="quarter" idx="1"/>
          </p:nvPr>
        </p:nvSpPr>
        <p:spPr>
          <a:prstGeom prst="rect">
            <a:avLst/>
          </a:prstGeom>
        </p:spPr>
        <p:txBody>
          <a:bodyPr/>
          <a:lstStyle>
            <a:lvl1pPr algn="r" rtl="1">
              <a:defRPr/>
            </a:lvl1pPr>
          </a:lstStyle>
          <a:p>
            <a:pPr/>
            <a:r>
              <a:t>يخبرنا 5-12-5-5-12 بالأقسام الخمسة من العهد القديم.</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 name="Shape 111"/>
          <p:cNvSpPr/>
          <p:nvPr>
            <p:ph type="sldImg"/>
          </p:nvPr>
        </p:nvSpPr>
        <p:spPr>
          <a:prstGeom prst="rect">
            <a:avLst/>
          </a:prstGeom>
        </p:spPr>
        <p:txBody>
          <a:bodyPr/>
          <a:lstStyle/>
          <a:p>
            <a:pPr/>
          </a:p>
        </p:txBody>
      </p:sp>
      <p:sp>
        <p:nvSpPr>
          <p:cNvPr id="112" name="Shape 112"/>
          <p:cNvSpPr/>
          <p:nvPr>
            <p:ph type="body" sz="quarter" idx="1"/>
          </p:nvPr>
        </p:nvSpPr>
        <p:spPr>
          <a:prstGeom prst="rect">
            <a:avLst/>
          </a:prstGeom>
        </p:spPr>
        <p:txBody>
          <a:bodyPr/>
          <a:lstStyle>
            <a:lvl1pPr algn="r" rtl="1">
              <a:defRPr/>
            </a:lvl1pPr>
          </a:lstStyle>
          <a:p>
            <a:pPr/>
            <a:r>
              <a:t>يُخبرنا 4-1-21-1 بالأقسام الأربعة للعهد الجديد.</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 name="Shape 115"/>
          <p:cNvSpPr/>
          <p:nvPr>
            <p:ph type="sldImg"/>
          </p:nvPr>
        </p:nvSpPr>
        <p:spPr>
          <a:prstGeom prst="rect">
            <a:avLst/>
          </a:prstGeom>
        </p:spPr>
        <p:txBody>
          <a:bodyPr/>
          <a:lstStyle/>
          <a:p>
            <a:pPr/>
          </a:p>
        </p:txBody>
      </p:sp>
      <p:sp>
        <p:nvSpPr>
          <p:cNvPr id="116" name="Shape 116"/>
          <p:cNvSpPr/>
          <p:nvPr>
            <p:ph type="body" sz="quarter" idx="1"/>
          </p:nvPr>
        </p:nvSpPr>
        <p:spPr>
          <a:prstGeom prst="rect">
            <a:avLst/>
          </a:prstGeom>
        </p:spPr>
        <p:txBody>
          <a:bodyPr/>
          <a:lstStyle>
            <a:lvl1pPr algn="r" rtl="1">
              <a:defRPr/>
            </a:lvl1pPr>
          </a:lstStyle>
          <a:p>
            <a:pPr/>
            <a:r>
              <a:t>الآن، بالتوجه إلى جارك، هل يمكن للشخص الذي يأتي عيد ميلاده أولاً في العام أن يمشي الآخر عبر الخط العلوي؟ ثم يجب على الآخر شرح السطر الثاني.</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Shape 124"/>
          <p:cNvSpPr/>
          <p:nvPr>
            <p:ph type="sldImg"/>
          </p:nvPr>
        </p:nvSpPr>
        <p:spPr>
          <a:prstGeom prst="rect">
            <a:avLst/>
          </a:prstGeom>
        </p:spPr>
        <p:txBody>
          <a:bodyPr/>
          <a:lstStyle/>
          <a:p>
            <a:pPr/>
          </a:p>
        </p:txBody>
      </p:sp>
      <p:sp>
        <p:nvSpPr>
          <p:cNvPr id="125" name="Shape 125"/>
          <p:cNvSpPr/>
          <p:nvPr>
            <p:ph type="body" sz="quarter" idx="1"/>
          </p:nvPr>
        </p:nvSpPr>
        <p:spPr>
          <a:prstGeom prst="rect">
            <a:avLst/>
          </a:prstGeom>
        </p:spPr>
        <p:txBody>
          <a:bodyPr/>
          <a:lstStyle/>
          <a:p>
            <a:pPr algn="r" rtl="1">
              <a:defRPr/>
            </a:pPr>
            <a:r>
              <a:t>ولكن ماذا يحدث في أول 5 كتب العهد القديم؟</a:t>
            </a:r>
          </a:p>
          <a:p>
            <a:pPr algn="r" rtl="1">
              <a:defRPr/>
            </a:pPr>
            <a:r>
              <a:t>يبدأون بالخلق، حيث خلق الله كل ما يمكننا رؤيته اليوم.</a:t>
            </a:r>
          </a:p>
          <a:p>
            <a:pPr algn="r" rtl="1">
              <a:defRPr/>
            </a:pPr>
            <a:r>
              <a:t>أعطانا الله خياراً للطاعة أو العصيان، لئلا نكون روبوتات.</a:t>
            </a:r>
          </a:p>
          <a:p>
            <a:pPr algn="r" rtl="1">
              <a:defRPr/>
            </a:pPr>
            <a:r>
              <a:t>فعل ذلك بإعطاء شجرة ثم إخبارهم بعدم تناول الطعام منها.</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Shape 134"/>
          <p:cNvSpPr/>
          <p:nvPr>
            <p:ph type="sldImg"/>
          </p:nvPr>
        </p:nvSpPr>
        <p:spPr>
          <a:prstGeom prst="rect">
            <a:avLst/>
          </a:prstGeom>
        </p:spPr>
        <p:txBody>
          <a:bodyPr/>
          <a:lstStyle/>
          <a:p>
            <a:pPr/>
          </a:p>
        </p:txBody>
      </p:sp>
      <p:sp>
        <p:nvSpPr>
          <p:cNvPr id="135" name="Shape 135"/>
          <p:cNvSpPr/>
          <p:nvPr>
            <p:ph type="body" sz="quarter" idx="1"/>
          </p:nvPr>
        </p:nvSpPr>
        <p:spPr>
          <a:prstGeom prst="rect">
            <a:avLst/>
          </a:prstGeom>
        </p:spPr>
        <p:txBody>
          <a:bodyPr/>
          <a:lstStyle/>
          <a:p>
            <a:pPr algn="r" rtl="1">
              <a:defRPr/>
            </a:pPr>
            <a:r>
              <a:t>المشكلة؟ سقط الشيطان من السماء وأغراهم كثعبان.</a:t>
            </a:r>
          </a:p>
          <a:p>
            <a:pPr algn="r" rtl="1">
              <a:defRPr/>
            </a:pPr>
            <a:r>
              <a:t>للأسف، اختاروا الفاكهة وأكلوها، وأحضروا الخطيئة والموت إلى العالم.</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Shape 145"/>
          <p:cNvSpPr/>
          <p:nvPr>
            <p:ph type="sldImg"/>
          </p:nvPr>
        </p:nvSpPr>
        <p:spPr>
          <a:prstGeom prst="rect">
            <a:avLst/>
          </a:prstGeom>
        </p:spPr>
        <p:txBody>
          <a:bodyPr/>
          <a:lstStyle/>
          <a:p>
            <a:pPr/>
          </a:p>
        </p:txBody>
      </p:sp>
      <p:sp>
        <p:nvSpPr>
          <p:cNvPr id="146" name="Shape 146"/>
          <p:cNvSpPr/>
          <p:nvPr>
            <p:ph type="body" sz="quarter" idx="1"/>
          </p:nvPr>
        </p:nvSpPr>
        <p:spPr>
          <a:prstGeom prst="rect">
            <a:avLst/>
          </a:prstGeom>
        </p:spPr>
        <p:txBody>
          <a:bodyPr/>
          <a:lstStyle>
            <a:lvl1pPr algn="r"/>
          </a:lstStyle>
          <a:p>
            <a:pPr/>
            <a:r>
              <a:t>لكن إلهنا المحب رفض ترك الإنسان في وضعه اليائس.</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Shape 153"/>
          <p:cNvSpPr/>
          <p:nvPr>
            <p:ph type="sldImg"/>
          </p:nvPr>
        </p:nvSpPr>
        <p:spPr>
          <a:prstGeom prst="rect">
            <a:avLst/>
          </a:prstGeom>
        </p:spPr>
        <p:txBody>
          <a:bodyPr/>
          <a:lstStyle/>
          <a:p>
            <a:pPr/>
          </a:p>
        </p:txBody>
      </p:sp>
      <p:sp>
        <p:nvSpPr>
          <p:cNvPr id="154" name="Shape 154"/>
          <p:cNvSpPr/>
          <p:nvPr>
            <p:ph type="body" sz="quarter" idx="1"/>
          </p:nvPr>
        </p:nvSpPr>
        <p:spPr>
          <a:prstGeom prst="rect">
            <a:avLst/>
          </a:prstGeom>
        </p:spPr>
        <p:txBody>
          <a:bodyPr/>
          <a:lstStyle/>
          <a:p>
            <a:pPr algn="r" rtl="1">
              <a:defRPr/>
            </a:pPr>
            <a:r>
              <a:t>كان حل الله هو عقد عهد أو وعد مع الإنسان.</a:t>
            </a:r>
          </a:p>
          <a:p>
            <a:pPr algn="r" rtl="1">
              <a:defRPr/>
            </a:pPr>
            <a:r>
              <a:t>قطع عهداً مع رجل يدعى إبراهيم لإعادة الإنسان إلى نفسه.</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 name="Shape 42"/>
          <p:cNvSpPr/>
          <p:nvPr>
            <p:ph type="sldImg"/>
          </p:nvPr>
        </p:nvSpPr>
        <p:spPr>
          <a:prstGeom prst="rect">
            <a:avLst/>
          </a:prstGeom>
        </p:spPr>
        <p:txBody>
          <a:bodyPr/>
          <a:lstStyle/>
          <a:p>
            <a:pPr/>
          </a:p>
        </p:txBody>
      </p:sp>
      <p:sp>
        <p:nvSpPr>
          <p:cNvPr id="43" name="Shape 43"/>
          <p:cNvSpPr/>
          <p:nvPr>
            <p:ph type="body" sz="quarter" idx="1"/>
          </p:nvPr>
        </p:nvSpPr>
        <p:spPr>
          <a:prstGeom prst="rect">
            <a:avLst/>
          </a:prstGeom>
        </p:spPr>
        <p:txBody>
          <a:bodyPr/>
          <a:lstStyle/>
          <a:p>
            <a:pPr algn="r" rtl="1">
              <a:defRPr/>
            </a:pPr>
            <a:r>
              <a:t>تمت إضافة السرد من قبل د. ريك غريفيث، الهيئة الإنجيلية الثقافية:</a:t>
            </a:r>
          </a:p>
          <a:p>
            <a:pPr algn="r" rtl="1">
              <a:defRPr/>
            </a:pPr>
            <a:r>
              <a:t>في بعض الأحيان يصنع المزارعون أنماطاً مُذهلة في محاصيلهم.</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a:p>
        </p:txBody>
      </p:sp>
      <p:sp>
        <p:nvSpPr>
          <p:cNvPr id="161" name="Shape 161"/>
          <p:cNvSpPr/>
          <p:nvPr>
            <p:ph type="body" sz="quarter" idx="1"/>
          </p:nvPr>
        </p:nvSpPr>
        <p:spPr>
          <a:prstGeom prst="rect">
            <a:avLst/>
          </a:prstGeom>
        </p:spPr>
        <p:txBody>
          <a:bodyPr/>
          <a:lstStyle/>
          <a:p>
            <a:pPr algn="r" rtl="1">
              <a:defRPr/>
            </a:pPr>
            <a:r>
              <a:t>كانت وعود عهد الله هي جعل أمة إسرائيل من إبراهيم.</a:t>
            </a:r>
          </a:p>
          <a:p>
            <a:pPr algn="r" rtl="1">
              <a:defRPr/>
            </a:pPr>
            <a:r>
              <a:t>ومع ذلك، انتهى الأمر بإسرائيل إلى العبودية في مصر لمدة 400 عام حتى موسى.</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a:pPr/>
          </a:p>
        </p:txBody>
      </p:sp>
      <p:sp>
        <p:nvSpPr>
          <p:cNvPr id="168" name="Shape 168"/>
          <p:cNvSpPr/>
          <p:nvPr>
            <p:ph type="body" sz="quarter" idx="1"/>
          </p:nvPr>
        </p:nvSpPr>
        <p:spPr>
          <a:prstGeom prst="rect">
            <a:avLst/>
          </a:prstGeom>
        </p:spPr>
        <p:txBody>
          <a:bodyPr/>
          <a:lstStyle/>
          <a:p>
            <a:pPr algn="r" rtl="1">
              <a:defRPr/>
            </a:pPr>
            <a:r>
              <a:t>لكن الله أخرج إسرائيل بأعجوبة من مصر.</a:t>
            </a:r>
          </a:p>
          <a:p>
            <a:pPr algn="r" rtl="1">
              <a:defRPr/>
            </a:pPr>
            <a:r>
              <a:t>كما مسح داود ليكون ملكه على الأمة.</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a:p>
        </p:txBody>
      </p:sp>
      <p:sp>
        <p:nvSpPr>
          <p:cNvPr id="175" name="Shape 175"/>
          <p:cNvSpPr/>
          <p:nvPr>
            <p:ph type="body" sz="quarter" idx="1"/>
          </p:nvPr>
        </p:nvSpPr>
        <p:spPr>
          <a:prstGeom prst="rect">
            <a:avLst/>
          </a:prstGeom>
        </p:spPr>
        <p:txBody>
          <a:bodyPr/>
          <a:lstStyle>
            <a:lvl1pPr algn="r" rtl="1">
              <a:defRPr/>
            </a:lvl1pPr>
          </a:lstStyle>
          <a:p>
            <a:pPr/>
            <a:r>
              <a:t>أنهى داود، ملك العهد، رعاية الأغنام لرعاية إسرائيل.</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lvl1pPr algn="r" rtl="1">
              <a:defRPr/>
            </a:lvl1pPr>
          </a:lstStyle>
          <a:p>
            <a:pPr/>
            <a:r>
              <a:t>لكن الناس بحاجة إلى معرفة كيفية عبادة الله أيضاً.</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p>
            <a:pPr algn="r" rtl="1">
              <a:defRPr/>
            </a:pPr>
            <a:r>
              <a:t>لقد بدأ الله بالفعل عبادة العهد في خيمة البرية.</a:t>
            </a:r>
          </a:p>
          <a:p>
            <a:pPr algn="r" rtl="1">
              <a:defRPr/>
            </a:pPr>
            <a:r>
              <a:t>كانت عبادة الإله الحقيقي هذه بقيادة رئيس الكهنة هارون.</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lvl1pPr algn="r" rtl="1">
              <a:defRPr/>
            </a:lvl1pPr>
          </a:lstStyle>
          <a:p>
            <a:pPr/>
            <a:r>
              <a:t>لكن الله حذر من أن رفض عبادة العهد سيكون له تكلفة.</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lvl1pPr algn="r" rtl="1">
              <a:defRPr/>
            </a:lvl1pPr>
          </a:lstStyle>
          <a:p>
            <a:pPr/>
            <a:r>
              <a:t>ستكون نتيجة العبادة الوثنية في نهاية المطاف المنفى من إسرائيل.</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lvl1pPr algn="r" rtl="1">
              <a:defRPr/>
            </a:lvl1pPr>
          </a:lstStyle>
          <a:p>
            <a:pPr/>
            <a:r>
              <a:t>في الوقت نفسه، تحدث الله من خلال العديد من الأنبياء عن الاسترداد.</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lvl1pPr algn="r" rtl="1">
              <a:defRPr/>
            </a:lvl1pPr>
          </a:lstStyle>
          <a:p>
            <a:pPr/>
            <a:r>
              <a:t>حبه العهدي سيعيد إسرائيل إلى أرضها بازدهار كبير.</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lvl1pPr algn="r" rtl="1">
              <a:defRPr/>
            </a:lvl1pPr>
          </a:lstStyle>
          <a:p>
            <a:pPr/>
            <a:r>
              <a:t>انتهى نفي إسرائيل في بابل وعاد الكثيرون في نهاية العهد القديم.</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 name="Shape 48"/>
          <p:cNvSpPr/>
          <p:nvPr>
            <p:ph type="sldImg"/>
          </p:nvPr>
        </p:nvSpPr>
        <p:spPr>
          <a:prstGeom prst="rect">
            <a:avLst/>
          </a:prstGeom>
        </p:spPr>
        <p:txBody>
          <a:bodyPr/>
          <a:lstStyle/>
          <a:p>
            <a:pPr/>
          </a:p>
        </p:txBody>
      </p:sp>
      <p:sp>
        <p:nvSpPr>
          <p:cNvPr id="49" name="Shape 49"/>
          <p:cNvSpPr/>
          <p:nvPr>
            <p:ph type="body" sz="quarter" idx="1"/>
          </p:nvPr>
        </p:nvSpPr>
        <p:spPr>
          <a:prstGeom prst="rect">
            <a:avLst/>
          </a:prstGeom>
        </p:spPr>
        <p:txBody>
          <a:bodyPr/>
          <a:lstStyle>
            <a:lvl1pPr algn="r" rtl="1">
              <a:defRPr/>
            </a:lvl1pPr>
          </a:lstStyle>
          <a:p>
            <a:pPr/>
            <a:r>
              <a:t>نُسميهم متاهات.</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lvl1pPr algn="r" rtl="1">
              <a:defRPr/>
            </a:lvl1pPr>
          </a:lstStyle>
          <a:p>
            <a:pPr/>
            <a:r>
              <a:t>ثم أرسل الله الملك الذي طال انتظاره في خط داود المسمى يسوع.</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p>
            <a:pPr algn="r" rtl="1">
              <a:defRPr/>
            </a:pPr>
            <a:r>
              <a:t>صنع يسوع معجزات مثل جعل الأعمى يرى - وهي علامة لم تحدث من قبل.</a:t>
            </a:r>
          </a:p>
          <a:p>
            <a:pPr algn="r" rtl="1">
              <a:defRPr/>
            </a:pPr>
            <a:r>
              <a:t>للأسف، حتى أن الأمة قتلت يسوع، لكن يسوع تنبأ بذلك مسبقاً.</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lvl1pPr algn="r" rtl="1">
              <a:defRPr/>
            </a:lvl1pPr>
          </a:lstStyle>
          <a:p>
            <a:pPr/>
            <a:r>
              <a:t>مكّنَ يسوع الرجال من المشاركة عنه بعد مغادرته.</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Shape 265"/>
          <p:cNvSpPr/>
          <p:nvPr>
            <p:ph type="sldImg"/>
          </p:nvPr>
        </p:nvSpPr>
        <p:spPr>
          <a:prstGeom prst="rect">
            <a:avLst/>
          </a:prstGeom>
        </p:spPr>
        <p:txBody>
          <a:bodyPr/>
          <a:lstStyle/>
          <a:p>
            <a:pPr/>
          </a:p>
        </p:txBody>
      </p:sp>
      <p:sp>
        <p:nvSpPr>
          <p:cNvPr id="266" name="Shape 266"/>
          <p:cNvSpPr/>
          <p:nvPr>
            <p:ph type="body" sz="quarter" idx="1"/>
          </p:nvPr>
        </p:nvSpPr>
        <p:spPr>
          <a:prstGeom prst="rect">
            <a:avLst/>
          </a:prstGeom>
        </p:spPr>
        <p:txBody>
          <a:bodyPr/>
          <a:lstStyle>
            <a:lvl1pPr algn="r" rtl="1">
              <a:defRPr/>
            </a:lvl1pPr>
          </a:lstStyle>
          <a:p>
            <a:pPr/>
            <a:r>
              <a:t>شارك هؤلاء المؤمنون الأوائل قصة الكتاب المقدس مع العالم الروماني.</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hape 274"/>
          <p:cNvSpPr/>
          <p:nvPr>
            <p:ph type="sldImg"/>
          </p:nvPr>
        </p:nvSpPr>
        <p:spPr>
          <a:prstGeom prst="rect">
            <a:avLst/>
          </a:prstGeom>
        </p:spPr>
        <p:txBody>
          <a:bodyPr/>
          <a:lstStyle/>
          <a:p>
            <a:pPr/>
          </a:p>
        </p:txBody>
      </p:sp>
      <p:sp>
        <p:nvSpPr>
          <p:cNvPr id="275" name="Shape 275"/>
          <p:cNvSpPr/>
          <p:nvPr>
            <p:ph type="body" sz="quarter" idx="1"/>
          </p:nvPr>
        </p:nvSpPr>
        <p:spPr>
          <a:prstGeom prst="rect">
            <a:avLst/>
          </a:prstGeom>
        </p:spPr>
        <p:txBody>
          <a:bodyPr/>
          <a:lstStyle/>
          <a:p>
            <a:pPr algn="r" rtl="1">
              <a:defRPr/>
            </a:pPr>
            <a:r>
              <a:t>اضطهدت روما هؤلاء الأتباع الأوائل الذين لم يعبدوا قيصر.</a:t>
            </a:r>
          </a:p>
          <a:p>
            <a:pPr algn="r" rtl="1">
              <a:defRPr/>
            </a:pPr>
            <a:r>
              <a:t>لكن هذا جعلهم يكتبون قصة الكتاب المقدس في العهد الجديد الخاص بنا.</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lgn="r" rtl="1">
              <a:defRPr/>
            </a:pPr>
            <a:r>
              <a:t>غالباً ما تعني معيشتهم من أجل الملك أنهم سيموتون من أجل الملك.</a:t>
            </a:r>
          </a:p>
          <a:p>
            <a:pPr algn="r" rtl="1">
              <a:defRPr/>
            </a:pPr>
            <a:r>
              <a:t>لكنهم علموا أنه بعد فترة من الضيقة العظيمة، سيُعيد الله الجنة!</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hape 291"/>
          <p:cNvSpPr/>
          <p:nvPr>
            <p:ph type="sldImg"/>
          </p:nvPr>
        </p:nvSpPr>
        <p:spPr>
          <a:prstGeom prst="rect">
            <a:avLst/>
          </a:prstGeom>
        </p:spPr>
        <p:txBody>
          <a:bodyPr/>
          <a:lstStyle/>
          <a:p>
            <a:pPr/>
          </a:p>
        </p:txBody>
      </p:sp>
      <p:sp>
        <p:nvSpPr>
          <p:cNvPr id="292" name="Shape 292"/>
          <p:cNvSpPr/>
          <p:nvPr>
            <p:ph type="body" sz="quarter" idx="1"/>
          </p:nvPr>
        </p:nvSpPr>
        <p:spPr>
          <a:prstGeom prst="rect">
            <a:avLst/>
          </a:prstGeom>
        </p:spPr>
        <p:txBody>
          <a:bodyPr/>
          <a:lstStyle/>
          <a:p>
            <a:pPr algn="r" rtl="1">
              <a:defRPr/>
            </a:pPr>
            <a:r>
              <a:t>سيعود الملك يسوع إلى الأرض في وقت غير معروف.</a:t>
            </a:r>
          </a:p>
          <a:p>
            <a:pPr algn="r" rtl="1">
              <a:defRPr/>
            </a:pPr>
            <a:r>
              <a:t>سيجلب يسوع السلام حتى بين الذئب والخروف كما قال إشعياء 11.</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Shape 298"/>
          <p:cNvSpPr/>
          <p:nvPr>
            <p:ph type="sldImg"/>
          </p:nvPr>
        </p:nvSpPr>
        <p:spPr>
          <a:prstGeom prst="rect">
            <a:avLst/>
          </a:prstGeom>
        </p:spPr>
        <p:txBody>
          <a:bodyPr/>
          <a:lstStyle/>
          <a:p>
            <a:pPr/>
          </a:p>
        </p:txBody>
      </p:sp>
      <p:sp>
        <p:nvSpPr>
          <p:cNvPr id="299" name="Shape 299"/>
          <p:cNvSpPr/>
          <p:nvPr>
            <p:ph type="body" sz="quarter" idx="1"/>
          </p:nvPr>
        </p:nvSpPr>
        <p:spPr>
          <a:prstGeom prst="rect">
            <a:avLst/>
          </a:prstGeom>
        </p:spPr>
        <p:txBody>
          <a:bodyPr/>
          <a:lstStyle/>
          <a:p>
            <a:pPr algn="r" rtl="1">
              <a:defRPr/>
            </a:pPr>
            <a:r>
              <a:t>في الواقع، لن تنتهي قصة الكتاب المقدس أبداً.</a:t>
            </a:r>
          </a:p>
          <a:p>
            <a:pPr algn="r" rtl="1">
              <a:defRPr/>
            </a:pPr>
            <a:r>
              <a:t>السلام بين الحيوانات ليس سوى جزء منه. سيكون الإنسان أخيراً في سلام أيضاً.</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a:p>
        </p:txBody>
      </p:sp>
      <p:sp>
        <p:nvSpPr>
          <p:cNvPr id="305" name="Shape 305"/>
          <p:cNvSpPr/>
          <p:nvPr>
            <p:ph type="body" sz="quarter" idx="1"/>
          </p:nvPr>
        </p:nvSpPr>
        <p:spPr>
          <a:prstGeom prst="rect">
            <a:avLst/>
          </a:prstGeom>
        </p:spPr>
        <p:txBody>
          <a:bodyPr/>
          <a:lstStyle/>
          <a:p>
            <a:pPr algn="r" rtl="1">
              <a:defRPr/>
            </a:pPr>
            <a:r>
              <a:t>هذه المملكة القادمة ستُعيد العالم إلى الله في النهاية.</a:t>
            </a:r>
          </a:p>
          <a:p>
            <a:pPr algn="r" rtl="1">
              <a:defRPr/>
            </a:pPr>
            <a:r>
              <a:t>في ذلك، سيعود السلام الذي شوهدَ لأول مرة في عدن تحت حكمه مع شجرة الحياة.</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lvl1pPr algn="r" rtl="1">
              <a:defRPr/>
            </a:lvl1pPr>
          </a:lstStyle>
          <a:p>
            <a:pPr/>
            <a:r>
              <a:t>لذا فإن قصة الكتاب المقدس هي واحدة من ملك حفظ العهد الذي سيعيد البشر إلى الخلق الأصلي حيث حكمنا معه ذات مرة. استخدم رجال الله مثل إبراهيم وموسى وداود وأخيراً يسوع للموت من أجل خطايانا. الإيمان بيسوع يعيدنا إلى الله برسالة إلى الأمم مفادها أن الله سيُعيد كل الخليقة.</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 name="Shape 54"/>
          <p:cNvSpPr/>
          <p:nvPr>
            <p:ph type="sldImg"/>
          </p:nvPr>
        </p:nvSpPr>
        <p:spPr>
          <a:prstGeom prst="rect">
            <a:avLst/>
          </a:prstGeom>
        </p:spPr>
        <p:txBody>
          <a:bodyPr/>
          <a:lstStyle/>
          <a:p>
            <a:pPr/>
          </a:p>
        </p:txBody>
      </p:sp>
      <p:sp>
        <p:nvSpPr>
          <p:cNvPr id="55" name="Shape 55"/>
          <p:cNvSpPr/>
          <p:nvPr>
            <p:ph type="body" sz="quarter" idx="1"/>
          </p:nvPr>
        </p:nvSpPr>
        <p:spPr>
          <a:prstGeom prst="rect">
            <a:avLst/>
          </a:prstGeom>
        </p:spPr>
        <p:txBody>
          <a:bodyPr/>
          <a:lstStyle>
            <a:lvl1pPr algn="r" rtl="1">
              <a:defRPr/>
            </a:lvl1pPr>
          </a:lstStyle>
          <a:p>
            <a:pPr/>
            <a:r>
              <a:t>إذا تم إسقاطك في وسط متاهة، أظن أنه سيتم تحديك للخروج.</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 name="Shape 60"/>
          <p:cNvSpPr/>
          <p:nvPr>
            <p:ph type="sldImg"/>
          </p:nvPr>
        </p:nvSpPr>
        <p:spPr>
          <a:prstGeom prst="rect">
            <a:avLst/>
          </a:prstGeom>
        </p:spPr>
        <p:txBody>
          <a:bodyPr/>
          <a:lstStyle/>
          <a:p>
            <a:pPr/>
          </a:p>
        </p:txBody>
      </p:sp>
      <p:sp>
        <p:nvSpPr>
          <p:cNvPr id="61" name="Shape 61"/>
          <p:cNvSpPr/>
          <p:nvPr>
            <p:ph type="body" sz="quarter" idx="1"/>
          </p:nvPr>
        </p:nvSpPr>
        <p:spPr>
          <a:prstGeom prst="rect">
            <a:avLst/>
          </a:prstGeom>
        </p:spPr>
        <p:txBody>
          <a:bodyPr/>
          <a:lstStyle>
            <a:lvl1pPr algn="r" rtl="1">
              <a:defRPr/>
            </a:lvl1pPr>
          </a:lstStyle>
          <a:p>
            <a:pPr/>
            <a:r>
              <a:t>حتى لو كنت تعلم أن لديها تصميم باكمان، فإن اجتياز المتاهة سيكون تحدياً.</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 name="Shape 66"/>
          <p:cNvSpPr/>
          <p:nvPr>
            <p:ph type="sldImg"/>
          </p:nvPr>
        </p:nvSpPr>
        <p:spPr>
          <a:prstGeom prst="rect">
            <a:avLst/>
          </a:prstGeom>
        </p:spPr>
        <p:txBody>
          <a:bodyPr/>
          <a:lstStyle/>
          <a:p>
            <a:pPr/>
          </a:p>
        </p:txBody>
      </p:sp>
      <p:sp>
        <p:nvSpPr>
          <p:cNvPr id="67" name="Shape 67"/>
          <p:cNvSpPr/>
          <p:nvPr>
            <p:ph type="body" sz="quarter" idx="1"/>
          </p:nvPr>
        </p:nvSpPr>
        <p:spPr>
          <a:prstGeom prst="rect">
            <a:avLst/>
          </a:prstGeom>
        </p:spPr>
        <p:txBody>
          <a:bodyPr/>
          <a:lstStyle>
            <a:lvl1pPr algn="r" rtl="1">
              <a:defRPr/>
            </a:lvl1pPr>
          </a:lstStyle>
          <a:p>
            <a:pPr/>
            <a:r>
              <a:t>لنفترض أنك أُسقطتَ في متاهة على شكل خريطة للولايات المتحدة الأمريكية، هل ستتمكن من العثور على طريقك؟</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 name="Shape 72"/>
          <p:cNvSpPr/>
          <p:nvPr>
            <p:ph type="sldImg"/>
          </p:nvPr>
        </p:nvSpPr>
        <p:spPr>
          <a:prstGeom prst="rect">
            <a:avLst/>
          </a:prstGeom>
        </p:spPr>
        <p:txBody>
          <a:bodyPr/>
          <a:lstStyle/>
          <a:p>
            <a:pPr/>
          </a:p>
        </p:txBody>
      </p:sp>
      <p:sp>
        <p:nvSpPr>
          <p:cNvPr id="73" name="Shape 73"/>
          <p:cNvSpPr/>
          <p:nvPr>
            <p:ph type="body" sz="quarter" idx="1"/>
          </p:nvPr>
        </p:nvSpPr>
        <p:spPr>
          <a:prstGeom prst="rect">
            <a:avLst/>
          </a:prstGeom>
        </p:spPr>
        <p:txBody>
          <a:bodyPr/>
          <a:lstStyle>
            <a:lvl1pPr algn="r" rtl="1">
              <a:defRPr/>
            </a:lvl1pPr>
          </a:lstStyle>
          <a:p>
            <a:pPr/>
            <a:r>
              <a:t>تكمن الصعوبة على أرض هذه المتاهات في أن الذُرة أطول منك - ولا يمكنك أن ترى بعيداً جداً إلى الأمام.</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 name="Shape 78"/>
          <p:cNvSpPr/>
          <p:nvPr>
            <p:ph type="sldImg"/>
          </p:nvPr>
        </p:nvSpPr>
        <p:spPr>
          <a:prstGeom prst="rect">
            <a:avLst/>
          </a:prstGeom>
        </p:spPr>
        <p:txBody>
          <a:bodyPr/>
          <a:lstStyle/>
          <a:p>
            <a:pPr/>
          </a:p>
        </p:txBody>
      </p:sp>
      <p:sp>
        <p:nvSpPr>
          <p:cNvPr id="79" name="Shape 79"/>
          <p:cNvSpPr/>
          <p:nvPr>
            <p:ph type="body" sz="quarter" idx="1"/>
          </p:nvPr>
        </p:nvSpPr>
        <p:spPr>
          <a:prstGeom prst="rect">
            <a:avLst/>
          </a:prstGeom>
        </p:spPr>
        <p:txBody>
          <a:bodyPr/>
          <a:lstStyle>
            <a:lvl1pPr algn="r" rtl="1">
              <a:defRPr/>
            </a:lvl1pPr>
          </a:lstStyle>
          <a:p>
            <a:pPr/>
            <a:r>
              <a:t>قد تجلب العلامة العرضية أدلة، ولكن التحدي لا يزال قائماً لأولئك الذين يسعون إلى إيجاد طريقهم.</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 name="Shape 84"/>
          <p:cNvSpPr/>
          <p:nvPr>
            <p:ph type="sldImg"/>
          </p:nvPr>
        </p:nvSpPr>
        <p:spPr>
          <a:prstGeom prst="rect">
            <a:avLst/>
          </a:prstGeom>
        </p:spPr>
        <p:txBody>
          <a:bodyPr/>
          <a:lstStyle/>
          <a:p>
            <a:pPr/>
          </a:p>
        </p:txBody>
      </p:sp>
      <p:sp>
        <p:nvSpPr>
          <p:cNvPr id="85" name="Shape 85"/>
          <p:cNvSpPr/>
          <p:nvPr>
            <p:ph type="body" sz="quarter" idx="1"/>
          </p:nvPr>
        </p:nvSpPr>
        <p:spPr>
          <a:prstGeom prst="rect">
            <a:avLst/>
          </a:prstGeom>
        </p:spPr>
        <p:txBody>
          <a:bodyPr/>
          <a:lstStyle>
            <a:lvl1pPr algn="r" rtl="1">
              <a:defRPr/>
            </a:lvl1pPr>
          </a:lstStyle>
          <a:p>
            <a:pPr/>
            <a:r>
              <a:t>قد يساعدك الجسر القصير على اكتساب بعض المنظور لمعرفة الاتجاه الذي تواجهه على الأقل.</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739900" y="2298700"/>
            <a:ext cx="20904200" cy="4635500"/>
          </a:xfrm>
          <a:prstGeom prst="rect">
            <a:avLst/>
          </a:prstGeom>
        </p:spPr>
        <p:txBody>
          <a:bodyPr anchor="b"/>
          <a:lstStyle/>
          <a:p>
            <a:pPr/>
            <a:r>
              <a:t>Title Text</a:t>
            </a:r>
          </a:p>
        </p:txBody>
      </p:sp>
      <p:sp>
        <p:nvSpPr>
          <p:cNvPr id="12" name="Body Level One…"/>
          <p:cNvSpPr txBox="1"/>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2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1739900" y="1778000"/>
            <a:ext cx="20904200" cy="10147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739900" y="355600"/>
            <a:ext cx="20904200" cy="344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4" name="Slide Number"/>
          <p:cNvSpPr txBox="1"/>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9pPr>
    </p:titleStyle>
    <p:bodyStyle>
      <a:lvl1pPr marL="1117600" marR="0" indent="-800100" algn="l" defTabSz="825500" rtl="0" latinLnBrk="0">
        <a:lnSpc>
          <a:spcPct val="100000"/>
        </a:lnSpc>
        <a:spcBef>
          <a:spcPts val="7300"/>
        </a:spcBef>
        <a:spcAft>
          <a:spcPts val="0"/>
        </a:spcAft>
        <a:buClrTx/>
        <a:buSzPct val="171000"/>
        <a:buFontTx/>
        <a:buChar char="•"/>
        <a:tabLst/>
        <a:defRPr b="0" baseline="0" cap="none" i="0" spc="0" strike="noStrike" sz="5600" u="none">
          <a:solidFill>
            <a:srgbClr val="FFFFFF"/>
          </a:solidFill>
          <a:uFillTx/>
          <a:latin typeface="+mn-lt"/>
          <a:ea typeface="+mn-ea"/>
          <a:cs typeface="+mn-cs"/>
          <a:sym typeface="Gill Sans"/>
        </a:defRPr>
      </a:lvl1pPr>
      <a:lvl2pPr marL="1562100" marR="0" indent="-800100" algn="l" defTabSz="825500" rtl="0" latinLnBrk="0">
        <a:lnSpc>
          <a:spcPct val="100000"/>
        </a:lnSpc>
        <a:spcBef>
          <a:spcPts val="7300"/>
        </a:spcBef>
        <a:spcAft>
          <a:spcPts val="0"/>
        </a:spcAft>
        <a:buClrTx/>
        <a:buSzPct val="171000"/>
        <a:buFontTx/>
        <a:buChar char="•"/>
        <a:tabLst/>
        <a:defRPr b="0" baseline="0" cap="none" i="0" spc="0" strike="noStrike" sz="5600" u="none">
          <a:solidFill>
            <a:srgbClr val="FFFFFF"/>
          </a:solidFill>
          <a:uFillTx/>
          <a:latin typeface="+mn-lt"/>
          <a:ea typeface="+mn-ea"/>
          <a:cs typeface="+mn-cs"/>
          <a:sym typeface="Gill Sans"/>
        </a:defRPr>
      </a:lvl2pPr>
      <a:lvl3pPr marL="2006600" marR="0" indent="-800100" algn="l" defTabSz="825500" rtl="0" latinLnBrk="0">
        <a:lnSpc>
          <a:spcPct val="100000"/>
        </a:lnSpc>
        <a:spcBef>
          <a:spcPts val="7300"/>
        </a:spcBef>
        <a:spcAft>
          <a:spcPts val="0"/>
        </a:spcAft>
        <a:buClrTx/>
        <a:buSzPct val="171000"/>
        <a:buFontTx/>
        <a:buChar char="•"/>
        <a:tabLst/>
        <a:defRPr b="0" baseline="0" cap="none" i="0" spc="0" strike="noStrike" sz="5600" u="none">
          <a:solidFill>
            <a:srgbClr val="FFFFFF"/>
          </a:solidFill>
          <a:uFillTx/>
          <a:latin typeface="+mn-lt"/>
          <a:ea typeface="+mn-ea"/>
          <a:cs typeface="+mn-cs"/>
          <a:sym typeface="Gill Sans"/>
        </a:defRPr>
      </a:lvl3pPr>
      <a:lvl4pPr marL="2451100" marR="0" indent="-800100" algn="l" defTabSz="825500" rtl="0" latinLnBrk="0">
        <a:lnSpc>
          <a:spcPct val="100000"/>
        </a:lnSpc>
        <a:spcBef>
          <a:spcPts val="7300"/>
        </a:spcBef>
        <a:spcAft>
          <a:spcPts val="0"/>
        </a:spcAft>
        <a:buClrTx/>
        <a:buSzPct val="171000"/>
        <a:buFontTx/>
        <a:buChar char="•"/>
        <a:tabLst/>
        <a:defRPr b="0" baseline="0" cap="none" i="0" spc="0" strike="noStrike" sz="5600" u="none">
          <a:solidFill>
            <a:srgbClr val="FFFFFF"/>
          </a:solidFill>
          <a:uFillTx/>
          <a:latin typeface="+mn-lt"/>
          <a:ea typeface="+mn-ea"/>
          <a:cs typeface="+mn-cs"/>
          <a:sym typeface="Gill Sans"/>
        </a:defRPr>
      </a:lvl4pPr>
      <a:lvl5pPr marL="2895600" marR="0" indent="-800100" algn="l" defTabSz="825500" rtl="0" latinLnBrk="0">
        <a:lnSpc>
          <a:spcPct val="100000"/>
        </a:lnSpc>
        <a:spcBef>
          <a:spcPts val="7300"/>
        </a:spcBef>
        <a:spcAft>
          <a:spcPts val="0"/>
        </a:spcAft>
        <a:buClrTx/>
        <a:buSzPct val="171000"/>
        <a:buFontTx/>
        <a:buChar char="•"/>
        <a:tabLst/>
        <a:defRPr b="0" baseline="0" cap="none" i="0" spc="0" strike="noStrike" sz="5600" u="none">
          <a:solidFill>
            <a:srgbClr val="FFFFFF"/>
          </a:solidFill>
          <a:uFillTx/>
          <a:latin typeface="+mn-lt"/>
          <a:ea typeface="+mn-ea"/>
          <a:cs typeface="+mn-cs"/>
          <a:sym typeface="Gill Sans"/>
        </a:defRPr>
      </a:lvl5pPr>
      <a:lvl6pPr marL="3251200" marR="0" indent="-800100" algn="l" defTabSz="825500" rtl="0" latinLnBrk="0">
        <a:lnSpc>
          <a:spcPct val="100000"/>
        </a:lnSpc>
        <a:spcBef>
          <a:spcPts val="7300"/>
        </a:spcBef>
        <a:spcAft>
          <a:spcPts val="0"/>
        </a:spcAft>
        <a:buClrTx/>
        <a:buSzPct val="171000"/>
        <a:buFontTx/>
        <a:buChar char="•"/>
        <a:tabLst/>
        <a:defRPr b="0" baseline="0" cap="none" i="0" spc="0" strike="noStrike" sz="5600" u="none">
          <a:solidFill>
            <a:srgbClr val="FFFFFF"/>
          </a:solidFill>
          <a:uFillTx/>
          <a:latin typeface="+mn-lt"/>
          <a:ea typeface="+mn-ea"/>
          <a:cs typeface="+mn-cs"/>
          <a:sym typeface="Gill Sans"/>
        </a:defRPr>
      </a:lvl6pPr>
      <a:lvl7pPr marL="3606800" marR="0" indent="-800100" algn="l" defTabSz="825500" rtl="0" latinLnBrk="0">
        <a:lnSpc>
          <a:spcPct val="100000"/>
        </a:lnSpc>
        <a:spcBef>
          <a:spcPts val="7300"/>
        </a:spcBef>
        <a:spcAft>
          <a:spcPts val="0"/>
        </a:spcAft>
        <a:buClrTx/>
        <a:buSzPct val="171000"/>
        <a:buFontTx/>
        <a:buChar char="•"/>
        <a:tabLst/>
        <a:defRPr b="0" baseline="0" cap="none" i="0" spc="0" strike="noStrike" sz="5600" u="none">
          <a:solidFill>
            <a:srgbClr val="FFFFFF"/>
          </a:solidFill>
          <a:uFillTx/>
          <a:latin typeface="+mn-lt"/>
          <a:ea typeface="+mn-ea"/>
          <a:cs typeface="+mn-cs"/>
          <a:sym typeface="Gill Sans"/>
        </a:defRPr>
      </a:lvl7pPr>
      <a:lvl8pPr marL="3962400" marR="0" indent="-800100" algn="l" defTabSz="825500" rtl="0" latinLnBrk="0">
        <a:lnSpc>
          <a:spcPct val="100000"/>
        </a:lnSpc>
        <a:spcBef>
          <a:spcPts val="7300"/>
        </a:spcBef>
        <a:spcAft>
          <a:spcPts val="0"/>
        </a:spcAft>
        <a:buClrTx/>
        <a:buSzPct val="171000"/>
        <a:buFontTx/>
        <a:buChar char="•"/>
        <a:tabLst/>
        <a:defRPr b="0" baseline="0" cap="none" i="0" spc="0" strike="noStrike" sz="5600" u="none">
          <a:solidFill>
            <a:srgbClr val="FFFFFF"/>
          </a:solidFill>
          <a:uFillTx/>
          <a:latin typeface="+mn-lt"/>
          <a:ea typeface="+mn-ea"/>
          <a:cs typeface="+mn-cs"/>
          <a:sym typeface="Gill Sans"/>
        </a:defRPr>
      </a:lvl8pPr>
      <a:lvl9pPr marL="4318000" marR="0" indent="-800100" algn="l" defTabSz="825500" rtl="0" latinLnBrk="0">
        <a:lnSpc>
          <a:spcPct val="100000"/>
        </a:lnSpc>
        <a:spcBef>
          <a:spcPts val="7300"/>
        </a:spcBef>
        <a:spcAft>
          <a:spcPts val="0"/>
        </a:spcAft>
        <a:buClrTx/>
        <a:buSzPct val="171000"/>
        <a:buFontTx/>
        <a:buChar char="•"/>
        <a:tabLst/>
        <a:defRPr b="0" baseline="0" cap="none" i="0" spc="0" strike="noStrike" sz="5600" u="none">
          <a:solidFill>
            <a:srgbClr val="FFFFFF"/>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12.jpeg"/><Relationship Id="rId6" Type="http://schemas.openxmlformats.org/officeDocument/2006/relationships/image" Target="../media/image4.png"/><Relationship Id="rId7" Type="http://schemas.openxmlformats.org/officeDocument/2006/relationships/image" Target="../media/image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tif"/><Relationship Id="rId4" Type="http://schemas.openxmlformats.org/officeDocument/2006/relationships/image" Target="../media/image12.jpeg"/><Relationship Id="rId5" Type="http://schemas.openxmlformats.org/officeDocument/2006/relationships/image" Target="../media/image5.png"/><Relationship Id="rId6" Type="http://schemas.openxmlformats.org/officeDocument/2006/relationships/image" Target="../media/image2.tif"/><Relationship Id="rId7" Type="http://schemas.openxmlformats.org/officeDocument/2006/relationships/image" Target="../media/image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tif"/><Relationship Id="rId4" Type="http://schemas.openxmlformats.org/officeDocument/2006/relationships/image" Target="../media/image12.jpe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2.tif"/><Relationship Id="rId8" Type="http://schemas.openxmlformats.org/officeDocument/2006/relationships/image" Target="../media/image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12.jpeg"/><Relationship Id="rId6" Type="http://schemas.openxmlformats.org/officeDocument/2006/relationships/image" Target="../media/image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jpeg"/><Relationship Id="rId4" Type="http://schemas.openxmlformats.org/officeDocument/2006/relationships/image" Target="../media/image4.tif"/><Relationship Id="rId5" Type="http://schemas.openxmlformats.org/officeDocument/2006/relationships/image" Target="../media/image12.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jpeg"/><Relationship Id="rId4" Type="http://schemas.openxmlformats.org/officeDocument/2006/relationships/image" Target="../media/image12.jpeg"/><Relationship Id="rId5" Type="http://schemas.openxmlformats.org/officeDocument/2006/relationships/image" Target="../media/image5.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jpeg"/><Relationship Id="rId4" Type="http://schemas.openxmlformats.org/officeDocument/2006/relationships/image" Target="../media/image12.jpeg"/><Relationship Id="rId5" Type="http://schemas.openxmlformats.org/officeDocument/2006/relationships/image" Target="../media/image5.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4.jpeg"/><Relationship Id="rId4" Type="http://schemas.openxmlformats.org/officeDocument/2006/relationships/image" Target="../media/image12.jpeg"/><Relationship Id="rId5" Type="http://schemas.openxmlformats.org/officeDocument/2006/relationships/image" Target="../media/image5.tif"/><Relationship Id="rId6" Type="http://schemas.openxmlformats.org/officeDocument/2006/relationships/image" Target="../media/image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5.jpeg"/><Relationship Id="rId4" Type="http://schemas.openxmlformats.org/officeDocument/2006/relationships/image" Target="../media/image12.jpeg"/><Relationship Id="rId5" Type="http://schemas.openxmlformats.org/officeDocument/2006/relationships/image" Target="../media/image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5.jpeg"/><Relationship Id="rId4" Type="http://schemas.openxmlformats.org/officeDocument/2006/relationships/image" Target="../media/image12.jpeg"/><Relationship Id="rId5" Type="http://schemas.openxmlformats.org/officeDocument/2006/relationships/image" Target="../media/image8.png"/><Relationship Id="rId6" Type="http://schemas.openxmlformats.org/officeDocument/2006/relationships/image" Target="../media/image9.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6.jpeg"/><Relationship Id="rId4" Type="http://schemas.openxmlformats.org/officeDocument/2006/relationships/image" Target="../media/image12.jpeg"/><Relationship Id="rId5" Type="http://schemas.openxmlformats.org/officeDocument/2006/relationships/image" Target="../media/image9.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6.jpeg"/><Relationship Id="rId4" Type="http://schemas.openxmlformats.org/officeDocument/2006/relationships/image" Target="../media/image12.jpeg"/><Relationship Id="rId5" Type="http://schemas.openxmlformats.org/officeDocument/2006/relationships/image" Target="../media/image9.png"/><Relationship Id="rId6" Type="http://schemas.openxmlformats.org/officeDocument/2006/relationships/image" Target="../media/image10.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7.jpeg"/><Relationship Id="rId4" Type="http://schemas.openxmlformats.org/officeDocument/2006/relationships/image" Target="../media/image12.jpeg"/><Relationship Id="rId5" Type="http://schemas.openxmlformats.org/officeDocument/2006/relationships/image" Target="../media/image1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7.jpe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8.jpe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2.png"/><Relationship Id="rId7" Type="http://schemas.openxmlformats.org/officeDocument/2006/relationships/image" Target="../media/image13.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8.jpeg"/><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12.jpeg"/><Relationship Id="rId7" Type="http://schemas.openxmlformats.org/officeDocument/2006/relationships/image" Target="../media/image12.png"/><Relationship Id="rId8" Type="http://schemas.openxmlformats.org/officeDocument/2006/relationships/image" Target="../media/image13.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9.jpeg"/><Relationship Id="rId4" Type="http://schemas.openxmlformats.org/officeDocument/2006/relationships/image" Target="../media/image14.png"/><Relationship Id="rId5" Type="http://schemas.openxmlformats.org/officeDocument/2006/relationships/image" Target="../media/image12.jpeg"/><Relationship Id="rId6" Type="http://schemas.openxmlformats.org/officeDocument/2006/relationships/image" Target="../media/image6.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9.jpeg"/><Relationship Id="rId4" Type="http://schemas.openxmlformats.org/officeDocument/2006/relationships/image" Target="../media/image14.png"/><Relationship Id="rId5" Type="http://schemas.openxmlformats.org/officeDocument/2006/relationships/image" Target="../media/image12.jpeg"/><Relationship Id="rId6" Type="http://schemas.openxmlformats.org/officeDocument/2006/relationships/image" Target="../media/image6.tif"/><Relationship Id="rId7" Type="http://schemas.openxmlformats.org/officeDocument/2006/relationships/image" Target="../media/image15.png"/><Relationship Id="rId8" Type="http://schemas.openxmlformats.org/officeDocument/2006/relationships/image" Target="../media/image16.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0.jpeg"/><Relationship Id="rId4" Type="http://schemas.openxmlformats.org/officeDocument/2006/relationships/image" Target="../media/image12.jpeg"/><Relationship Id="rId5" Type="http://schemas.openxmlformats.org/officeDocument/2006/relationships/image" Target="../media/image15.png"/><Relationship Id="rId6" Type="http://schemas.openxmlformats.org/officeDocument/2006/relationships/image" Target="../media/image1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0.jpeg"/><Relationship Id="rId4" Type="http://schemas.openxmlformats.org/officeDocument/2006/relationships/image" Target="../media/image12.jpeg"/><Relationship Id="rId5" Type="http://schemas.openxmlformats.org/officeDocument/2006/relationships/image" Target="../media/image7.tif"/><Relationship Id="rId6" Type="http://schemas.openxmlformats.org/officeDocument/2006/relationships/image" Target="../media/image15.png"/><Relationship Id="rId7" Type="http://schemas.openxmlformats.org/officeDocument/2006/relationships/image" Target="../media/image1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1.jpeg"/><Relationship Id="rId4" Type="http://schemas.openxmlformats.org/officeDocument/2006/relationships/image" Target="../media/image12.jpeg"/><Relationship Id="rId5" Type="http://schemas.openxmlformats.org/officeDocument/2006/relationships/image" Target="../media/image7.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1.jpeg"/><Relationship Id="rId4" Type="http://schemas.openxmlformats.org/officeDocument/2006/relationships/image" Target="../media/image12.jpeg"/><Relationship Id="rId5" Type="http://schemas.openxmlformats.org/officeDocument/2006/relationships/image" Target="../media/image17.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jpeg"/><Relationship Id="rId4" Type="http://schemas.openxmlformats.org/officeDocument/2006/relationships/image" Target="../media/image12.jpeg"/><Relationship Id="rId5" Type="http://schemas.openxmlformats.org/officeDocument/2006/relationships/image" Target="../media/image1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jpeg"/><Relationship Id="rId9" Type="http://schemas.openxmlformats.org/officeDocument/2006/relationships/image" Target="../media/image28.jpeg"/><Relationship Id="rId10" Type="http://schemas.openxmlformats.org/officeDocument/2006/relationships/image" Target="../media/image29.jpeg"/><Relationship Id="rId11" Type="http://schemas.openxmlformats.org/officeDocument/2006/relationships/image" Target="../media/image30.jpeg"/><Relationship Id="rId12" Type="http://schemas.openxmlformats.org/officeDocument/2006/relationships/image" Target="../media/image12.jpeg"/><Relationship Id="rId13" Type="http://schemas.openxmlformats.org/officeDocument/2006/relationships/image" Target="../media/image31.jpeg"/><Relationship Id="rId14" Type="http://schemas.openxmlformats.org/officeDocument/2006/relationships/image" Target="../media/image17.png"/><Relationship Id="rId15" Type="http://schemas.openxmlformats.org/officeDocument/2006/relationships/image" Target="../media/image32.jpeg"/><Relationship Id="rId16" Type="http://schemas.openxmlformats.org/officeDocument/2006/relationships/image" Target="../media/image33.jpeg"/><Relationship Id="rId17" Type="http://schemas.openxmlformats.org/officeDocument/2006/relationships/image" Target="../media/image34.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hyperlink" Target="https://biblestudydownloads.org/resource/%D9%82%D8%B5%D8%A9-%D8%A7%D9%84%D9%83%D8%AA%D8%A7%D8%A8-%D8%A7%D9%84%D9%85%D9%82%D8%AF%D8%B3/"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 name="Screen Shot 2022-08-26 at 12.56.39 PM.jpg" descr="Screen Shot 2022-08-26 at 12.56.39 PM.jpg"/>
          <p:cNvPicPr>
            <a:picLocks noChangeAspect="1"/>
          </p:cNvPicPr>
          <p:nvPr/>
        </p:nvPicPr>
        <p:blipFill>
          <a:blip r:embed="rId3">
            <a:extLst/>
          </a:blip>
          <a:stretch>
            <a:fillRect/>
          </a:stretch>
        </p:blipFill>
        <p:spPr>
          <a:xfrm>
            <a:off x="1524000" y="190500"/>
            <a:ext cx="21336000" cy="13335000"/>
          </a:xfrm>
          <a:prstGeom prst="rect">
            <a:avLst/>
          </a:prstGeom>
          <a:ln w="12700">
            <a:miter lim="400000"/>
          </a:ln>
        </p:spPr>
      </p:pic>
      <p:sp>
        <p:nvSpPr>
          <p:cNvPr id="31" name="القسم الأول…"/>
          <p:cNvSpPr txBox="1"/>
          <p:nvPr>
            <p:ph type="ctrTitle"/>
          </p:nvPr>
        </p:nvSpPr>
        <p:spPr>
          <a:xfrm>
            <a:off x="1739900" y="3022599"/>
            <a:ext cx="20904200" cy="5905895"/>
          </a:xfrm>
          <a:prstGeom prst="rect">
            <a:avLst/>
          </a:prstGeom>
          <a:effectLst>
            <a:outerShdw sx="100000" sy="100000" kx="0" ky="0" algn="b" rotWithShape="0" blurRad="50800" dist="101600" dir="2700000">
              <a:srgbClr val="000000">
                <a:alpha val="78041"/>
              </a:srgbClr>
            </a:outerShdw>
          </a:effectLst>
        </p:spPr>
        <p:txBody>
          <a:bodyPr/>
          <a:lstStyle/>
          <a:p>
            <a:pPr>
              <a:defRPr b="1" sz="15700">
                <a:effectLst>
                  <a:outerShdw sx="100000" sy="100000" kx="0" ky="0" algn="b" rotWithShape="0" blurRad="12700" dist="63500" dir="18900000">
                    <a:srgbClr val="000000"/>
                  </a:outerShdw>
                </a:effectLst>
              </a:defRPr>
            </a:pPr>
            <a:r>
              <a:t>القسم الأول</a:t>
            </a:r>
          </a:p>
          <a:p>
            <a:pPr>
              <a:defRPr b="1" sz="15700">
                <a:effectLst>
                  <a:outerShdw sx="100000" sy="100000" kx="0" ky="0" algn="b" rotWithShape="0" blurRad="12700" dist="63500" dir="18900000">
                    <a:srgbClr val="000000"/>
                  </a:outerShdw>
                </a:effectLst>
              </a:defRPr>
            </a:pPr>
            <a:r>
              <a:t>لمحة عامة</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 name="Double-click to edit"/>
          <p:cNvSpPr txBox="1"/>
          <p:nvPr>
            <p:ph type="ctrTitle"/>
          </p:nvPr>
        </p:nvSpPr>
        <p:spPr>
          <a:prstGeom prst="rect">
            <a:avLst/>
          </a:prstGeom>
        </p:spPr>
        <p:txBody>
          <a:bodyPr/>
          <a:lstStyle/>
          <a:p>
            <a:pPr/>
          </a:p>
        </p:txBody>
      </p:sp>
      <p:sp>
        <p:nvSpPr>
          <p:cNvPr id="82" name="Double-click to edit"/>
          <p:cNvSpPr txBox="1"/>
          <p:nvPr>
            <p:ph type="subTitle" sz="quarter" idx="1"/>
          </p:nvPr>
        </p:nvSpPr>
        <p:spPr>
          <a:prstGeom prst="rect">
            <a:avLst/>
          </a:prstGeom>
        </p:spPr>
        <p:txBody>
          <a:bodyPr/>
          <a:lstStyle/>
          <a:p>
            <a:pPr/>
          </a:p>
        </p:txBody>
      </p:sp>
      <p:pic>
        <p:nvPicPr>
          <p:cNvPr id="83" name="corn-maze-1.jpg" descr="corn-maze-1.jpg"/>
          <p:cNvPicPr>
            <a:picLocks noChangeAspect="1"/>
          </p:cNvPicPr>
          <p:nvPr/>
        </p:nvPicPr>
        <p:blipFill>
          <a:blip r:embed="rId3">
            <a:extLst/>
          </a:blip>
          <a:stretch>
            <a:fillRect/>
          </a:stretch>
        </p:blipFill>
        <p:spPr>
          <a:xfrm>
            <a:off x="-68580" y="-3636532"/>
            <a:ext cx="24749760" cy="206969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 name="Double-click to edit"/>
          <p:cNvSpPr txBox="1"/>
          <p:nvPr>
            <p:ph type="ctrTitle"/>
          </p:nvPr>
        </p:nvSpPr>
        <p:spPr>
          <a:prstGeom prst="rect">
            <a:avLst/>
          </a:prstGeom>
        </p:spPr>
        <p:txBody>
          <a:bodyPr/>
          <a:lstStyle/>
          <a:p>
            <a:pPr/>
          </a:p>
        </p:txBody>
      </p:sp>
      <p:sp>
        <p:nvSpPr>
          <p:cNvPr id="88" name="Double-click to edit"/>
          <p:cNvSpPr txBox="1"/>
          <p:nvPr>
            <p:ph type="subTitle" sz="quarter" idx="1"/>
          </p:nvPr>
        </p:nvSpPr>
        <p:spPr>
          <a:prstGeom prst="rect">
            <a:avLst/>
          </a:prstGeom>
        </p:spPr>
        <p:txBody>
          <a:bodyPr/>
          <a:lstStyle/>
          <a:p>
            <a:pPr/>
          </a:p>
        </p:txBody>
      </p:sp>
      <p:pic>
        <p:nvPicPr>
          <p:cNvPr id="89" name="Lethbridge-corn-maze-2.jpg" descr="Lethbridge-corn-maze-2.jpg"/>
          <p:cNvPicPr>
            <a:picLocks noChangeAspect="1"/>
          </p:cNvPicPr>
          <p:nvPr/>
        </p:nvPicPr>
        <p:blipFill>
          <a:blip r:embed="rId3">
            <a:extLst/>
          </a:blip>
          <a:stretch>
            <a:fillRect/>
          </a:stretch>
        </p:blipFill>
        <p:spPr>
          <a:xfrm>
            <a:off x="-2007957" y="-6846635"/>
            <a:ext cx="26672714" cy="2667267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3" name="Title16x9.jpg" descr="Title16x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94" name="الأهداف:…"/>
          <p:cNvSpPr txBox="1"/>
          <p:nvPr/>
        </p:nvSpPr>
        <p:spPr>
          <a:xfrm>
            <a:off x="946640" y="2856124"/>
            <a:ext cx="21780501" cy="50127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1">
              <a:defRPr b="1" i="1" sz="9600"/>
            </a:pPr>
            <a:r>
              <a:t>الأهداف:</a:t>
            </a:r>
          </a:p>
          <a:p>
            <a:pPr algn="r" rtl="1">
              <a:defRPr b="1" i="1" sz="9600"/>
            </a:pPr>
            <a:r>
              <a:t>1. تعرف على بنية كتابنا المقدس العربي</a:t>
            </a:r>
          </a:p>
          <a:p>
            <a:pPr algn="r" rtl="1">
              <a:defRPr b="1" i="1" sz="9600"/>
            </a:pPr>
            <a:r>
              <a:t>2. تُقدر السرد الرئيسي للكتاب المقدس</a:t>
            </a:r>
          </a:p>
        </p:txBody>
      </p:sp>
    </p:spTree>
  </p:cSld>
  <p:clrMapOvr>
    <a:masterClrMapping/>
  </p:clrMapOvr>
  <mc:AlternateContent xmlns:mc="http://schemas.openxmlformats.org/markup-compatibility/2006">
    <mc:Choice xmlns:p14="http://schemas.microsoft.com/office/powerpoint/2010/main" Requires="p14">
      <p:transition spd="slow" advClick="0" advTm="0" p14:dur="2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94">
                                            <p:bg/>
                                          </p:spTgt>
                                        </p:tgtEl>
                                        <p:attrNameLst>
                                          <p:attrName>style.visibility</p:attrName>
                                        </p:attrNameLst>
                                      </p:cBhvr>
                                      <p:to>
                                        <p:strVal val="visible"/>
                                      </p:to>
                                    </p:set>
                                    <p:animEffect filter="fade" transition="in">
                                      <p:cBhvr>
                                        <p:cTn id="7" dur="1000"/>
                                        <p:tgtEl>
                                          <p:spTgt spid="9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94">
                                            <p:txEl>
                                              <p:pRg st="0" end="0"/>
                                            </p:txEl>
                                          </p:spTgt>
                                        </p:tgtEl>
                                        <p:attrNameLst>
                                          <p:attrName>style.visibility</p:attrName>
                                        </p:attrNameLst>
                                      </p:cBhvr>
                                      <p:to>
                                        <p:strVal val="visible"/>
                                      </p:to>
                                    </p:set>
                                    <p:animEffect filter="fade" transition="in">
                                      <p:cBhvr>
                                        <p:cTn id="10" dur="1000"/>
                                        <p:tgtEl>
                                          <p:spTgt spid="9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94">
                                            <p:txEl>
                                              <p:pRg st="1" end="1"/>
                                            </p:txEl>
                                          </p:spTgt>
                                        </p:tgtEl>
                                        <p:attrNameLst>
                                          <p:attrName>style.visibility</p:attrName>
                                        </p:attrNameLst>
                                      </p:cBhvr>
                                      <p:to>
                                        <p:strVal val="visible"/>
                                      </p:to>
                                    </p:set>
                                    <p:animEffect filter="fade" transition="in">
                                      <p:cBhvr>
                                        <p:cTn id="15" dur="1000"/>
                                        <p:tgtEl>
                                          <p:spTgt spid="9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94">
                                            <p:txEl>
                                              <p:pRg st="2" end="2"/>
                                            </p:txEl>
                                          </p:spTgt>
                                        </p:tgtEl>
                                        <p:attrNameLst>
                                          <p:attrName>style.visibility</p:attrName>
                                        </p:attrNameLst>
                                      </p:cBhvr>
                                      <p:to>
                                        <p:strVal val="visible"/>
                                      </p:to>
                                    </p:set>
                                    <p:animEffect filter="fade" transition="in">
                                      <p:cBhvr>
                                        <p:cTn id="20" dur="1000"/>
                                        <p:tgtEl>
                                          <p:spTgt spid="9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xit" nodeType="clickEffect" presetSubtype="0" presetID="1" grpId="2" fill="hold">
                                  <p:stCondLst>
                                    <p:cond delay="0"/>
                                  </p:stCondLst>
                                  <p:iterate type="el" backwards="0">
                                    <p:tmAbs val="0"/>
                                  </p:iterate>
                                  <p:childTnLst>
                                    <p:set>
                                      <p:cBhvr>
                                        <p:cTn id="24" fill="hold">
                                          <p:stCondLst>
                                            <p:cond delay="0"/>
                                          </p:stCondLst>
                                        </p:cTn>
                                        <p:tgtEl>
                                          <p:spTgt spid="94">
                                            <p:txEl>
                                              <p:pRg st="0" end="0"/>
                                            </p:txEl>
                                          </p:spTgt>
                                        </p:tgtEl>
                                        <p:attrNameLst>
                                          <p:attrName>style.visibility</p:attrName>
                                        </p:attrNameLst>
                                      </p:cBhvr>
                                      <p:to>
                                        <p:strVal val="hidden"/>
                                      </p:to>
                                    </p:set>
                                  </p:childTnLst>
                                </p:cTn>
                              </p:par>
                              <p:par>
                                <p:cTn id="25" presetClass="exit" nodeType="withEffect" presetSubtype="0" presetID="1" grpId="2" fill="hold">
                                  <p:stCondLst>
                                    <p:cond delay="0"/>
                                  </p:stCondLst>
                                  <p:iterate type="el" backwards="0">
                                    <p:tmAbs val="0"/>
                                  </p:iterate>
                                  <p:childTnLst>
                                    <p:set>
                                      <p:cBhvr>
                                        <p:cTn id="26" fill="hold">
                                          <p:stCondLst>
                                            <p:cond delay="0"/>
                                          </p:stCondLst>
                                        </p:cTn>
                                        <p:tgtEl>
                                          <p:spTgt spid="94">
                                            <p:txEl>
                                              <p:pRg st="1" end="1"/>
                                            </p:txEl>
                                          </p:spTgt>
                                        </p:tgtEl>
                                        <p:attrNameLst>
                                          <p:attrName>style.visibility</p:attrName>
                                        </p:attrNameLst>
                                      </p:cBhvr>
                                      <p:to>
                                        <p:strVal val="hidden"/>
                                      </p:to>
                                    </p:set>
                                  </p:childTnLst>
                                </p:cTn>
                              </p:par>
                              <p:par>
                                <p:cTn id="27" presetClass="exit" nodeType="withEffect" presetSubtype="0" presetID="1" grpId="2" fill="hold">
                                  <p:stCondLst>
                                    <p:cond delay="0"/>
                                  </p:stCondLst>
                                  <p:iterate type="el" backwards="0">
                                    <p:tmAbs val="0"/>
                                  </p:iterate>
                                  <p:childTnLst>
                                    <p:set>
                                      <p:cBhvr>
                                        <p:cTn id="28" fill="hold">
                                          <p:stCondLst>
                                            <p:cond delay="0"/>
                                          </p:stCondLst>
                                        </p:cTn>
                                        <p:tgtEl>
                                          <p:spTgt spid="94">
                                            <p:txEl>
                                              <p:pRg st="2" end="2"/>
                                            </p:txEl>
                                          </p:spTgt>
                                        </p:tgtEl>
                                        <p:attrNameLst>
                                          <p:attrName>style.visibility</p:attrName>
                                        </p:attrNameLst>
                                      </p:cBhvr>
                                      <p:to>
                                        <p:strVal val="hidden"/>
                                      </p:to>
                                    </p:set>
                                  </p:childTnLst>
                                </p:cTn>
                              </p:par>
                              <p:par>
                                <p:cTn id="29" presetClass="exit" nodeType="withEffect" presetSubtype="0" presetID="1" grpId="2" fill="hold">
                                  <p:stCondLst>
                                    <p:cond delay="0"/>
                                  </p:stCondLst>
                                  <p:iterate type="el" backwards="0">
                                    <p:tmAbs val="0"/>
                                  </p:iterate>
                                  <p:childTnLst>
                                    <p:set>
                                      <p:cBhvr>
                                        <p:cTn id="30" fill="hold">
                                          <p:stCondLst>
                                            <p:cond delay="0"/>
                                          </p:stCondLst>
                                        </p:cTn>
                                        <p:tgtEl>
                                          <p:spTgt spid="94">
                                            <p:bg/>
                                          </p:spTgt>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4" grpId="2"/>
      <p:bldP build="p" bldLvl="5" animBg="1" rev="0" advAuto="0" spid="94"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5-12-5-5-12…"/>
          <p:cNvSpPr txBox="1"/>
          <p:nvPr>
            <p:ph type="ctrTitle"/>
          </p:nvPr>
        </p:nvSpPr>
        <p:spPr>
          <a:prstGeom prst="rect">
            <a:avLst/>
          </a:prstGeom>
        </p:spPr>
        <p:txBody>
          <a:bodyPr/>
          <a:lstStyle/>
          <a:p>
            <a:pPr>
              <a:defRPr b="1" sz="14400"/>
            </a:pPr>
            <a:r>
              <a:t>5-12-5-5-12</a:t>
            </a:r>
          </a:p>
          <a:p>
            <a:pPr>
              <a:defRPr b="1" sz="14400"/>
            </a:pPr>
            <a:r>
              <a:t>4-1-21-1</a:t>
            </a:r>
          </a:p>
        </p:txBody>
      </p:sp>
    </p:spTree>
  </p:cSld>
  <p:clrMapOvr>
    <a:masterClrMapping/>
  </p:clrMapOvr>
  <mc:AlternateContent xmlns:mc="http://schemas.openxmlformats.org/markup-compatibility/2006">
    <mc:Choice xmlns:p14="http://schemas.microsoft.com/office/powerpoint/2010/main" Requires="p14">
      <p:transition spd="slow" advClick="1" p14:dur="6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wd" backwards="0">
                                    <p:tmAbs val="0"/>
                                  </p:iterate>
                                  <p:childTnLst>
                                    <p:set>
                                      <p:cBhvr>
                                        <p:cTn id="6" fill="hold"/>
                                        <p:tgtEl>
                                          <p:spTgt spid="98"/>
                                        </p:tgtEl>
                                        <p:attrNameLst>
                                          <p:attrName>style.visibility</p:attrName>
                                        </p:attrNameLst>
                                      </p:cBhvr>
                                      <p:to>
                                        <p:strVal val="visible"/>
                                      </p:to>
                                    </p:set>
                                    <p:animEffect filter="fade" transition="in">
                                      <p:cBhvr>
                                        <p:cTn id="7" dur="1000"/>
                                        <p:tgtEl>
                                          <p:spTgt spid="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8"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 name="5-12-5-5-12…"/>
          <p:cNvSpPr txBox="1"/>
          <p:nvPr>
            <p:ph type="ctrTitle"/>
          </p:nvPr>
        </p:nvSpPr>
        <p:spPr>
          <a:prstGeom prst="rect">
            <a:avLst/>
          </a:prstGeom>
        </p:spPr>
        <p:txBody>
          <a:bodyPr/>
          <a:lstStyle/>
          <a:p>
            <a:pPr>
              <a:defRPr b="1" sz="14400"/>
            </a:pPr>
            <a:r>
              <a:t>5-12-5-5-12</a:t>
            </a:r>
          </a:p>
          <a:p>
            <a:pPr rtl="1">
              <a:defRPr b="1" sz="14400"/>
            </a:pPr>
            <a:r>
              <a:t>العهد القديم</a:t>
            </a:r>
          </a:p>
        </p:txBody>
      </p:sp>
      <p:sp>
        <p:nvSpPr>
          <p:cNvPr id="103" name="P______________…"/>
          <p:cNvSpPr txBox="1"/>
          <p:nvPr>
            <p:ph type="subTitle" sz="half" idx="1"/>
          </p:nvPr>
        </p:nvSpPr>
        <p:spPr>
          <a:xfrm>
            <a:off x="1739900" y="7061200"/>
            <a:ext cx="20904200" cy="3810000"/>
          </a:xfrm>
          <a:prstGeom prst="rect">
            <a:avLst/>
          </a:prstGeom>
        </p:spPr>
        <p:txBody>
          <a:bodyPr>
            <a:normAutofit fontScale="100000" lnSpcReduction="0"/>
          </a:bodyPr>
          <a:lstStyle/>
          <a:p>
            <a:pPr marR="420623" defTabSz="420623">
              <a:defRPr b="1" sz="1104">
                <a:solidFill>
                  <a:srgbClr val="000000"/>
                </a:solidFill>
                <a:latin typeface="Cambria"/>
                <a:ea typeface="Cambria"/>
                <a:cs typeface="Cambria"/>
                <a:sym typeface="Cambria"/>
              </a:defRPr>
            </a:pPr>
            <a:r>
              <a:t>P______________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H___________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P____________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b="1" sz="1104">
                <a:solidFill>
                  <a:srgbClr val="000000"/>
                </a:solidFill>
                <a:latin typeface="Cambria"/>
                <a:ea typeface="Cambria"/>
                <a:cs typeface="Cambria"/>
                <a:sym typeface="Cambria"/>
              </a:defRPr>
            </a:pPr>
            <a:r>
              <a:t>P______________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H___________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P____________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p:txBody>
      </p:sp>
      <p:graphicFrame>
        <p:nvGraphicFramePr>
          <p:cNvPr id="104" name="Table 1"/>
          <p:cNvGraphicFramePr/>
          <p:nvPr/>
        </p:nvGraphicFramePr>
        <p:xfrm>
          <a:off x="1663700" y="7264400"/>
          <a:ext cx="21132801" cy="4191000"/>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4226560"/>
                <a:gridCol w="4226560"/>
                <a:gridCol w="4226560"/>
                <a:gridCol w="4226560"/>
                <a:gridCol w="4226560"/>
              </a:tblGrid>
              <a:tr h="2955429">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أسفار موسى الخمسة</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أسفار التاريخية</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أسفار الشعرية</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أسفار أنبياء الكبار</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أسفار أنبياء الصغار</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r>
              <a:tr h="1235571">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٥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١٢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٥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٥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١٢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02"/>
                                        </p:tgtEl>
                                        <p:attrNameLst>
                                          <p:attrName>style.visibility</p:attrName>
                                        </p:attrNameLst>
                                      </p:cBhvr>
                                      <p:to>
                                        <p:strVal val="visible"/>
                                      </p:to>
                                    </p:set>
                                    <p:animEffect filter="fade" transition="in">
                                      <p:cBhvr>
                                        <p:cTn id="7" dur="20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04"/>
                                        </p:tgtEl>
                                        <p:attrNameLst>
                                          <p:attrName>style.visibility</p:attrName>
                                        </p:attrNameLst>
                                      </p:cBhvr>
                                      <p:to>
                                        <p:strVal val="visible"/>
                                      </p:to>
                                    </p:set>
                                    <p:animEffect filter="fade" transition="in">
                                      <p:cBhvr>
                                        <p:cTn id="12" dur="10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2" grpId="1"/>
      <p:bldP build="whole" bldLvl="1" animBg="1" rev="0" advAuto="0" spid="104" grpId="2"/>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 name="4-1-21-1…"/>
          <p:cNvSpPr txBox="1"/>
          <p:nvPr>
            <p:ph type="ctrTitle"/>
          </p:nvPr>
        </p:nvSpPr>
        <p:spPr>
          <a:prstGeom prst="rect">
            <a:avLst/>
          </a:prstGeom>
        </p:spPr>
        <p:txBody>
          <a:bodyPr/>
          <a:lstStyle/>
          <a:p>
            <a:pPr>
              <a:defRPr b="1" sz="14400"/>
            </a:pPr>
            <a:r>
              <a:t>4-1-21-1</a:t>
            </a:r>
          </a:p>
          <a:p>
            <a:pPr rtl="1">
              <a:defRPr b="1" sz="14400"/>
            </a:pPr>
            <a:r>
              <a:t>العهد الجديد</a:t>
            </a:r>
          </a:p>
        </p:txBody>
      </p:sp>
      <p:sp>
        <p:nvSpPr>
          <p:cNvPr id="109" name="P______________…"/>
          <p:cNvSpPr txBox="1"/>
          <p:nvPr>
            <p:ph type="subTitle" sz="half" idx="1"/>
          </p:nvPr>
        </p:nvSpPr>
        <p:spPr>
          <a:xfrm>
            <a:off x="1739900" y="7061200"/>
            <a:ext cx="20904200" cy="3810000"/>
          </a:xfrm>
          <a:prstGeom prst="rect">
            <a:avLst/>
          </a:prstGeom>
        </p:spPr>
        <p:txBody>
          <a:bodyPr>
            <a:normAutofit fontScale="100000" lnSpcReduction="0"/>
          </a:bodyPr>
          <a:lstStyle/>
          <a:p>
            <a:pPr marR="420623" defTabSz="420623">
              <a:defRPr b="1" sz="1104">
                <a:solidFill>
                  <a:srgbClr val="000000"/>
                </a:solidFill>
                <a:latin typeface="Cambria"/>
                <a:ea typeface="Cambria"/>
                <a:cs typeface="Cambria"/>
                <a:sym typeface="Cambria"/>
              </a:defRPr>
            </a:pPr>
            <a:r>
              <a:t>P______________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H___________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P____________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b="1" sz="1104">
                <a:solidFill>
                  <a:srgbClr val="000000"/>
                </a:solidFill>
                <a:latin typeface="Cambria"/>
                <a:ea typeface="Cambria"/>
                <a:cs typeface="Cambria"/>
                <a:sym typeface="Cambria"/>
              </a:defRPr>
            </a:pPr>
            <a:r>
              <a:t>P______________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H___________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P____________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p:txBody>
      </p:sp>
      <p:graphicFrame>
        <p:nvGraphicFramePr>
          <p:cNvPr id="110" name="Table 1"/>
          <p:cNvGraphicFramePr/>
          <p:nvPr/>
        </p:nvGraphicFramePr>
        <p:xfrm>
          <a:off x="1663700" y="7264400"/>
          <a:ext cx="21132801" cy="4191000"/>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5283200"/>
                <a:gridCol w="5283200"/>
                <a:gridCol w="5283200"/>
                <a:gridCol w="5283200"/>
              </a:tblGrid>
              <a:tr h="2955429">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أناجيل</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تاريخ</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رسائل</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نبوة</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r>
              <a:tr h="1235571">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٤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١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٢١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١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3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10"/>
                                        </p:tgtEl>
                                        <p:attrNameLst>
                                          <p:attrName>style.visibility</p:attrName>
                                        </p:attrNameLst>
                                      </p:cBhvr>
                                      <p:to>
                                        <p:strVal val="visible"/>
                                      </p:to>
                                    </p:set>
                                    <p:animEffect filter="fade" transition="in">
                                      <p:cBhvr>
                                        <p:cTn id="7" dur="1000"/>
                                        <p:tgtEl>
                                          <p:spTgt spid="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0"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 name="5-12-5-5-12…"/>
          <p:cNvSpPr txBox="1"/>
          <p:nvPr>
            <p:ph type="ctrTitle"/>
          </p:nvPr>
        </p:nvSpPr>
        <p:spPr>
          <a:prstGeom prst="rect">
            <a:avLst/>
          </a:prstGeom>
        </p:spPr>
        <p:txBody>
          <a:bodyPr/>
          <a:lstStyle/>
          <a:p>
            <a:pPr>
              <a:defRPr b="1" sz="14400"/>
            </a:pPr>
            <a:r>
              <a:t>5-12-5-5-12</a:t>
            </a:r>
          </a:p>
          <a:p>
            <a:pPr>
              <a:defRPr b="1" sz="14400"/>
            </a:pPr>
            <a:r>
              <a:t>4-1-21-1</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wd" backwards="0">
                                    <p:tmAbs val="0"/>
                                  </p:iterate>
                                  <p:childTnLst>
                                    <p:set>
                                      <p:cBhvr>
                                        <p:cTn id="6" fill="hold"/>
                                        <p:tgtEl>
                                          <p:spTgt spid="114"/>
                                        </p:tgtEl>
                                        <p:attrNameLst>
                                          <p:attrName>style.visibility</p:attrName>
                                        </p:attrNameLst>
                                      </p:cBhvr>
                                      <p:to>
                                        <p:strVal val="visible"/>
                                      </p:to>
                                    </p:set>
                                    <p:animEffect filter="fade" transition="in">
                                      <p:cBhvr>
                                        <p:cTn id="7" dur="1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ID="10" grpId="2" fill="hold">
                                  <p:stCondLst>
                                    <p:cond delay="0"/>
                                  </p:stCondLst>
                                  <p:iterate type="el" backwards="0">
                                    <p:tmAbs val="0"/>
                                  </p:iterate>
                                  <p:childTnLst>
                                    <p:animEffect filter="fade" transition="out">
                                      <p:cBhvr>
                                        <p:cTn id="11" dur="1000" fill="hold"/>
                                        <p:tgtEl>
                                          <p:spTgt spid="114"/>
                                        </p:tgtEl>
                                      </p:cBhvr>
                                    </p:animEffect>
                                    <p:set>
                                      <p:cBhvr>
                                        <p:cTn id="12" fill="hold">
                                          <p:stCondLst>
                                            <p:cond delay="999"/>
                                          </p:stCondLst>
                                        </p:cTn>
                                        <p:tgtEl>
                                          <p:spTgt spid="11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4" grpId="1"/>
      <p:bldP build="whole" bldLvl="1" animBg="1" rev="0" advAuto="0" spid="114"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8" name="Title16x9.jpg" descr="Title16x9.jpg"/>
          <p:cNvPicPr>
            <a:picLocks noChangeAspect="1"/>
          </p:cNvPicPr>
          <p:nvPr/>
        </p:nvPicPr>
        <p:blipFill>
          <a:blip r:embed="rId3">
            <a:extLst/>
          </a:blip>
          <a:stretch>
            <a:fillRect/>
          </a:stretch>
        </p:blipFill>
        <p:spPr>
          <a:xfrm flipH="1">
            <a:off x="0" y="0"/>
            <a:ext cx="24384000" cy="13716000"/>
          </a:xfrm>
          <a:prstGeom prst="rect">
            <a:avLst/>
          </a:prstGeom>
          <a:ln w="12700">
            <a:miter lim="400000"/>
          </a:ln>
        </p:spPr>
      </p:pic>
      <p:pic>
        <p:nvPicPr>
          <p:cNvPr id="119" name="new eden.png" descr="new eden.png"/>
          <p:cNvPicPr>
            <a:picLocks noChangeAspect="1"/>
          </p:cNvPicPr>
          <p:nvPr/>
        </p:nvPicPr>
        <p:blipFill>
          <a:blip r:embed="rId4">
            <a:extLst/>
          </a:blip>
          <a:stretch>
            <a:fillRect/>
          </a:stretch>
        </p:blipFill>
        <p:spPr>
          <a:xfrm>
            <a:off x="11341100" y="-1600200"/>
            <a:ext cx="15062200" cy="15062200"/>
          </a:xfrm>
          <a:prstGeom prst="rect">
            <a:avLst/>
          </a:prstGeom>
          <a:ln w="12700">
            <a:miter lim="400000"/>
          </a:ln>
        </p:spPr>
      </p:pic>
      <p:pic>
        <p:nvPicPr>
          <p:cNvPr id="120" name="TitleStrip.jpg" descr="TitleStrip.jpg"/>
          <p:cNvPicPr>
            <a:picLocks noChangeAspect="1"/>
          </p:cNvPicPr>
          <p:nvPr/>
        </p:nvPicPr>
        <p:blipFill>
          <a:blip r:embed="rId5">
            <a:extLst/>
          </a:blip>
          <a:stretch>
            <a:fillRect/>
          </a:stretch>
        </p:blipFill>
        <p:spPr>
          <a:xfrm>
            <a:off x="0" y="12547600"/>
            <a:ext cx="24384000" cy="1168400"/>
          </a:xfrm>
          <a:prstGeom prst="rect">
            <a:avLst/>
          </a:prstGeom>
          <a:ln w="12700">
            <a:miter lim="400000"/>
          </a:ln>
        </p:spPr>
      </p:pic>
      <p:pic>
        <p:nvPicPr>
          <p:cNvPr id="121" name="Eagle.png" descr="Eagle.png"/>
          <p:cNvPicPr>
            <a:picLocks noChangeAspect="1"/>
          </p:cNvPicPr>
          <p:nvPr/>
        </p:nvPicPr>
        <p:blipFill>
          <a:blip r:embed="rId6">
            <a:extLst/>
          </a:blip>
          <a:stretch>
            <a:fillRect/>
          </a:stretch>
        </p:blipFill>
        <p:spPr>
          <a:xfrm flipH="1">
            <a:off x="-11328400" y="-12306300"/>
            <a:ext cx="11633200" cy="17983200"/>
          </a:xfrm>
          <a:prstGeom prst="rect">
            <a:avLst/>
          </a:prstGeom>
          <a:ln w="12700">
            <a:miter lim="400000"/>
          </a:ln>
        </p:spPr>
      </p:pic>
      <p:pic>
        <p:nvPicPr>
          <p:cNvPr id="122" name="new fuller tree art.png" descr="new fuller tree art.png"/>
          <p:cNvPicPr>
            <a:picLocks noChangeAspect="1"/>
          </p:cNvPicPr>
          <p:nvPr/>
        </p:nvPicPr>
        <p:blipFill>
          <a:blip r:embed="rId7">
            <a:extLst/>
          </a:blip>
          <a:stretch>
            <a:fillRect/>
          </a:stretch>
        </p:blipFill>
        <p:spPr>
          <a:xfrm>
            <a:off x="11620500" y="0"/>
            <a:ext cx="24384000" cy="15709900"/>
          </a:xfrm>
          <a:prstGeom prst="rect">
            <a:avLst/>
          </a:prstGeom>
          <a:ln w="12700">
            <a:miter lim="400000"/>
          </a:ln>
        </p:spPr>
      </p:pic>
      <p:sp>
        <p:nvSpPr>
          <p:cNvPr id="123" name="الخلق"/>
          <p:cNvSpPr txBox="1"/>
          <p:nvPr/>
        </p:nvSpPr>
        <p:spPr>
          <a:xfrm>
            <a:off x="698125" y="12462002"/>
            <a:ext cx="2670176" cy="983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الخلق</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path" nodeType="afterEffect" presetSubtype="0" presetID="-1" grpId="1" accel="50000" decel="50000" fill="hold">
                                  <p:stCondLst>
                                    <p:cond delay="0"/>
                                  </p:stCondLst>
                                  <p:childTnLst>
                                    <p:animMotion path="M 0.000000 0.000000 C 0.114724 0.575246 0.431844 0.936193 0.758301 1.096156 C 1.023914 1.226306 1.241303 1.075598 1.258784 1.031721" origin="layout" pathEditMode="relative">
                                      <p:cBhvr>
                                        <p:cTn id="6" dur="5000" fill="hold"/>
                                        <p:tgtEl>
                                          <p:spTgt spid="121"/>
                                        </p:tgtEl>
                                        <p:attrNameLst>
                                          <p:attrName>ppt_x</p:attrName>
                                          <p:attrName>ppt_y</p:attrName>
                                        </p:attrNameLst>
                                      </p:cBhvr>
                                    </p:animMotion>
                                  </p:childTnLst>
                                </p:cTn>
                              </p:par>
                            </p:childTnLst>
                          </p:cTn>
                        </p:par>
                        <p:par>
                          <p:cTn id="7" fill="hold">
                            <p:stCondLst>
                              <p:cond delay="0"/>
                            </p:stCondLst>
                            <p:childTnLst>
                              <p:par>
                                <p:cTn id="8" presetClass="emph" nodeType="withEffect" presetSubtype="0" presetID="6" grpId="2" accel="50000" decel="50000" fill="hold">
                                  <p:stCondLst>
                                    <p:cond delay="0"/>
                                  </p:stCondLst>
                                  <p:childTnLst>
                                    <p:animScale>
                                      <p:cBhvr>
                                        <p:cTn id="9" dur="5000" fill="hold"/>
                                        <p:tgtEl>
                                          <p:spTgt spid="121"/>
                                        </p:tgtEl>
                                      </p:cBhvr>
                                      <p:by x="14519" y="14519"/>
                                    </p:animScale>
                                  </p:childTnLst>
                                </p:cTn>
                              </p:par>
                            </p:childTnLst>
                          </p:cTn>
                        </p:par>
                      </p:childTnLst>
                    </p:cTn>
                  </p:par>
                  <p:par>
                    <p:cTn id="10" fill="hold">
                      <p:stCondLst>
                        <p:cond delay="indefinite"/>
                      </p:stCondLst>
                      <p:childTnLst>
                        <p:par>
                          <p:cTn id="11" fill="hold">
                            <p:stCondLst>
                              <p:cond delay="0"/>
                            </p:stCondLst>
                            <p:childTnLst>
                              <p:par>
                                <p:cTn id="12" presetClass="entr" nodeType="clickEffect" presetID="10" grpId="3" fill="hold">
                                  <p:stCondLst>
                                    <p:cond delay="0"/>
                                  </p:stCondLst>
                                  <p:iterate type="el" backwards="0">
                                    <p:tmAbs val="0"/>
                                  </p:iterate>
                                  <p:childTnLst>
                                    <p:set>
                                      <p:cBhvr>
                                        <p:cTn id="13" fill="hold"/>
                                        <p:tgtEl>
                                          <p:spTgt spid="122"/>
                                        </p:tgtEl>
                                        <p:attrNameLst>
                                          <p:attrName>style.visibility</p:attrName>
                                        </p:attrNameLst>
                                      </p:cBhvr>
                                      <p:to>
                                        <p:strVal val="visible"/>
                                      </p:to>
                                    </p:set>
                                    <p:animEffect filter="fade" transition="in">
                                      <p:cBhvr>
                                        <p:cTn id="14" dur="10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 grpId="3"/>
      <p:bldP build="whole" bldLvl="1" animBg="1" rev="0" advAuto="0" spid="121" grpId="2"/>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 name="snake posterized.tiff" descr="snake posterized.tiff"/>
          <p:cNvPicPr>
            <a:picLocks noChangeAspect="1"/>
          </p:cNvPicPr>
          <p:nvPr/>
        </p:nvPicPr>
        <p:blipFill>
          <a:blip r:embed="rId3">
            <a:extLst/>
          </a:blip>
          <a:stretch>
            <a:fillRect/>
          </a:stretch>
        </p:blipFill>
        <p:spPr>
          <a:xfrm>
            <a:off x="0" y="0"/>
            <a:ext cx="24384000" cy="16256000"/>
          </a:xfrm>
          <a:prstGeom prst="rect">
            <a:avLst/>
          </a:prstGeom>
          <a:ln w="12700">
            <a:miter lim="400000"/>
          </a:ln>
        </p:spPr>
      </p:pic>
      <p:pic>
        <p:nvPicPr>
          <p:cNvPr id="128"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129" name="new fuller tree art.png" descr="new fuller tree art.png"/>
          <p:cNvPicPr>
            <a:picLocks noChangeAspect="1"/>
          </p:cNvPicPr>
          <p:nvPr/>
        </p:nvPicPr>
        <p:blipFill>
          <a:blip r:embed="rId5">
            <a:extLst/>
          </a:blip>
          <a:stretch>
            <a:fillRect/>
          </a:stretch>
        </p:blipFill>
        <p:spPr>
          <a:xfrm>
            <a:off x="-12788900" y="0"/>
            <a:ext cx="24384000" cy="15709900"/>
          </a:xfrm>
          <a:prstGeom prst="rect">
            <a:avLst/>
          </a:prstGeom>
          <a:ln w="12700">
            <a:miter lim="400000"/>
          </a:ln>
        </p:spPr>
      </p:pic>
      <p:sp>
        <p:nvSpPr>
          <p:cNvPr id="130" name="المشكلة؟"/>
          <p:cNvSpPr txBox="1"/>
          <p:nvPr/>
        </p:nvSpPr>
        <p:spPr>
          <a:xfrm>
            <a:off x="562304" y="12640276"/>
            <a:ext cx="3857129" cy="983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المشكلة؟</a:t>
            </a:r>
          </a:p>
        </p:txBody>
      </p:sp>
      <p:pic>
        <p:nvPicPr>
          <p:cNvPr id="131" name="fruit posterized.tiff" descr="fruit posterized.tiff"/>
          <p:cNvPicPr>
            <a:picLocks noChangeAspect="1"/>
          </p:cNvPicPr>
          <p:nvPr/>
        </p:nvPicPr>
        <p:blipFill>
          <a:blip r:embed="rId6">
            <a:extLst/>
          </a:blip>
          <a:stretch>
            <a:fillRect/>
          </a:stretch>
        </p:blipFill>
        <p:spPr>
          <a:xfrm>
            <a:off x="4769814" y="-774700"/>
            <a:ext cx="17310101" cy="13906500"/>
          </a:xfrm>
          <a:prstGeom prst="rect">
            <a:avLst/>
          </a:prstGeom>
          <a:ln w="12700">
            <a:miter lim="400000"/>
          </a:ln>
        </p:spPr>
      </p:pic>
      <p:pic>
        <p:nvPicPr>
          <p:cNvPr id="132" name="artistic hand.png" descr="artistic hand.png"/>
          <p:cNvPicPr>
            <a:picLocks noChangeAspect="1"/>
          </p:cNvPicPr>
          <p:nvPr/>
        </p:nvPicPr>
        <p:blipFill>
          <a:blip r:embed="rId7">
            <a:extLst/>
          </a:blip>
          <a:stretch>
            <a:fillRect/>
          </a:stretch>
        </p:blipFill>
        <p:spPr>
          <a:xfrm>
            <a:off x="3962400" y="190500"/>
            <a:ext cx="15011400" cy="16471900"/>
          </a:xfrm>
          <a:prstGeom prst="rect">
            <a:avLst/>
          </a:prstGeom>
          <a:ln w="12700">
            <a:miter lim="400000"/>
          </a:ln>
        </p:spPr>
      </p:pic>
      <p:sp>
        <p:nvSpPr>
          <p:cNvPr id="133" name="Rectangle"/>
          <p:cNvSpPr/>
          <p:nvPr/>
        </p:nvSpPr>
        <p:spPr>
          <a:xfrm>
            <a:off x="16256000" y="508000"/>
            <a:ext cx="3022600" cy="1270000"/>
          </a:xfrm>
          <a:prstGeom prst="rect">
            <a:avLst/>
          </a:prstGeom>
          <a:solidFill>
            <a:srgbClr val="000000"/>
          </a:solidFill>
          <a:ln w="12700">
            <a:miter lim="400000"/>
          </a:ln>
        </p:spPr>
        <p:txBody>
          <a:bodyPr lIns="50800" tIns="50800" rIns="50800" bIns="50800" anchor="ctr"/>
          <a:lstStyle/>
          <a:p>
            <a:pPr>
              <a:defRPr sz="4000">
                <a:effectLst>
                  <a:outerShdw sx="100000" sy="100000" kx="0" ky="0" algn="b" rotWithShape="0" blurRad="38100" dist="12700" dir="5400000">
                    <a:srgbClr val="000000">
                      <a:alpha val="50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31"/>
                                        </p:tgtEl>
                                        <p:attrNameLst>
                                          <p:attrName>style.visibility</p:attrName>
                                        </p:attrNameLst>
                                      </p:cBhvr>
                                      <p:to>
                                        <p:strVal val="visible"/>
                                      </p:to>
                                    </p:set>
                                    <p:animEffect filter="fade" transition="in">
                                      <p:cBhvr>
                                        <p:cTn id="7" dur="1000"/>
                                        <p:tgtEl>
                                          <p:spTgt spid="131"/>
                                        </p:tgtEl>
                                      </p:cBhvr>
                                    </p:animEffect>
                                  </p:childTnLst>
                                </p:cTn>
                              </p:par>
                            </p:childTnLst>
                          </p:cTn>
                        </p:par>
                        <p:par>
                          <p:cTn id="8" fill="hold">
                            <p:stCondLst>
                              <p:cond delay="1000"/>
                            </p:stCondLst>
                            <p:childTnLst>
                              <p:par>
                                <p:cTn id="9" presetClass="entr" nodeType="afterEffect" presetSubtype="12" presetID="2" grpId="2" fill="hold">
                                  <p:stCondLst>
                                    <p:cond delay="0"/>
                                  </p:stCondLst>
                                  <p:iterate type="el" backwards="0">
                                    <p:tmAbs val="0"/>
                                  </p:iterate>
                                  <p:childTnLst>
                                    <p:set>
                                      <p:cBhvr>
                                        <p:cTn id="10" fill="hold"/>
                                        <p:tgtEl>
                                          <p:spTgt spid="132"/>
                                        </p:tgtEl>
                                        <p:attrNameLst>
                                          <p:attrName>style.visibility</p:attrName>
                                        </p:attrNameLst>
                                      </p:cBhvr>
                                      <p:to>
                                        <p:strVal val="visible"/>
                                      </p:to>
                                    </p:set>
                                    <p:anim calcmode="lin" valueType="num">
                                      <p:cBhvr>
                                        <p:cTn id="11" dur="1000" fill="hold"/>
                                        <p:tgtEl>
                                          <p:spTgt spid="132"/>
                                        </p:tgtEl>
                                        <p:attrNameLst>
                                          <p:attrName>ppt_x</p:attrName>
                                        </p:attrNameLst>
                                      </p:cBhvr>
                                      <p:tavLst>
                                        <p:tav tm="0">
                                          <p:val>
                                            <p:strVal val="0-#ppt_w/2"/>
                                          </p:val>
                                        </p:tav>
                                        <p:tav tm="100000">
                                          <p:val>
                                            <p:strVal val="#ppt_x"/>
                                          </p:val>
                                        </p:tav>
                                      </p:tavLst>
                                    </p:anim>
                                    <p:anim calcmode="lin" valueType="num">
                                      <p:cBhvr>
                                        <p:cTn id="12" dur="1000" fill="hold"/>
                                        <p:tgtEl>
                                          <p:spTgt spid="1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2" grpId="2"/>
      <p:bldP build="whole" bldLvl="1" animBg="1" rev="0" advAuto="0" spid="131"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snake posterized.tiff" descr="snake posterized.tiff"/>
          <p:cNvPicPr>
            <a:picLocks noChangeAspect="1"/>
          </p:cNvPicPr>
          <p:nvPr/>
        </p:nvPicPr>
        <p:blipFill>
          <a:blip r:embed="rId3">
            <a:extLst/>
          </a:blip>
          <a:stretch>
            <a:fillRect/>
          </a:stretch>
        </p:blipFill>
        <p:spPr>
          <a:xfrm>
            <a:off x="0" y="0"/>
            <a:ext cx="24384000" cy="16256000"/>
          </a:xfrm>
          <a:prstGeom prst="rect">
            <a:avLst/>
          </a:prstGeom>
          <a:ln w="12700">
            <a:miter lim="400000"/>
          </a:ln>
        </p:spPr>
      </p:pic>
      <p:pic>
        <p:nvPicPr>
          <p:cNvPr id="138"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139" name="new fuller tree art.png" descr="new fuller tree art.png"/>
          <p:cNvPicPr>
            <a:picLocks noChangeAspect="1"/>
          </p:cNvPicPr>
          <p:nvPr/>
        </p:nvPicPr>
        <p:blipFill>
          <a:blip r:embed="rId5">
            <a:extLst/>
          </a:blip>
          <a:stretch>
            <a:fillRect/>
          </a:stretch>
        </p:blipFill>
        <p:spPr>
          <a:xfrm>
            <a:off x="-12788900" y="0"/>
            <a:ext cx="24384000" cy="15709900"/>
          </a:xfrm>
          <a:prstGeom prst="rect">
            <a:avLst/>
          </a:prstGeom>
          <a:ln w="12700">
            <a:miter lim="400000"/>
          </a:ln>
        </p:spPr>
      </p:pic>
      <p:pic>
        <p:nvPicPr>
          <p:cNvPr id="140" name="better dead tree copy.png" descr="better dead tree copy.png"/>
          <p:cNvPicPr>
            <a:picLocks noChangeAspect="1"/>
          </p:cNvPicPr>
          <p:nvPr/>
        </p:nvPicPr>
        <p:blipFill>
          <a:blip r:embed="rId6">
            <a:extLst/>
          </a:blip>
          <a:stretch>
            <a:fillRect/>
          </a:stretch>
        </p:blipFill>
        <p:spPr>
          <a:xfrm rot="21403418">
            <a:off x="22735615" y="-558813"/>
            <a:ext cx="4347873" cy="14848874"/>
          </a:xfrm>
          <a:prstGeom prst="rect">
            <a:avLst/>
          </a:prstGeom>
          <a:ln w="12700">
            <a:miter lim="400000"/>
          </a:ln>
        </p:spPr>
      </p:pic>
      <p:pic>
        <p:nvPicPr>
          <p:cNvPr id="141" name="fruit posterized.tiff" descr="fruit posterized.tiff"/>
          <p:cNvPicPr>
            <a:picLocks noChangeAspect="1"/>
          </p:cNvPicPr>
          <p:nvPr/>
        </p:nvPicPr>
        <p:blipFill>
          <a:blip r:embed="rId7">
            <a:extLst/>
          </a:blip>
          <a:stretch>
            <a:fillRect/>
          </a:stretch>
        </p:blipFill>
        <p:spPr>
          <a:xfrm>
            <a:off x="4769814" y="-774700"/>
            <a:ext cx="17310101" cy="13906500"/>
          </a:xfrm>
          <a:prstGeom prst="rect">
            <a:avLst/>
          </a:prstGeom>
          <a:ln w="12700">
            <a:miter lim="400000"/>
          </a:ln>
        </p:spPr>
      </p:pic>
      <p:pic>
        <p:nvPicPr>
          <p:cNvPr id="142" name="artistic hand.png" descr="artistic hand.png"/>
          <p:cNvPicPr>
            <a:picLocks noChangeAspect="1"/>
          </p:cNvPicPr>
          <p:nvPr/>
        </p:nvPicPr>
        <p:blipFill>
          <a:blip r:embed="rId8">
            <a:extLst/>
          </a:blip>
          <a:stretch>
            <a:fillRect/>
          </a:stretch>
        </p:blipFill>
        <p:spPr>
          <a:xfrm>
            <a:off x="3962400" y="190500"/>
            <a:ext cx="15011400" cy="16471900"/>
          </a:xfrm>
          <a:prstGeom prst="rect">
            <a:avLst/>
          </a:prstGeom>
          <a:ln w="12700">
            <a:miter lim="400000"/>
          </a:ln>
        </p:spPr>
      </p:pic>
      <p:sp>
        <p:nvSpPr>
          <p:cNvPr id="143" name="المشكلة؟"/>
          <p:cNvSpPr txBox="1"/>
          <p:nvPr/>
        </p:nvSpPr>
        <p:spPr>
          <a:xfrm>
            <a:off x="1214759" y="12513276"/>
            <a:ext cx="3857130" cy="983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1D3F61"/>
                </a:solidFill>
              </a:defRPr>
            </a:lvl1pPr>
          </a:lstStyle>
          <a:p>
            <a:pPr/>
            <a:r>
              <a:t>المشكلة؟</a:t>
            </a:r>
          </a:p>
        </p:txBody>
      </p:sp>
      <p:sp>
        <p:nvSpPr>
          <p:cNvPr id="144" name="Rectangle"/>
          <p:cNvSpPr/>
          <p:nvPr/>
        </p:nvSpPr>
        <p:spPr>
          <a:xfrm>
            <a:off x="16319500" y="546100"/>
            <a:ext cx="3086100" cy="1270000"/>
          </a:xfrm>
          <a:prstGeom prst="rect">
            <a:avLst/>
          </a:prstGeom>
          <a:solidFill>
            <a:srgbClr val="000000"/>
          </a:solidFill>
          <a:ln w="12700">
            <a:miter lim="400000"/>
          </a:ln>
        </p:spPr>
        <p:txBody>
          <a:bodyPr lIns="50800" tIns="50800" rIns="50800" bIns="50800" anchor="ctr"/>
          <a:lstStyle/>
          <a:p>
            <a:pPr>
              <a:defRPr sz="4000">
                <a:effectLst>
                  <a:outerShdw sx="100000" sy="100000" kx="0" ky="0" algn="b" rotWithShape="0" blurRad="38100" dist="12700" dir="5400000">
                    <a:srgbClr val="000000">
                      <a:alpha val="50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40"/>
                                        </p:tgtEl>
                                        <p:attrNameLst>
                                          <p:attrName>style.visibility</p:attrName>
                                        </p:attrNameLst>
                                      </p:cBhvr>
                                      <p:to>
                                        <p:strVal val="visible"/>
                                      </p:to>
                                    </p:set>
                                    <p:anim calcmode="lin" valueType="num">
                                      <p:cBhvr>
                                        <p:cTn id="7" dur="1000" fill="hold"/>
                                        <p:tgtEl>
                                          <p:spTgt spid="140"/>
                                        </p:tgtEl>
                                        <p:attrNameLst>
                                          <p:attrName>ppt_w</p:attrName>
                                        </p:attrNameLst>
                                      </p:cBhvr>
                                      <p:tavLst>
                                        <p:tav tm="0">
                                          <p:val>
                                            <p:fltVal val="0"/>
                                          </p:val>
                                        </p:tav>
                                        <p:tav tm="100000">
                                          <p:val>
                                            <p:strVal val="#ppt_w"/>
                                          </p:val>
                                        </p:tav>
                                      </p:tavLst>
                                    </p:anim>
                                    <p:anim calcmode="lin" valueType="num">
                                      <p:cBhvr>
                                        <p:cTn id="8" dur="1000" fill="hold"/>
                                        <p:tgtEl>
                                          <p:spTgt spid="1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0"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 name="Title16x9.jpg" descr="Title16x9.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6" name="قصة الكتاب المقدس:…"/>
          <p:cNvSpPr txBox="1"/>
          <p:nvPr/>
        </p:nvSpPr>
        <p:spPr>
          <a:xfrm>
            <a:off x="609343" y="2837975"/>
            <a:ext cx="22616420" cy="430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rtl="1">
              <a:defRPr b="1" i="1" sz="9600"/>
            </a:pPr>
            <a:r>
              <a:t>قصة الكتاب المقدس:</a:t>
            </a:r>
          </a:p>
          <a:p>
            <a:pPr algn="r" rtl="1">
              <a:defRPr b="1" i="1" sz="9600"/>
            </a:pPr>
            <a:r>
              <a:t>فهم الكتاب المقدس من سفر التكوين إلى الرؤيا.</a:t>
            </a:r>
          </a:p>
        </p:txBody>
      </p:sp>
      <p:sp>
        <p:nvSpPr>
          <p:cNvPr id="37" name="تُدَّرس من قبل كلية دالاس اللاهوتية • تُستخدم بإذن تم تحميله بواسطة د. ريك غريفيث • الهيئة الإنجيلية الثقافية - الأردن . ملفات بعدة لغات للتنزيل المجاني على BibleStudyDownloads.org"/>
          <p:cNvSpPr txBox="1"/>
          <p:nvPr/>
        </p:nvSpPr>
        <p:spPr>
          <a:xfrm>
            <a:off x="10498" y="11655677"/>
            <a:ext cx="24384003" cy="14538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rtl="1">
              <a:defRPr b="1" sz="4666">
                <a:latin typeface="Arial"/>
                <a:ea typeface="Arial"/>
                <a:cs typeface="Arial"/>
                <a:sym typeface="Arial"/>
              </a:defRPr>
            </a:lvl1pPr>
          </a:lstStyle>
          <a:p>
            <a:pPr/>
            <a:r>
              <a:t>تُدَّرس من قبل كلية دالاس اللاهوتية • تُستخدم بإذن تم تحميله بواسطة د. ريك غريفيث • الهيئة الإنجيلية الثقافية - الأردن . ملفات بعدة لغات للتنزيل المجاني على BibleStudyDownloads.org</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 name="abraham on camel.tiff" descr="abraham on camel.tiff"/>
          <p:cNvPicPr>
            <a:picLocks noChangeAspect="1"/>
          </p:cNvPicPr>
          <p:nvPr/>
        </p:nvPicPr>
        <p:blipFill>
          <a:blip r:embed="rId3">
            <a:extLst/>
          </a:blip>
          <a:stretch>
            <a:fillRect/>
          </a:stretch>
        </p:blipFill>
        <p:spPr>
          <a:xfrm>
            <a:off x="0" y="-63500"/>
            <a:ext cx="24384000" cy="13716000"/>
          </a:xfrm>
          <a:prstGeom prst="rect">
            <a:avLst/>
          </a:prstGeom>
          <a:ln w="12700">
            <a:miter lim="400000"/>
          </a:ln>
        </p:spPr>
      </p:pic>
      <p:pic>
        <p:nvPicPr>
          <p:cNvPr id="149" name="Sphinx stylized.tiff" descr="Sphinx stylized.tiff"/>
          <p:cNvPicPr>
            <a:picLocks noChangeAspect="1"/>
          </p:cNvPicPr>
          <p:nvPr/>
        </p:nvPicPr>
        <p:blipFill>
          <a:blip r:embed="rId4">
            <a:extLst/>
          </a:blip>
          <a:stretch>
            <a:fillRect/>
          </a:stretch>
        </p:blipFill>
        <p:spPr>
          <a:xfrm flipH="1">
            <a:off x="17842126" y="-101600"/>
            <a:ext cx="14236701" cy="13919200"/>
          </a:xfrm>
          <a:prstGeom prst="rect">
            <a:avLst/>
          </a:prstGeom>
          <a:ln w="12700">
            <a:miter lim="400000"/>
          </a:ln>
        </p:spPr>
      </p:pic>
      <p:pic>
        <p:nvPicPr>
          <p:cNvPr id="150" name="TitleStrip.jpg" descr="TitleStrip.jpg"/>
          <p:cNvPicPr>
            <a:picLocks noChangeAspect="1"/>
          </p:cNvPicPr>
          <p:nvPr/>
        </p:nvPicPr>
        <p:blipFill>
          <a:blip r:embed="rId5">
            <a:extLst/>
          </a:blip>
          <a:stretch>
            <a:fillRect/>
          </a:stretch>
        </p:blipFill>
        <p:spPr>
          <a:xfrm>
            <a:off x="0" y="12547600"/>
            <a:ext cx="24384000" cy="1168400"/>
          </a:xfrm>
          <a:prstGeom prst="rect">
            <a:avLst/>
          </a:prstGeom>
          <a:ln w="12700">
            <a:miter lim="400000"/>
          </a:ln>
        </p:spPr>
      </p:pic>
      <p:pic>
        <p:nvPicPr>
          <p:cNvPr id="151" name="better dead tree copy.png" descr="better dead tree copy.png"/>
          <p:cNvPicPr>
            <a:picLocks noChangeAspect="1"/>
          </p:cNvPicPr>
          <p:nvPr/>
        </p:nvPicPr>
        <p:blipFill>
          <a:blip r:embed="rId6">
            <a:extLst/>
          </a:blip>
          <a:stretch>
            <a:fillRect/>
          </a:stretch>
        </p:blipFill>
        <p:spPr>
          <a:xfrm rot="21403418">
            <a:off x="-1635685" y="-558813"/>
            <a:ext cx="4347873" cy="14848874"/>
          </a:xfrm>
          <a:prstGeom prst="rect">
            <a:avLst/>
          </a:prstGeom>
          <a:ln w="12700">
            <a:miter lim="400000"/>
          </a:ln>
        </p:spPr>
      </p:pic>
      <p:sp>
        <p:nvSpPr>
          <p:cNvPr id="152" name="الحل: عهد الله"/>
          <p:cNvSpPr txBox="1"/>
          <p:nvPr/>
        </p:nvSpPr>
        <p:spPr>
          <a:xfrm>
            <a:off x="-1508770" y="12638880"/>
            <a:ext cx="8347969"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الحل: عهد الله</a:t>
            </a:r>
          </a:p>
        </p:txBody>
      </p:sp>
    </p:spTree>
  </p:cSld>
  <p:clrMapOvr>
    <a:masterClrMapping/>
  </p:clrMapOvr>
  <mc:AlternateContent xmlns:mc="http://schemas.openxmlformats.org/markup-compatibility/2006">
    <mc:Choice xmlns:p14="http://schemas.microsoft.com/office/powerpoint/2010/main" Requires="p14">
      <p:transition spd="slow" advClick="0" advTm="0" p14:dur="8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49"/>
                                        </p:tgtEl>
                                        <p:attrNameLst>
                                          <p:attrName>style.visibility</p:attrName>
                                        </p:attrNameLst>
                                      </p:cBhvr>
                                      <p:to>
                                        <p:strVal val="visible"/>
                                      </p:to>
                                    </p:set>
                                    <p:animEffect filter="fade" transition="in">
                                      <p:cBhvr>
                                        <p:cTn id="7" dur="10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9"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6" name="moses on mountain stylized.jpg" descr="moses on mountain stylized.jpg"/>
          <p:cNvPicPr>
            <a:picLocks noChangeAspect="1"/>
          </p:cNvPicPr>
          <p:nvPr/>
        </p:nvPicPr>
        <p:blipFill>
          <a:blip r:embed="rId3">
            <a:extLst/>
          </a:blip>
          <a:stretch>
            <a:fillRect/>
          </a:stretch>
        </p:blipFill>
        <p:spPr>
          <a:xfrm>
            <a:off x="0" y="-63500"/>
            <a:ext cx="24384000" cy="13716000"/>
          </a:xfrm>
          <a:prstGeom prst="rect">
            <a:avLst/>
          </a:prstGeom>
          <a:ln w="12700">
            <a:miter lim="400000"/>
          </a:ln>
        </p:spPr>
      </p:pic>
      <p:pic>
        <p:nvPicPr>
          <p:cNvPr id="157" name="Sphinx stylized.tiff" descr="Sphinx stylized.tiff"/>
          <p:cNvPicPr>
            <a:picLocks noChangeAspect="1"/>
          </p:cNvPicPr>
          <p:nvPr/>
        </p:nvPicPr>
        <p:blipFill>
          <a:blip r:embed="rId4">
            <a:extLst/>
          </a:blip>
          <a:stretch>
            <a:fillRect/>
          </a:stretch>
        </p:blipFill>
        <p:spPr>
          <a:xfrm flipH="1">
            <a:off x="-6529174" y="-101600"/>
            <a:ext cx="14236701" cy="13919200"/>
          </a:xfrm>
          <a:prstGeom prst="rect">
            <a:avLst/>
          </a:prstGeom>
          <a:ln w="12700">
            <a:miter lim="400000"/>
          </a:ln>
        </p:spPr>
      </p:pic>
      <p:pic>
        <p:nvPicPr>
          <p:cNvPr id="158" name="TitleStrip.jpg" descr="TitleStrip.jpg"/>
          <p:cNvPicPr>
            <a:picLocks noChangeAspect="1"/>
          </p:cNvPicPr>
          <p:nvPr/>
        </p:nvPicPr>
        <p:blipFill>
          <a:blip r:embed="rId5">
            <a:extLst/>
          </a:blip>
          <a:stretch>
            <a:fillRect/>
          </a:stretch>
        </p:blipFill>
        <p:spPr>
          <a:xfrm flipH="1">
            <a:off x="0" y="12547600"/>
            <a:ext cx="24384000" cy="1168400"/>
          </a:xfrm>
          <a:prstGeom prst="rect">
            <a:avLst/>
          </a:prstGeom>
          <a:ln w="12700">
            <a:miter lim="400000"/>
          </a:ln>
        </p:spPr>
      </p:pic>
      <p:sp>
        <p:nvSpPr>
          <p:cNvPr id="159" name="وعود العهد"/>
          <p:cNvSpPr txBox="1"/>
          <p:nvPr/>
        </p:nvSpPr>
        <p:spPr>
          <a:xfrm>
            <a:off x="230581" y="12638880"/>
            <a:ext cx="5701458"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وعود العهد</a:t>
            </a:r>
          </a:p>
        </p:txBody>
      </p:sp>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moses on mountain stylized.jpg" descr="moses on mountain stylized.jpg"/>
          <p:cNvPicPr>
            <a:picLocks noChangeAspect="1"/>
          </p:cNvPicPr>
          <p:nvPr/>
        </p:nvPicPr>
        <p:blipFill>
          <a:blip r:embed="rId3">
            <a:extLst/>
          </a:blip>
          <a:stretch>
            <a:fillRect/>
          </a:stretch>
        </p:blipFill>
        <p:spPr>
          <a:xfrm>
            <a:off x="0" y="-63500"/>
            <a:ext cx="24384000" cy="13716000"/>
          </a:xfrm>
          <a:prstGeom prst="rect">
            <a:avLst/>
          </a:prstGeom>
          <a:ln w="12700">
            <a:miter lim="400000"/>
          </a:ln>
        </p:spPr>
      </p:pic>
      <p:pic>
        <p:nvPicPr>
          <p:cNvPr id="164"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165" name="samuel david updated.tiff" descr="samuel david updated.tiff"/>
          <p:cNvPicPr>
            <a:picLocks noChangeAspect="1"/>
          </p:cNvPicPr>
          <p:nvPr/>
        </p:nvPicPr>
        <p:blipFill>
          <a:blip r:embed="rId5">
            <a:extLst/>
          </a:blip>
          <a:stretch>
            <a:fillRect/>
          </a:stretch>
        </p:blipFill>
        <p:spPr>
          <a:xfrm>
            <a:off x="19392540" y="-2184400"/>
            <a:ext cx="16129001" cy="29654500"/>
          </a:xfrm>
          <a:prstGeom prst="rect">
            <a:avLst/>
          </a:prstGeom>
          <a:ln w="12700">
            <a:miter lim="400000"/>
          </a:ln>
        </p:spPr>
      </p:pic>
      <p:sp>
        <p:nvSpPr>
          <p:cNvPr id="166" name="وعود العهد"/>
          <p:cNvSpPr txBox="1"/>
          <p:nvPr/>
        </p:nvSpPr>
        <p:spPr>
          <a:xfrm>
            <a:off x="-25792" y="12638880"/>
            <a:ext cx="570145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وعود العهد</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65"/>
                                        </p:tgtEl>
                                        <p:attrNameLst>
                                          <p:attrName>style.visibility</p:attrName>
                                        </p:attrNameLst>
                                      </p:cBhvr>
                                      <p:to>
                                        <p:strVal val="visible"/>
                                      </p:to>
                                    </p:set>
                                    <p:animEffect filter="fade" transition="in">
                                      <p:cBhvr>
                                        <p:cTn id="7" dur="10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5"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Sheep.jpg" descr="Sheep.jpg"/>
          <p:cNvPicPr>
            <a:picLocks noChangeAspect="1"/>
          </p:cNvPicPr>
          <p:nvPr/>
        </p:nvPicPr>
        <p:blipFill>
          <a:blip r:embed="rId3">
            <a:extLst/>
          </a:blip>
          <a:stretch>
            <a:fillRect/>
          </a:stretch>
        </p:blipFill>
        <p:spPr>
          <a:xfrm>
            <a:off x="0" y="0"/>
            <a:ext cx="24384000" cy="16205200"/>
          </a:xfrm>
          <a:prstGeom prst="rect">
            <a:avLst/>
          </a:prstGeom>
          <a:ln w="12700">
            <a:miter lim="400000"/>
          </a:ln>
        </p:spPr>
      </p:pic>
      <p:pic>
        <p:nvPicPr>
          <p:cNvPr id="171"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172" name="ملك العهد"/>
          <p:cNvSpPr txBox="1"/>
          <p:nvPr/>
        </p:nvSpPr>
        <p:spPr>
          <a:xfrm>
            <a:off x="10288705" y="12638880"/>
            <a:ext cx="569520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ملك العهد</a:t>
            </a:r>
          </a:p>
        </p:txBody>
      </p:sp>
      <p:pic>
        <p:nvPicPr>
          <p:cNvPr id="173" name="samuel david updated.tiff" descr="samuel david updated.tiff"/>
          <p:cNvPicPr>
            <a:picLocks noChangeAspect="1"/>
          </p:cNvPicPr>
          <p:nvPr/>
        </p:nvPicPr>
        <p:blipFill>
          <a:blip r:embed="rId5">
            <a:extLst/>
          </a:blip>
          <a:stretch>
            <a:fillRect/>
          </a:stretch>
        </p:blipFill>
        <p:spPr>
          <a:xfrm>
            <a:off x="-4991460" y="-2184400"/>
            <a:ext cx="16129001" cy="29654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Sheep.jpg" descr="Sheep.jpg"/>
          <p:cNvPicPr>
            <a:picLocks noChangeAspect="1"/>
          </p:cNvPicPr>
          <p:nvPr/>
        </p:nvPicPr>
        <p:blipFill>
          <a:blip r:embed="rId3">
            <a:extLst/>
          </a:blip>
          <a:stretch>
            <a:fillRect/>
          </a:stretch>
        </p:blipFill>
        <p:spPr>
          <a:xfrm>
            <a:off x="0" y="0"/>
            <a:ext cx="24384000" cy="16205200"/>
          </a:xfrm>
          <a:prstGeom prst="rect">
            <a:avLst/>
          </a:prstGeom>
          <a:ln w="12700">
            <a:miter lim="400000"/>
          </a:ln>
        </p:spPr>
      </p:pic>
      <p:pic>
        <p:nvPicPr>
          <p:cNvPr id="178"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pic>
        <p:nvPicPr>
          <p:cNvPr id="179" name="samuel david updated.tiff" descr="samuel david updated.tiff"/>
          <p:cNvPicPr>
            <a:picLocks noChangeAspect="1"/>
          </p:cNvPicPr>
          <p:nvPr/>
        </p:nvPicPr>
        <p:blipFill>
          <a:blip r:embed="rId5">
            <a:extLst/>
          </a:blip>
          <a:stretch>
            <a:fillRect/>
          </a:stretch>
        </p:blipFill>
        <p:spPr>
          <a:xfrm>
            <a:off x="-4991460" y="-2184400"/>
            <a:ext cx="16129001" cy="29654500"/>
          </a:xfrm>
          <a:prstGeom prst="rect">
            <a:avLst/>
          </a:prstGeom>
          <a:ln w="12700">
            <a:miter lim="400000"/>
          </a:ln>
        </p:spPr>
      </p:pic>
      <p:pic>
        <p:nvPicPr>
          <p:cNvPr id="180" name="HighPriestPraise stylized.png" descr="HighPriestPraise stylized.png"/>
          <p:cNvPicPr>
            <a:picLocks noChangeAspect="1"/>
          </p:cNvPicPr>
          <p:nvPr/>
        </p:nvPicPr>
        <p:blipFill>
          <a:blip r:embed="rId6">
            <a:extLst/>
          </a:blip>
          <a:stretch>
            <a:fillRect/>
          </a:stretch>
        </p:blipFill>
        <p:spPr>
          <a:xfrm>
            <a:off x="20764500" y="-641670"/>
            <a:ext cx="15379700" cy="27305001"/>
          </a:xfrm>
          <a:prstGeom prst="rect">
            <a:avLst/>
          </a:prstGeom>
          <a:ln w="12700">
            <a:miter lim="400000"/>
          </a:ln>
        </p:spPr>
      </p:pic>
      <p:sp>
        <p:nvSpPr>
          <p:cNvPr id="181" name="ملك العهد"/>
          <p:cNvSpPr txBox="1"/>
          <p:nvPr/>
        </p:nvSpPr>
        <p:spPr>
          <a:xfrm>
            <a:off x="10339979" y="12517911"/>
            <a:ext cx="569520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ملك العهد</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0"/>
                                        </p:tgtEl>
                                        <p:attrNameLst>
                                          <p:attrName>style.visibility</p:attrName>
                                        </p:attrNameLst>
                                      </p:cBhvr>
                                      <p:to>
                                        <p:strVal val="visible"/>
                                      </p:to>
                                    </p:set>
                                    <p:animEffect filter="fade" transition="in">
                                      <p:cBhvr>
                                        <p:cTn id="7" dur="10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0"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tabernacle bkgrnd.jpg" descr="tabernacle bkgr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86"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87" name="عبادة العهد"/>
          <p:cNvSpPr txBox="1"/>
          <p:nvPr/>
        </p:nvSpPr>
        <p:spPr>
          <a:xfrm>
            <a:off x="4785792" y="12638880"/>
            <a:ext cx="5493445"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عبادة العهد</a:t>
            </a:r>
          </a:p>
        </p:txBody>
      </p:sp>
      <p:pic>
        <p:nvPicPr>
          <p:cNvPr id="188" name="HighPriestPraise stylized.png" descr="HighPriestPraise stylized.png"/>
          <p:cNvPicPr>
            <a:picLocks noChangeAspect="1"/>
          </p:cNvPicPr>
          <p:nvPr/>
        </p:nvPicPr>
        <p:blipFill>
          <a:blip r:embed="rId5">
            <a:extLst/>
          </a:blip>
          <a:stretch>
            <a:fillRect/>
          </a:stretch>
        </p:blipFill>
        <p:spPr>
          <a:xfrm>
            <a:off x="-3863174" y="-647700"/>
            <a:ext cx="15379701" cy="27305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tabernacle bkgrnd.jpg" descr="tabernacle bkgr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93"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194" name="HighPriestPraise stylized.png" descr="HighPriestPraise stylized.png"/>
          <p:cNvPicPr>
            <a:picLocks noChangeAspect="1"/>
          </p:cNvPicPr>
          <p:nvPr/>
        </p:nvPicPr>
        <p:blipFill>
          <a:blip r:embed="rId5">
            <a:extLst/>
          </a:blip>
          <a:stretch>
            <a:fillRect/>
          </a:stretch>
        </p:blipFill>
        <p:spPr>
          <a:xfrm>
            <a:off x="-3606800" y="-641670"/>
            <a:ext cx="15379700" cy="27305001"/>
          </a:xfrm>
          <a:prstGeom prst="rect">
            <a:avLst/>
          </a:prstGeom>
          <a:ln w="12700">
            <a:miter lim="400000"/>
          </a:ln>
        </p:spPr>
      </p:pic>
      <p:pic>
        <p:nvPicPr>
          <p:cNvPr id="195" name="Prophet right stylized.png" descr="Prophet right stylized.png"/>
          <p:cNvPicPr>
            <a:picLocks noChangeAspect="1"/>
          </p:cNvPicPr>
          <p:nvPr/>
        </p:nvPicPr>
        <p:blipFill>
          <a:blip r:embed="rId6">
            <a:extLst/>
          </a:blip>
          <a:stretch>
            <a:fillRect/>
          </a:stretch>
        </p:blipFill>
        <p:spPr>
          <a:xfrm>
            <a:off x="18732500" y="-1163004"/>
            <a:ext cx="11887200" cy="16065501"/>
          </a:xfrm>
          <a:prstGeom prst="rect">
            <a:avLst/>
          </a:prstGeom>
          <a:ln w="12700">
            <a:miter lim="400000"/>
          </a:ln>
        </p:spPr>
      </p:pic>
      <p:sp>
        <p:nvSpPr>
          <p:cNvPr id="196" name="عبادة العهد"/>
          <p:cNvSpPr txBox="1"/>
          <p:nvPr/>
        </p:nvSpPr>
        <p:spPr>
          <a:xfrm>
            <a:off x="5067803" y="12517911"/>
            <a:ext cx="5493445"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عبادة العهد</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5"/>
                                        </p:tgtEl>
                                        <p:attrNameLst>
                                          <p:attrName>style.visibility</p:attrName>
                                        </p:attrNameLst>
                                      </p:cBhvr>
                                      <p:to>
                                        <p:strVal val="visible"/>
                                      </p:to>
                                    </p:set>
                                    <p:animEffect filter="fade" transition="in">
                                      <p:cBhvr>
                                        <p:cTn id="7" dur="1000"/>
                                        <p:tgtEl>
                                          <p:spTgt spid="1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5"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assyrian capture.jpg" descr="assyrian capture.jpg"/>
          <p:cNvPicPr>
            <a:picLocks noChangeAspect="1"/>
          </p:cNvPicPr>
          <p:nvPr/>
        </p:nvPicPr>
        <p:blipFill>
          <a:blip r:embed="rId3">
            <a:extLst/>
          </a:blip>
          <a:stretch>
            <a:fillRect/>
          </a:stretch>
        </p:blipFill>
        <p:spPr>
          <a:xfrm flipH="1">
            <a:off x="0" y="-1168400"/>
            <a:ext cx="24384000" cy="13716000"/>
          </a:xfrm>
          <a:prstGeom prst="rect">
            <a:avLst/>
          </a:prstGeom>
          <a:ln w="12700">
            <a:miter lim="400000"/>
          </a:ln>
        </p:spPr>
      </p:pic>
      <p:pic>
        <p:nvPicPr>
          <p:cNvPr id="201"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pic>
        <p:nvPicPr>
          <p:cNvPr id="202" name="Prophet right stylized.png" descr="Prophet right stylized.png"/>
          <p:cNvPicPr>
            <a:picLocks noChangeAspect="1"/>
          </p:cNvPicPr>
          <p:nvPr/>
        </p:nvPicPr>
        <p:blipFill>
          <a:blip r:embed="rId5">
            <a:extLst/>
          </a:blip>
          <a:stretch>
            <a:fillRect/>
          </a:stretch>
        </p:blipFill>
        <p:spPr>
          <a:xfrm>
            <a:off x="-5638800" y="-1163004"/>
            <a:ext cx="11887200" cy="16065501"/>
          </a:xfrm>
          <a:prstGeom prst="rect">
            <a:avLst/>
          </a:prstGeom>
          <a:ln w="12700">
            <a:miter lim="400000"/>
          </a:ln>
        </p:spPr>
      </p:pic>
      <p:sp>
        <p:nvSpPr>
          <p:cNvPr id="203" name="عواقب العهد"/>
          <p:cNvSpPr txBox="1"/>
          <p:nvPr/>
        </p:nvSpPr>
        <p:spPr>
          <a:xfrm>
            <a:off x="4485178" y="12638880"/>
            <a:ext cx="7289503"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عواقب العهد </a:t>
            </a:r>
          </a:p>
        </p:txBody>
      </p:sp>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assyrian capture.jpg" descr="assyrian capture.jpg"/>
          <p:cNvPicPr>
            <a:picLocks noChangeAspect="1"/>
          </p:cNvPicPr>
          <p:nvPr/>
        </p:nvPicPr>
        <p:blipFill>
          <a:blip r:embed="rId3">
            <a:extLst/>
          </a:blip>
          <a:stretch>
            <a:fillRect/>
          </a:stretch>
        </p:blipFill>
        <p:spPr>
          <a:xfrm flipH="1">
            <a:off x="0" y="-1168400"/>
            <a:ext cx="24384000" cy="13716000"/>
          </a:xfrm>
          <a:prstGeom prst="rect">
            <a:avLst/>
          </a:prstGeom>
          <a:ln w="12700">
            <a:miter lim="400000"/>
          </a:ln>
        </p:spPr>
      </p:pic>
      <p:pic>
        <p:nvPicPr>
          <p:cNvPr id="208"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pic>
        <p:nvPicPr>
          <p:cNvPr id="209" name="Prophet right stylized.png" descr="Prophet right stylized.png"/>
          <p:cNvPicPr>
            <a:picLocks noChangeAspect="1"/>
          </p:cNvPicPr>
          <p:nvPr/>
        </p:nvPicPr>
        <p:blipFill>
          <a:blip r:embed="rId5">
            <a:extLst/>
          </a:blip>
          <a:stretch>
            <a:fillRect/>
          </a:stretch>
        </p:blipFill>
        <p:spPr>
          <a:xfrm>
            <a:off x="-5638800" y="-1163004"/>
            <a:ext cx="11887200" cy="16065501"/>
          </a:xfrm>
          <a:prstGeom prst="rect">
            <a:avLst/>
          </a:prstGeom>
          <a:ln w="12700">
            <a:miter lim="400000"/>
          </a:ln>
        </p:spPr>
      </p:pic>
      <p:pic>
        <p:nvPicPr>
          <p:cNvPr id="210" name="GrapeCluster.png" descr="GrapeCluster.png"/>
          <p:cNvPicPr>
            <a:picLocks noChangeAspect="1"/>
          </p:cNvPicPr>
          <p:nvPr/>
        </p:nvPicPr>
        <p:blipFill>
          <a:blip r:embed="rId6">
            <a:extLst/>
          </a:blip>
          <a:stretch>
            <a:fillRect/>
          </a:stretch>
        </p:blipFill>
        <p:spPr>
          <a:xfrm flipH="1" rot="20916753">
            <a:off x="20357143" y="-355625"/>
            <a:ext cx="7138598" cy="14759874"/>
          </a:xfrm>
          <a:prstGeom prst="rect">
            <a:avLst/>
          </a:prstGeom>
          <a:ln w="12700">
            <a:miter lim="400000"/>
          </a:ln>
          <a:effectLst>
            <a:outerShdw sx="100000" sy="100000" kx="0" ky="0" algn="b" rotWithShape="0" blurRad="76200" dist="114300" dir="7080000">
              <a:srgbClr val="000000">
                <a:alpha val="75000"/>
              </a:srgbClr>
            </a:outerShdw>
          </a:effectLst>
        </p:spPr>
      </p:pic>
      <p:sp>
        <p:nvSpPr>
          <p:cNvPr id="211" name="عواقب العهد"/>
          <p:cNvSpPr txBox="1"/>
          <p:nvPr/>
        </p:nvSpPr>
        <p:spPr>
          <a:xfrm>
            <a:off x="3869880" y="12638880"/>
            <a:ext cx="7289504"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عواقب العهد </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0"/>
                                        </p:tgtEl>
                                        <p:attrNameLst>
                                          <p:attrName>style.visibility</p:attrName>
                                        </p:attrNameLst>
                                      </p:cBhvr>
                                      <p:to>
                                        <p:strVal val="visible"/>
                                      </p:to>
                                    </p:set>
                                    <p:animEffect filter="fade" transition="in">
                                      <p:cBhvr>
                                        <p:cTn id="7"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0"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Grapes.jpg" descr="Grapes.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16"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217" name="العهد الحب"/>
          <p:cNvSpPr txBox="1"/>
          <p:nvPr/>
        </p:nvSpPr>
        <p:spPr>
          <a:xfrm>
            <a:off x="2285511" y="12638880"/>
            <a:ext cx="4462414"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العهد الحب</a:t>
            </a:r>
          </a:p>
        </p:txBody>
      </p:sp>
      <p:pic>
        <p:nvPicPr>
          <p:cNvPr id="218" name="GrapeCluster.png" descr="GrapeCluster.png"/>
          <p:cNvPicPr>
            <a:picLocks noChangeAspect="1"/>
          </p:cNvPicPr>
          <p:nvPr/>
        </p:nvPicPr>
        <p:blipFill>
          <a:blip r:embed="rId5">
            <a:extLst/>
          </a:blip>
          <a:stretch>
            <a:fillRect/>
          </a:stretch>
        </p:blipFill>
        <p:spPr>
          <a:xfrm flipH="1" rot="20916753">
            <a:off x="-4001457" y="-355625"/>
            <a:ext cx="7138598" cy="14759874"/>
          </a:xfrm>
          <a:prstGeom prst="rect">
            <a:avLst/>
          </a:prstGeom>
          <a:ln w="12700">
            <a:miter lim="400000"/>
          </a:ln>
          <a:effectLst>
            <a:outerShdw sx="100000" sy="100000" kx="0" ky="0" algn="b" rotWithShape="0" blurRad="76200" dist="114300" dir="708000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 name="Double-click to edit"/>
          <p:cNvSpPr txBox="1"/>
          <p:nvPr>
            <p:ph type="ctrTitle"/>
          </p:nvPr>
        </p:nvSpPr>
        <p:spPr>
          <a:prstGeom prst="rect">
            <a:avLst/>
          </a:prstGeom>
        </p:spPr>
        <p:txBody>
          <a:bodyPr/>
          <a:lstStyle/>
          <a:p>
            <a:pPr/>
          </a:p>
        </p:txBody>
      </p:sp>
      <p:sp>
        <p:nvSpPr>
          <p:cNvPr id="40" name="Double-click to edit"/>
          <p:cNvSpPr txBox="1"/>
          <p:nvPr>
            <p:ph type="subTitle" sz="quarter" idx="1"/>
          </p:nvPr>
        </p:nvSpPr>
        <p:spPr>
          <a:prstGeom prst="rect">
            <a:avLst/>
          </a:prstGeom>
        </p:spPr>
        <p:txBody>
          <a:bodyPr/>
          <a:lstStyle/>
          <a:p>
            <a:pPr/>
          </a:p>
        </p:txBody>
      </p:sp>
      <p:pic>
        <p:nvPicPr>
          <p:cNvPr id="41" name="2013BarrettMaze.jpg" descr="2013BarrettMaze.jpg"/>
          <p:cNvPicPr>
            <a:picLocks noChangeAspect="1"/>
          </p:cNvPicPr>
          <p:nvPr/>
        </p:nvPicPr>
        <p:blipFill>
          <a:blip r:embed="rId3">
            <a:extLst/>
          </a:blip>
          <a:stretch>
            <a:fillRect/>
          </a:stretch>
        </p:blipFill>
        <p:spPr>
          <a:xfrm>
            <a:off x="2688763" y="285750"/>
            <a:ext cx="18805851" cy="131445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 name="Grapes.jpg" descr="Grapes.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23" name="BlindMan2.png" descr="BlindMan2.png"/>
          <p:cNvPicPr>
            <a:picLocks noChangeAspect="1"/>
          </p:cNvPicPr>
          <p:nvPr/>
        </p:nvPicPr>
        <p:blipFill>
          <a:blip r:embed="rId4">
            <a:extLst/>
          </a:blip>
          <a:stretch>
            <a:fillRect/>
          </a:stretch>
        </p:blipFill>
        <p:spPr>
          <a:xfrm>
            <a:off x="16738600" y="-2103756"/>
            <a:ext cx="19418300" cy="14681201"/>
          </a:xfrm>
          <a:prstGeom prst="rect">
            <a:avLst/>
          </a:prstGeom>
          <a:ln w="12700">
            <a:miter lim="400000"/>
          </a:ln>
        </p:spPr>
      </p:pic>
      <p:pic>
        <p:nvPicPr>
          <p:cNvPr id="224" name="TitleStrip.jpg" descr="TitleStrip.jpg"/>
          <p:cNvPicPr>
            <a:picLocks noChangeAspect="1"/>
          </p:cNvPicPr>
          <p:nvPr/>
        </p:nvPicPr>
        <p:blipFill>
          <a:blip r:embed="rId5">
            <a:extLst/>
          </a:blip>
          <a:stretch>
            <a:fillRect/>
          </a:stretch>
        </p:blipFill>
        <p:spPr>
          <a:xfrm flipH="1">
            <a:off x="0" y="12547600"/>
            <a:ext cx="24384000" cy="1168400"/>
          </a:xfrm>
          <a:prstGeom prst="rect">
            <a:avLst/>
          </a:prstGeom>
          <a:ln w="12700">
            <a:miter lim="400000"/>
          </a:ln>
        </p:spPr>
      </p:pic>
      <p:pic>
        <p:nvPicPr>
          <p:cNvPr id="225" name="GrapeCluster.png" descr="GrapeCluster.png"/>
          <p:cNvPicPr>
            <a:picLocks noChangeAspect="1"/>
          </p:cNvPicPr>
          <p:nvPr/>
        </p:nvPicPr>
        <p:blipFill>
          <a:blip r:embed="rId6">
            <a:extLst/>
          </a:blip>
          <a:stretch>
            <a:fillRect/>
          </a:stretch>
        </p:blipFill>
        <p:spPr>
          <a:xfrm flipH="1" rot="20916753">
            <a:off x="-4001457" y="-355625"/>
            <a:ext cx="7138598" cy="14759874"/>
          </a:xfrm>
          <a:prstGeom prst="rect">
            <a:avLst/>
          </a:prstGeom>
          <a:ln w="12700">
            <a:miter lim="400000"/>
          </a:ln>
          <a:effectLst>
            <a:outerShdw sx="100000" sy="100000" kx="0" ky="0" algn="b" rotWithShape="0" blurRad="76200" dist="114300" dir="7080000">
              <a:srgbClr val="000000">
                <a:alpha val="75000"/>
              </a:srgbClr>
            </a:outerShdw>
          </a:effectLst>
        </p:spPr>
      </p:pic>
      <p:sp>
        <p:nvSpPr>
          <p:cNvPr id="226" name="العهد الحب"/>
          <p:cNvSpPr txBox="1"/>
          <p:nvPr/>
        </p:nvSpPr>
        <p:spPr>
          <a:xfrm>
            <a:off x="1926588" y="12460606"/>
            <a:ext cx="4462414"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العهد الحب</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3"/>
                                        </p:tgtEl>
                                        <p:attrNameLst>
                                          <p:attrName>style.visibility</p:attrName>
                                        </p:attrNameLst>
                                      </p:cBhvr>
                                      <p:to>
                                        <p:strVal val="visible"/>
                                      </p:to>
                                    </p:set>
                                    <p:animEffect filter="fade" transition="in">
                                      <p:cBhvr>
                                        <p:cTn id="7" dur="10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3"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JerusalemDonkey stylized.jpg" descr="JerusalemDonkey stylize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31" name="BlindMan2.png" descr="BlindMan2.png"/>
          <p:cNvPicPr>
            <a:picLocks noChangeAspect="1"/>
          </p:cNvPicPr>
          <p:nvPr/>
        </p:nvPicPr>
        <p:blipFill>
          <a:blip r:embed="rId4">
            <a:extLst/>
          </a:blip>
          <a:stretch>
            <a:fillRect/>
          </a:stretch>
        </p:blipFill>
        <p:spPr>
          <a:xfrm>
            <a:off x="-7645400" y="-2103756"/>
            <a:ext cx="19418300" cy="14681201"/>
          </a:xfrm>
          <a:prstGeom prst="rect">
            <a:avLst/>
          </a:prstGeom>
          <a:ln w="12700">
            <a:miter lim="400000"/>
          </a:ln>
        </p:spPr>
      </p:pic>
      <p:pic>
        <p:nvPicPr>
          <p:cNvPr id="232" name="TitleStrip.jpg" descr="TitleStrip.jpg"/>
          <p:cNvPicPr>
            <a:picLocks noChangeAspect="1"/>
          </p:cNvPicPr>
          <p:nvPr/>
        </p:nvPicPr>
        <p:blipFill>
          <a:blip r:embed="rId5">
            <a:extLst/>
          </a:blip>
          <a:stretch>
            <a:fillRect/>
          </a:stretch>
        </p:blipFill>
        <p:spPr>
          <a:xfrm>
            <a:off x="0" y="12547600"/>
            <a:ext cx="24384000" cy="1168400"/>
          </a:xfrm>
          <a:prstGeom prst="rect">
            <a:avLst/>
          </a:prstGeom>
          <a:ln w="12700">
            <a:miter lim="400000"/>
          </a:ln>
        </p:spPr>
      </p:pic>
      <p:sp>
        <p:nvSpPr>
          <p:cNvPr id="233" name="لقد جاء الملك"/>
          <p:cNvSpPr txBox="1"/>
          <p:nvPr/>
        </p:nvSpPr>
        <p:spPr>
          <a:xfrm>
            <a:off x="2171630" y="12638880"/>
            <a:ext cx="599489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لقد جاء الملك</a:t>
            </a:r>
          </a:p>
        </p:txBody>
      </p:sp>
      <p:pic>
        <p:nvPicPr>
          <p:cNvPr id="234" name="Healers Hand stylized.png" descr="Healers Hand stylized.png"/>
          <p:cNvPicPr>
            <a:picLocks noChangeAspect="1"/>
          </p:cNvPicPr>
          <p:nvPr/>
        </p:nvPicPr>
        <p:blipFill>
          <a:blip r:embed="rId6">
            <a:extLst/>
          </a:blip>
          <a:stretch>
            <a:fillRect/>
          </a:stretch>
        </p:blipFill>
        <p:spPr>
          <a:xfrm rot="1346098">
            <a:off x="-1224455" y="2895241"/>
            <a:ext cx="7622167" cy="13084720"/>
          </a:xfrm>
          <a:prstGeom prst="rect">
            <a:avLst/>
          </a:prstGeom>
          <a:ln w="12700">
            <a:miter lim="400000"/>
          </a:ln>
          <a:effectLst>
            <a:outerShdw sx="100000" sy="100000" kx="0" ky="0" algn="b" rotWithShape="0" blurRad="279400" dist="469900" dir="7080000">
              <a:srgbClr val="000000">
                <a:alpha val="50000"/>
              </a:srgbClr>
            </a:outerShdw>
          </a:effectLst>
        </p:spPr>
      </p:pic>
      <p:pic>
        <p:nvPicPr>
          <p:cNvPr id="235" name="BlindEyesSee.png" descr="BlindEyesSee.png"/>
          <p:cNvPicPr>
            <a:picLocks noChangeAspect="1"/>
          </p:cNvPicPr>
          <p:nvPr/>
        </p:nvPicPr>
        <p:blipFill>
          <a:blip r:embed="rId7">
            <a:extLst/>
          </a:blip>
          <a:stretch>
            <a:fillRect/>
          </a:stretch>
        </p:blipFill>
        <p:spPr>
          <a:xfrm rot="21584753">
            <a:off x="1257300" y="2490639"/>
            <a:ext cx="4278452" cy="119694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2" presetID="2" grpId="1" fill="hold">
                                  <p:stCondLst>
                                    <p:cond delay="0"/>
                                  </p:stCondLst>
                                  <p:iterate type="el" backwards="0">
                                    <p:tmAbs val="0"/>
                                  </p:iterate>
                                  <p:childTnLst>
                                    <p:set>
                                      <p:cBhvr>
                                        <p:cTn id="6" fill="hold"/>
                                        <p:tgtEl>
                                          <p:spTgt spid="234"/>
                                        </p:tgtEl>
                                        <p:attrNameLst>
                                          <p:attrName>style.visibility</p:attrName>
                                        </p:attrNameLst>
                                      </p:cBhvr>
                                      <p:to>
                                        <p:strVal val="visible"/>
                                      </p:to>
                                    </p:set>
                                    <p:anim calcmode="lin" valueType="num">
                                      <p:cBhvr>
                                        <p:cTn id="7" dur="1000" fill="hold"/>
                                        <p:tgtEl>
                                          <p:spTgt spid="234"/>
                                        </p:tgtEl>
                                        <p:attrNameLst>
                                          <p:attrName>ppt_x</p:attrName>
                                        </p:attrNameLst>
                                      </p:cBhvr>
                                      <p:tavLst>
                                        <p:tav tm="0">
                                          <p:val>
                                            <p:strVal val="0-#ppt_w/2"/>
                                          </p:val>
                                        </p:tav>
                                        <p:tav tm="100000">
                                          <p:val>
                                            <p:strVal val="#ppt_x"/>
                                          </p:val>
                                        </p:tav>
                                      </p:tavLst>
                                    </p:anim>
                                    <p:anim calcmode="lin" valueType="num">
                                      <p:cBhvr>
                                        <p:cTn id="8" dur="1000" fill="hold"/>
                                        <p:tgtEl>
                                          <p:spTgt spid="23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235"/>
                                        </p:tgtEl>
                                        <p:attrNameLst>
                                          <p:attrName>style.visibility</p:attrName>
                                        </p:attrNameLst>
                                      </p:cBhvr>
                                      <p:to>
                                        <p:strVal val="visible"/>
                                      </p:to>
                                    </p:set>
                                    <p:animEffect filter="wipe(left)" transition="in">
                                      <p:cBhvr>
                                        <p:cTn id="12" dur="20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5" grpId="2"/>
      <p:bldP build="whole" bldLvl="1" animBg="1" rev="0" advAuto="0" spid="234"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9" name="JerusalemDonkey stylized.jpg" descr="JerusalemDonkey stylize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40" name="PalmTree.png" descr="PalmTree.png"/>
          <p:cNvPicPr>
            <a:picLocks noChangeAspect="1"/>
          </p:cNvPicPr>
          <p:nvPr/>
        </p:nvPicPr>
        <p:blipFill>
          <a:blip r:embed="rId4">
            <a:extLst/>
          </a:blip>
          <a:stretch>
            <a:fillRect/>
          </a:stretch>
        </p:blipFill>
        <p:spPr>
          <a:xfrm>
            <a:off x="16907786" y="-357"/>
            <a:ext cx="14833601" cy="12674601"/>
          </a:xfrm>
          <a:prstGeom prst="rect">
            <a:avLst/>
          </a:prstGeom>
          <a:ln w="12700">
            <a:miter lim="400000"/>
          </a:ln>
        </p:spPr>
      </p:pic>
      <p:pic>
        <p:nvPicPr>
          <p:cNvPr id="241" name="BlindMan2.png" descr="BlindMan2.png"/>
          <p:cNvPicPr>
            <a:picLocks noChangeAspect="1"/>
          </p:cNvPicPr>
          <p:nvPr/>
        </p:nvPicPr>
        <p:blipFill>
          <a:blip r:embed="rId5">
            <a:extLst/>
          </a:blip>
          <a:stretch>
            <a:fillRect/>
          </a:stretch>
        </p:blipFill>
        <p:spPr>
          <a:xfrm>
            <a:off x="-7645400" y="-2103756"/>
            <a:ext cx="19418300" cy="14681201"/>
          </a:xfrm>
          <a:prstGeom prst="rect">
            <a:avLst/>
          </a:prstGeom>
          <a:ln w="12700">
            <a:miter lim="400000"/>
          </a:ln>
        </p:spPr>
      </p:pic>
      <p:pic>
        <p:nvPicPr>
          <p:cNvPr id="242" name="TitleStrip.jpg" descr="TitleStrip.jpg"/>
          <p:cNvPicPr>
            <a:picLocks noChangeAspect="1"/>
          </p:cNvPicPr>
          <p:nvPr/>
        </p:nvPicPr>
        <p:blipFill>
          <a:blip r:embed="rId6">
            <a:extLst/>
          </a:blip>
          <a:stretch>
            <a:fillRect/>
          </a:stretch>
        </p:blipFill>
        <p:spPr>
          <a:xfrm>
            <a:off x="0" y="12547600"/>
            <a:ext cx="24384000" cy="1168400"/>
          </a:xfrm>
          <a:prstGeom prst="rect">
            <a:avLst/>
          </a:prstGeom>
          <a:ln w="12700">
            <a:miter lim="400000"/>
          </a:ln>
        </p:spPr>
      </p:pic>
      <p:pic>
        <p:nvPicPr>
          <p:cNvPr id="243" name="Healers Hand stylized.png" descr="Healers Hand stylized.png"/>
          <p:cNvPicPr>
            <a:picLocks noChangeAspect="1"/>
          </p:cNvPicPr>
          <p:nvPr/>
        </p:nvPicPr>
        <p:blipFill>
          <a:blip r:embed="rId7">
            <a:extLst/>
          </a:blip>
          <a:stretch>
            <a:fillRect/>
          </a:stretch>
        </p:blipFill>
        <p:spPr>
          <a:xfrm rot="1346098">
            <a:off x="-1224455" y="2895241"/>
            <a:ext cx="7622167" cy="13084720"/>
          </a:xfrm>
          <a:prstGeom prst="rect">
            <a:avLst/>
          </a:prstGeom>
          <a:ln w="12700">
            <a:miter lim="400000"/>
          </a:ln>
        </p:spPr>
      </p:pic>
      <p:pic>
        <p:nvPicPr>
          <p:cNvPr id="244" name="BlindEyesSee.png" descr="BlindEyesSee.png"/>
          <p:cNvPicPr>
            <a:picLocks noChangeAspect="1"/>
          </p:cNvPicPr>
          <p:nvPr/>
        </p:nvPicPr>
        <p:blipFill>
          <a:blip r:embed="rId8">
            <a:extLst/>
          </a:blip>
          <a:stretch>
            <a:fillRect/>
          </a:stretch>
        </p:blipFill>
        <p:spPr>
          <a:xfrm rot="21584753">
            <a:off x="1257300" y="2490639"/>
            <a:ext cx="4278452" cy="1196949"/>
          </a:xfrm>
          <a:prstGeom prst="rect">
            <a:avLst/>
          </a:prstGeom>
          <a:ln w="12700">
            <a:miter lim="400000"/>
          </a:ln>
        </p:spPr>
      </p:pic>
      <p:sp>
        <p:nvSpPr>
          <p:cNvPr id="245" name="لقد جاء الملك"/>
          <p:cNvSpPr txBox="1"/>
          <p:nvPr/>
        </p:nvSpPr>
        <p:spPr>
          <a:xfrm>
            <a:off x="3325312" y="12638880"/>
            <a:ext cx="599489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لقد جاء الملك</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0"/>
                                        </p:tgtEl>
                                        <p:attrNameLst>
                                          <p:attrName>style.visibility</p:attrName>
                                        </p:attrNameLst>
                                      </p:cBhvr>
                                      <p:to>
                                        <p:strVal val="visible"/>
                                      </p:to>
                                    </p:set>
                                    <p:animEffect filter="fade" transition="in">
                                      <p:cBhvr>
                                        <p:cTn id="7" dur="10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0"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fishing background.jpg" descr="fishing backgrou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50" name="PalmTree.png" descr="PalmTree.png"/>
          <p:cNvPicPr>
            <a:picLocks noChangeAspect="1"/>
          </p:cNvPicPr>
          <p:nvPr/>
        </p:nvPicPr>
        <p:blipFill>
          <a:blip r:embed="rId4">
            <a:extLst/>
          </a:blip>
          <a:stretch>
            <a:fillRect/>
          </a:stretch>
        </p:blipFill>
        <p:spPr>
          <a:xfrm>
            <a:off x="-7488914" y="-357"/>
            <a:ext cx="14833601" cy="12674601"/>
          </a:xfrm>
          <a:prstGeom prst="rect">
            <a:avLst/>
          </a:prstGeom>
          <a:ln w="12700">
            <a:miter lim="400000"/>
          </a:ln>
        </p:spPr>
      </p:pic>
      <p:pic>
        <p:nvPicPr>
          <p:cNvPr id="251" name="TitleStrip.jpg" descr="TitleStrip.jpg"/>
          <p:cNvPicPr>
            <a:picLocks noChangeAspect="1"/>
          </p:cNvPicPr>
          <p:nvPr/>
        </p:nvPicPr>
        <p:blipFill>
          <a:blip r:embed="rId5">
            <a:extLst/>
          </a:blip>
          <a:stretch>
            <a:fillRect/>
          </a:stretch>
        </p:blipFill>
        <p:spPr>
          <a:xfrm flipH="1">
            <a:off x="0" y="12547600"/>
            <a:ext cx="24384000" cy="1168400"/>
          </a:xfrm>
          <a:prstGeom prst="rect">
            <a:avLst/>
          </a:prstGeom>
          <a:ln w="12700">
            <a:miter lim="400000"/>
          </a:ln>
        </p:spPr>
      </p:pic>
      <p:sp>
        <p:nvSpPr>
          <p:cNvPr id="252" name="كل رجال الملك."/>
          <p:cNvSpPr txBox="1"/>
          <p:nvPr/>
        </p:nvSpPr>
        <p:spPr>
          <a:xfrm>
            <a:off x="61687" y="12638880"/>
            <a:ext cx="533196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كل رجال الملك.</a:t>
            </a:r>
          </a:p>
        </p:txBody>
      </p:sp>
      <p:pic>
        <p:nvPicPr>
          <p:cNvPr id="253" name="stephen.tiff" descr="stephen.tiff"/>
          <p:cNvPicPr>
            <a:picLocks noChangeAspect="1"/>
          </p:cNvPicPr>
          <p:nvPr/>
        </p:nvPicPr>
        <p:blipFill>
          <a:blip r:embed="rId6">
            <a:extLst/>
          </a:blip>
          <a:stretch>
            <a:fillRect/>
          </a:stretch>
        </p:blipFill>
        <p:spPr>
          <a:xfrm>
            <a:off x="7594600" y="210198"/>
            <a:ext cx="13627100" cy="222377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 name="fishing background.jpg" descr="fishing backgrou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58" name="PalmTree.png" descr="PalmTree.png"/>
          <p:cNvPicPr>
            <a:picLocks noChangeAspect="1"/>
          </p:cNvPicPr>
          <p:nvPr/>
        </p:nvPicPr>
        <p:blipFill>
          <a:blip r:embed="rId4">
            <a:extLst/>
          </a:blip>
          <a:stretch>
            <a:fillRect/>
          </a:stretch>
        </p:blipFill>
        <p:spPr>
          <a:xfrm>
            <a:off x="-7488914" y="-357"/>
            <a:ext cx="14833601" cy="12674601"/>
          </a:xfrm>
          <a:prstGeom prst="rect">
            <a:avLst/>
          </a:prstGeom>
          <a:ln w="12700">
            <a:miter lim="400000"/>
          </a:ln>
        </p:spPr>
      </p:pic>
      <p:pic>
        <p:nvPicPr>
          <p:cNvPr id="259" name="TitleStrip.jpg" descr="TitleStrip.jpg"/>
          <p:cNvPicPr>
            <a:picLocks noChangeAspect="1"/>
          </p:cNvPicPr>
          <p:nvPr/>
        </p:nvPicPr>
        <p:blipFill>
          <a:blip r:embed="rId5">
            <a:extLst/>
          </a:blip>
          <a:stretch>
            <a:fillRect/>
          </a:stretch>
        </p:blipFill>
        <p:spPr>
          <a:xfrm flipH="1">
            <a:off x="0" y="12547600"/>
            <a:ext cx="24384000" cy="1168400"/>
          </a:xfrm>
          <a:prstGeom prst="rect">
            <a:avLst/>
          </a:prstGeom>
          <a:ln w="12700">
            <a:miter lim="400000"/>
          </a:ln>
        </p:spPr>
      </p:pic>
      <p:pic>
        <p:nvPicPr>
          <p:cNvPr id="260" name="stephen.tiff" descr="stephen.tiff"/>
          <p:cNvPicPr>
            <a:picLocks noChangeAspect="1"/>
          </p:cNvPicPr>
          <p:nvPr/>
        </p:nvPicPr>
        <p:blipFill>
          <a:blip r:embed="rId6">
            <a:extLst/>
          </a:blip>
          <a:stretch>
            <a:fillRect/>
          </a:stretch>
        </p:blipFill>
        <p:spPr>
          <a:xfrm>
            <a:off x="7594600" y="210198"/>
            <a:ext cx="13627100" cy="22237701"/>
          </a:xfrm>
          <a:prstGeom prst="rect">
            <a:avLst/>
          </a:prstGeom>
          <a:ln w="12700">
            <a:miter lim="400000"/>
          </a:ln>
        </p:spPr>
      </p:pic>
      <p:sp>
        <p:nvSpPr>
          <p:cNvPr id="261" name="كل رجال الملك."/>
          <p:cNvSpPr txBox="1"/>
          <p:nvPr/>
        </p:nvSpPr>
        <p:spPr>
          <a:xfrm>
            <a:off x="1138457" y="12638880"/>
            <a:ext cx="533196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كل رجال الملك.</a:t>
            </a:r>
          </a:p>
        </p:txBody>
      </p:sp>
      <p:grpSp>
        <p:nvGrpSpPr>
          <p:cNvPr id="264" name="Group"/>
          <p:cNvGrpSpPr/>
          <p:nvPr/>
        </p:nvGrpSpPr>
        <p:grpSpPr>
          <a:xfrm>
            <a:off x="20320777" y="-3055507"/>
            <a:ext cx="9282146" cy="25108980"/>
            <a:chOff x="0" y="0"/>
            <a:chExt cx="9282144" cy="25108978"/>
          </a:xfrm>
        </p:grpSpPr>
        <p:pic>
          <p:nvPicPr>
            <p:cNvPr id="262" name="flame2.png" descr="flame2.png"/>
            <p:cNvPicPr>
              <a:picLocks noChangeAspect="1"/>
            </p:cNvPicPr>
            <p:nvPr/>
          </p:nvPicPr>
          <p:blipFill>
            <a:blip r:embed="rId7">
              <a:extLst/>
            </a:blip>
            <a:stretch>
              <a:fillRect/>
            </a:stretch>
          </p:blipFill>
          <p:spPr>
            <a:xfrm rot="19980161">
              <a:off x="1231121" y="1163205"/>
              <a:ext cx="6819901" cy="7061201"/>
            </a:xfrm>
            <a:prstGeom prst="rect">
              <a:avLst/>
            </a:prstGeom>
            <a:ln w="12700" cap="flat">
              <a:noFill/>
              <a:miter lim="400000"/>
            </a:ln>
            <a:effectLst/>
          </p:spPr>
        </p:pic>
        <p:pic>
          <p:nvPicPr>
            <p:cNvPr id="263" name="torch.png" descr="torch.png"/>
            <p:cNvPicPr>
              <a:picLocks noChangeAspect="1"/>
            </p:cNvPicPr>
            <p:nvPr/>
          </p:nvPicPr>
          <p:blipFill>
            <a:blip r:embed="rId8">
              <a:extLst/>
            </a:blip>
            <a:stretch>
              <a:fillRect/>
            </a:stretch>
          </p:blipFill>
          <p:spPr>
            <a:xfrm rot="21271968">
              <a:off x="2375337" y="2661748"/>
              <a:ext cx="3865193" cy="22313854"/>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Epistles.jpg" descr="Epistles.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69"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270" name="العيش من أجل الملك"/>
          <p:cNvSpPr txBox="1"/>
          <p:nvPr/>
        </p:nvSpPr>
        <p:spPr>
          <a:xfrm>
            <a:off x="5379904" y="12638880"/>
            <a:ext cx="5397601"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العيش من أجل الملك</a:t>
            </a:r>
          </a:p>
        </p:txBody>
      </p:sp>
      <p:grpSp>
        <p:nvGrpSpPr>
          <p:cNvPr id="273" name="Group"/>
          <p:cNvGrpSpPr/>
          <p:nvPr/>
        </p:nvGrpSpPr>
        <p:grpSpPr>
          <a:xfrm>
            <a:off x="-4050523" y="-3055507"/>
            <a:ext cx="9282146" cy="25108980"/>
            <a:chOff x="0" y="0"/>
            <a:chExt cx="9282144" cy="25108978"/>
          </a:xfrm>
        </p:grpSpPr>
        <p:pic>
          <p:nvPicPr>
            <p:cNvPr id="271" name="flame2.png" descr="flame2.png"/>
            <p:cNvPicPr>
              <a:picLocks noChangeAspect="1"/>
            </p:cNvPicPr>
            <p:nvPr/>
          </p:nvPicPr>
          <p:blipFill>
            <a:blip r:embed="rId5">
              <a:extLst/>
            </a:blip>
            <a:stretch>
              <a:fillRect/>
            </a:stretch>
          </p:blipFill>
          <p:spPr>
            <a:xfrm rot="19980161">
              <a:off x="1231121" y="1163205"/>
              <a:ext cx="6819901" cy="7061201"/>
            </a:xfrm>
            <a:prstGeom prst="rect">
              <a:avLst/>
            </a:prstGeom>
            <a:ln w="12700" cap="flat">
              <a:noFill/>
              <a:miter lim="400000"/>
            </a:ln>
            <a:effectLst/>
          </p:spPr>
        </p:pic>
        <p:pic>
          <p:nvPicPr>
            <p:cNvPr id="272" name="torch.png" descr="torch.png"/>
            <p:cNvPicPr>
              <a:picLocks noChangeAspect="1"/>
            </p:cNvPicPr>
            <p:nvPr/>
          </p:nvPicPr>
          <p:blipFill>
            <a:blip r:embed="rId6">
              <a:extLst/>
            </a:blip>
            <a:stretch>
              <a:fillRect/>
            </a:stretch>
          </p:blipFill>
          <p:spPr>
            <a:xfrm rot="21271968">
              <a:off x="2375337" y="2661748"/>
              <a:ext cx="3865193" cy="22313854"/>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7" name="Epistles.jpg" descr="Epistles.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78"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pic>
        <p:nvPicPr>
          <p:cNvPr id="279" name="flame6131237385716.tiff" descr="flame6131237385716.tiff"/>
          <p:cNvPicPr>
            <a:picLocks noChangeAspect="1"/>
          </p:cNvPicPr>
          <p:nvPr/>
        </p:nvPicPr>
        <p:blipFill>
          <a:blip r:embed="rId5">
            <a:extLst/>
          </a:blip>
          <a:stretch>
            <a:fillRect/>
          </a:stretch>
        </p:blipFill>
        <p:spPr>
          <a:xfrm>
            <a:off x="15278100" y="-2085262"/>
            <a:ext cx="20612100" cy="27952701"/>
          </a:xfrm>
          <a:prstGeom prst="rect">
            <a:avLst/>
          </a:prstGeom>
          <a:ln w="12700">
            <a:miter lim="400000"/>
          </a:ln>
        </p:spPr>
      </p:pic>
      <p:sp>
        <p:nvSpPr>
          <p:cNvPr id="280" name="العيش من أجل الملك"/>
          <p:cNvSpPr txBox="1"/>
          <p:nvPr/>
        </p:nvSpPr>
        <p:spPr>
          <a:xfrm>
            <a:off x="2739254" y="12638880"/>
            <a:ext cx="5397600"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العيش من أجل الملك</a:t>
            </a:r>
          </a:p>
        </p:txBody>
      </p:sp>
      <p:grpSp>
        <p:nvGrpSpPr>
          <p:cNvPr id="283" name="Group"/>
          <p:cNvGrpSpPr/>
          <p:nvPr/>
        </p:nvGrpSpPr>
        <p:grpSpPr>
          <a:xfrm>
            <a:off x="-4050523" y="-3055507"/>
            <a:ext cx="9282146" cy="25108980"/>
            <a:chOff x="0" y="0"/>
            <a:chExt cx="9282144" cy="25108978"/>
          </a:xfrm>
        </p:grpSpPr>
        <p:pic>
          <p:nvPicPr>
            <p:cNvPr id="281" name="flame2.png" descr="flame2.png"/>
            <p:cNvPicPr>
              <a:picLocks noChangeAspect="1"/>
            </p:cNvPicPr>
            <p:nvPr/>
          </p:nvPicPr>
          <p:blipFill>
            <a:blip r:embed="rId6">
              <a:extLst/>
            </a:blip>
            <a:stretch>
              <a:fillRect/>
            </a:stretch>
          </p:blipFill>
          <p:spPr>
            <a:xfrm rot="19980161">
              <a:off x="1231121" y="1163205"/>
              <a:ext cx="6819901" cy="7061201"/>
            </a:xfrm>
            <a:prstGeom prst="rect">
              <a:avLst/>
            </a:prstGeom>
            <a:ln w="12700" cap="flat">
              <a:noFill/>
              <a:miter lim="400000"/>
            </a:ln>
            <a:effectLst/>
          </p:spPr>
        </p:pic>
        <p:pic>
          <p:nvPicPr>
            <p:cNvPr id="282" name="torch.png" descr="torch.png"/>
            <p:cNvPicPr>
              <a:picLocks noChangeAspect="1"/>
            </p:cNvPicPr>
            <p:nvPr/>
          </p:nvPicPr>
          <p:blipFill>
            <a:blip r:embed="rId7">
              <a:extLst/>
            </a:blip>
            <a:stretch>
              <a:fillRect/>
            </a:stretch>
          </p:blipFill>
          <p:spPr>
            <a:xfrm rot="21271968">
              <a:off x="2375337" y="2661748"/>
              <a:ext cx="3865193" cy="22313854"/>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279"/>
                                        </p:tgtEl>
                                        <p:attrNameLst>
                                          <p:attrName>style.visibility</p:attrName>
                                        </p:attrNameLst>
                                      </p:cBhvr>
                                      <p:to>
                                        <p:strVal val="visible"/>
                                      </p:to>
                                    </p:set>
                                    <p:animEffect filter="wipe(down)" transition="in">
                                      <p:cBhvr>
                                        <p:cTn id="7" dur="2500"/>
                                        <p:tgtEl>
                                          <p:spTgt spid="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9"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wolf lamb stylized.jpg" descr="wolf lamb stylize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88"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289" name="flame6131237385716.tiff" descr="flame6131237385716.tiff"/>
          <p:cNvPicPr>
            <a:picLocks noChangeAspect="1"/>
          </p:cNvPicPr>
          <p:nvPr/>
        </p:nvPicPr>
        <p:blipFill>
          <a:blip r:embed="rId5">
            <a:extLst/>
          </a:blip>
          <a:stretch>
            <a:fillRect/>
          </a:stretch>
        </p:blipFill>
        <p:spPr>
          <a:xfrm>
            <a:off x="-9093200" y="-2085262"/>
            <a:ext cx="20612100" cy="27952701"/>
          </a:xfrm>
          <a:prstGeom prst="rect">
            <a:avLst/>
          </a:prstGeom>
          <a:ln w="12700">
            <a:miter lim="400000"/>
          </a:ln>
        </p:spPr>
      </p:pic>
      <p:sp>
        <p:nvSpPr>
          <p:cNvPr id="290" name="الملك قادم."/>
          <p:cNvSpPr txBox="1"/>
          <p:nvPr/>
        </p:nvSpPr>
        <p:spPr>
          <a:xfrm>
            <a:off x="-1226189" y="12638880"/>
            <a:ext cx="5825084"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الملك قادم.</a:t>
            </a:r>
          </a:p>
        </p:txBody>
      </p:sp>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xit" nodeType="afterEffect" presetID="10" grpId="1" fill="hold">
                                  <p:stCondLst>
                                    <p:cond delay="0"/>
                                  </p:stCondLst>
                                  <p:iterate type="el" backwards="0">
                                    <p:tmAbs val="0"/>
                                  </p:iterate>
                                  <p:childTnLst>
                                    <p:animEffect filter="fade" transition="out">
                                      <p:cBhvr>
                                        <p:cTn id="6" dur="1000" fill="hold"/>
                                        <p:tgtEl>
                                          <p:spTgt spid="289"/>
                                        </p:tgtEl>
                                      </p:cBhvr>
                                    </p:animEffect>
                                    <p:set>
                                      <p:cBhvr>
                                        <p:cTn id="7" fill="hold">
                                          <p:stCondLst>
                                            <p:cond delay="999"/>
                                          </p:stCondLst>
                                        </p:cTn>
                                        <p:tgtEl>
                                          <p:spTgt spid="28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9"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4" name="wolf lamb stylized.jpg" descr="wolf lamb stylize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95"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296" name="الملك قادم."/>
          <p:cNvSpPr txBox="1"/>
          <p:nvPr/>
        </p:nvSpPr>
        <p:spPr>
          <a:xfrm>
            <a:off x="4405" y="12638880"/>
            <a:ext cx="5825084"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الملك قادم.</a:t>
            </a:r>
          </a:p>
        </p:txBody>
      </p:sp>
      <p:pic>
        <p:nvPicPr>
          <p:cNvPr id="297" name="new fuller tree art 2.png" descr="new fuller tree art 2.png"/>
          <p:cNvPicPr>
            <a:picLocks noChangeAspect="1"/>
          </p:cNvPicPr>
          <p:nvPr/>
        </p:nvPicPr>
        <p:blipFill>
          <a:blip r:embed="rId5">
            <a:extLst/>
          </a:blip>
          <a:stretch>
            <a:fillRect/>
          </a:stretch>
        </p:blipFill>
        <p:spPr>
          <a:xfrm flipH="1">
            <a:off x="12979400" y="0"/>
            <a:ext cx="24384000" cy="15709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7"/>
                                        </p:tgtEl>
                                        <p:attrNameLst>
                                          <p:attrName>style.visibility</p:attrName>
                                        </p:attrNameLst>
                                      </p:cBhvr>
                                      <p:to>
                                        <p:strVal val="visible"/>
                                      </p:to>
                                    </p:set>
                                    <p:animEffect filter="fade" transition="in">
                                      <p:cBhvr>
                                        <p:cTn id="7" dur="1000"/>
                                        <p:tgtEl>
                                          <p:spTgt spid="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7"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1" name="Title16x9.jpg" descr="Title16x9.jpg"/>
          <p:cNvPicPr>
            <a:picLocks noChangeAspect="1"/>
          </p:cNvPicPr>
          <p:nvPr/>
        </p:nvPicPr>
        <p:blipFill>
          <a:blip r:embed="rId3">
            <a:extLst/>
          </a:blip>
          <a:stretch>
            <a:fillRect/>
          </a:stretch>
        </p:blipFill>
        <p:spPr>
          <a:xfrm flipH="1">
            <a:off x="0" y="0"/>
            <a:ext cx="24384000" cy="13716000"/>
          </a:xfrm>
          <a:prstGeom prst="rect">
            <a:avLst/>
          </a:prstGeom>
          <a:ln w="12700">
            <a:miter lim="400000"/>
          </a:ln>
        </p:spPr>
      </p:pic>
      <p:pic>
        <p:nvPicPr>
          <p:cNvPr id="302"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303" name="new fuller tree art 2.png" descr="new fuller tree art 2.png"/>
          <p:cNvPicPr>
            <a:picLocks noChangeAspect="1"/>
          </p:cNvPicPr>
          <p:nvPr/>
        </p:nvPicPr>
        <p:blipFill>
          <a:blip r:embed="rId5">
            <a:extLst/>
          </a:blip>
          <a:stretch>
            <a:fillRect/>
          </a:stretch>
        </p:blipFill>
        <p:spPr>
          <a:xfrm flipH="1">
            <a:off x="-11430000" y="0"/>
            <a:ext cx="24384000" cy="15709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 name="Double-click to edit"/>
          <p:cNvSpPr txBox="1"/>
          <p:nvPr>
            <p:ph type="ctrTitle"/>
          </p:nvPr>
        </p:nvSpPr>
        <p:spPr>
          <a:prstGeom prst="rect">
            <a:avLst/>
          </a:prstGeom>
        </p:spPr>
        <p:txBody>
          <a:bodyPr/>
          <a:lstStyle/>
          <a:p>
            <a:pPr/>
          </a:p>
        </p:txBody>
      </p:sp>
      <p:sp>
        <p:nvSpPr>
          <p:cNvPr id="46" name="Double-click to edit"/>
          <p:cNvSpPr txBox="1"/>
          <p:nvPr>
            <p:ph type="subTitle" sz="quarter" idx="1"/>
          </p:nvPr>
        </p:nvSpPr>
        <p:spPr>
          <a:prstGeom prst="rect">
            <a:avLst/>
          </a:prstGeom>
        </p:spPr>
        <p:txBody>
          <a:bodyPr/>
          <a:lstStyle/>
          <a:p>
            <a:pPr/>
          </a:p>
        </p:txBody>
      </p:sp>
      <p:pic>
        <p:nvPicPr>
          <p:cNvPr id="47" name="23729121_SA.jpg" descr="23729121_SA.jpg"/>
          <p:cNvPicPr>
            <a:picLocks noChangeAspect="1"/>
          </p:cNvPicPr>
          <p:nvPr/>
        </p:nvPicPr>
        <p:blipFill>
          <a:blip r:embed="rId3">
            <a:extLst/>
          </a:blip>
          <a:stretch>
            <a:fillRect/>
          </a:stretch>
        </p:blipFill>
        <p:spPr>
          <a:xfrm>
            <a:off x="703459" y="395706"/>
            <a:ext cx="22977082" cy="1292458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11"/>
          <p:cNvSpPr txBox="1"/>
          <p:nvPr/>
        </p:nvSpPr>
        <p:spPr>
          <a:xfrm>
            <a:off x="23170529" y="3111500"/>
            <a:ext cx="266701" cy="27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solidFill>
                  <a:srgbClr val="000000"/>
                </a:solidFill>
              </a:defRPr>
            </a:lvl1pPr>
          </a:lstStyle>
          <a:p>
            <a:pPr/>
            <a:r>
              <a:t>11</a:t>
            </a:r>
          </a:p>
        </p:txBody>
      </p:sp>
      <p:pic>
        <p:nvPicPr>
          <p:cNvPr id="308" name="Story of Scripture.011.jpg" descr="Story of Scripture.011.jpg"/>
          <p:cNvPicPr>
            <a:picLocks noChangeAspect="1"/>
          </p:cNvPicPr>
          <p:nvPr/>
        </p:nvPicPr>
        <p:blipFill>
          <a:blip r:embed="rId3">
            <a:extLst/>
          </a:blip>
          <a:stretch>
            <a:fillRect/>
          </a:stretch>
        </p:blipFill>
        <p:spPr>
          <a:xfrm>
            <a:off x="5644" y="3429000"/>
            <a:ext cx="6096001" cy="3429000"/>
          </a:xfrm>
          <a:prstGeom prst="rect">
            <a:avLst/>
          </a:prstGeom>
          <a:ln w="12700">
            <a:miter lim="400000"/>
          </a:ln>
        </p:spPr>
      </p:pic>
      <p:pic>
        <p:nvPicPr>
          <p:cNvPr id="309" name="Story of Scripture.015.jpg" descr="Story of Scripture.015.jpg"/>
          <p:cNvPicPr>
            <a:picLocks noChangeAspect="1"/>
          </p:cNvPicPr>
          <p:nvPr/>
        </p:nvPicPr>
        <p:blipFill>
          <a:blip r:embed="rId4">
            <a:extLst/>
          </a:blip>
          <a:stretch>
            <a:fillRect/>
          </a:stretch>
        </p:blipFill>
        <p:spPr>
          <a:xfrm>
            <a:off x="6096000" y="3426618"/>
            <a:ext cx="6096000" cy="3429001"/>
          </a:xfrm>
          <a:prstGeom prst="rect">
            <a:avLst/>
          </a:prstGeom>
          <a:ln w="12700">
            <a:miter lim="400000"/>
          </a:ln>
        </p:spPr>
      </p:pic>
      <p:pic>
        <p:nvPicPr>
          <p:cNvPr id="310" name="Story of Scripture.019.jpg" descr="Story of Scripture.019.jpg"/>
          <p:cNvPicPr>
            <a:picLocks noChangeAspect="1"/>
          </p:cNvPicPr>
          <p:nvPr/>
        </p:nvPicPr>
        <p:blipFill>
          <a:blip r:embed="rId5">
            <a:extLst/>
          </a:blip>
          <a:stretch>
            <a:fillRect/>
          </a:stretch>
        </p:blipFill>
        <p:spPr>
          <a:xfrm>
            <a:off x="12192000" y="3425031"/>
            <a:ext cx="6096000" cy="3429001"/>
          </a:xfrm>
          <a:prstGeom prst="rect">
            <a:avLst/>
          </a:prstGeom>
          <a:ln w="12700">
            <a:miter lim="400000"/>
          </a:ln>
        </p:spPr>
      </p:pic>
      <p:pic>
        <p:nvPicPr>
          <p:cNvPr id="311" name="Story of Scripture.027.jpg" descr="Story of Scripture.027.jpg"/>
          <p:cNvPicPr>
            <a:picLocks noChangeAspect="1"/>
          </p:cNvPicPr>
          <p:nvPr/>
        </p:nvPicPr>
        <p:blipFill>
          <a:blip r:embed="rId6">
            <a:extLst/>
          </a:blip>
          <a:stretch>
            <a:fillRect/>
          </a:stretch>
        </p:blipFill>
        <p:spPr>
          <a:xfrm>
            <a:off x="0" y="6856412"/>
            <a:ext cx="6096000" cy="3429001"/>
          </a:xfrm>
          <a:prstGeom prst="rect">
            <a:avLst/>
          </a:prstGeom>
          <a:ln w="12700">
            <a:miter lim="400000"/>
          </a:ln>
        </p:spPr>
      </p:pic>
      <p:pic>
        <p:nvPicPr>
          <p:cNvPr id="312" name="Story of Scripture.031.jpg" descr="Story of Scripture.031.jpg"/>
          <p:cNvPicPr>
            <a:picLocks noChangeAspect="1"/>
          </p:cNvPicPr>
          <p:nvPr/>
        </p:nvPicPr>
        <p:blipFill>
          <a:blip r:embed="rId7">
            <a:extLst/>
          </a:blip>
          <a:stretch>
            <a:fillRect/>
          </a:stretch>
        </p:blipFill>
        <p:spPr>
          <a:xfrm>
            <a:off x="6091767" y="6858000"/>
            <a:ext cx="6096001" cy="3429000"/>
          </a:xfrm>
          <a:prstGeom prst="rect">
            <a:avLst/>
          </a:prstGeom>
          <a:ln w="12700">
            <a:miter lim="400000"/>
          </a:ln>
        </p:spPr>
      </p:pic>
      <p:pic>
        <p:nvPicPr>
          <p:cNvPr id="313" name="Story of Scripture.035.jpg" descr="Story of Scripture.035.jpg"/>
          <p:cNvPicPr>
            <a:picLocks noChangeAspect="1"/>
          </p:cNvPicPr>
          <p:nvPr/>
        </p:nvPicPr>
        <p:blipFill>
          <a:blip r:embed="rId8">
            <a:extLst/>
          </a:blip>
          <a:stretch>
            <a:fillRect/>
          </a:stretch>
        </p:blipFill>
        <p:spPr>
          <a:xfrm>
            <a:off x="12177889" y="6858000"/>
            <a:ext cx="6096001" cy="3429000"/>
          </a:xfrm>
          <a:prstGeom prst="rect">
            <a:avLst/>
          </a:prstGeom>
          <a:ln w="12700">
            <a:miter lim="400000"/>
          </a:ln>
        </p:spPr>
      </p:pic>
      <p:pic>
        <p:nvPicPr>
          <p:cNvPr id="314" name="Story of Scripture.043.jpg" descr="Story of Scripture.043.jpg"/>
          <p:cNvPicPr>
            <a:picLocks noChangeAspect="1"/>
          </p:cNvPicPr>
          <p:nvPr/>
        </p:nvPicPr>
        <p:blipFill>
          <a:blip r:embed="rId9">
            <a:extLst/>
          </a:blip>
          <a:stretch>
            <a:fillRect/>
          </a:stretch>
        </p:blipFill>
        <p:spPr>
          <a:xfrm>
            <a:off x="0" y="10287000"/>
            <a:ext cx="6096000" cy="3429000"/>
          </a:xfrm>
          <a:prstGeom prst="rect">
            <a:avLst/>
          </a:prstGeom>
          <a:ln w="12700">
            <a:miter lim="400000"/>
          </a:ln>
        </p:spPr>
      </p:pic>
      <p:pic>
        <p:nvPicPr>
          <p:cNvPr id="315" name="Story of ScriptureNew48.048.jpg" descr="Story of ScriptureNew48.048.jpg"/>
          <p:cNvPicPr>
            <a:picLocks noChangeAspect="1"/>
          </p:cNvPicPr>
          <p:nvPr/>
        </p:nvPicPr>
        <p:blipFill>
          <a:blip r:embed="rId10">
            <a:extLst/>
          </a:blip>
          <a:stretch>
            <a:fillRect/>
          </a:stretch>
        </p:blipFill>
        <p:spPr>
          <a:xfrm>
            <a:off x="6096000" y="10282237"/>
            <a:ext cx="6096000" cy="3429001"/>
          </a:xfrm>
          <a:prstGeom prst="rect">
            <a:avLst/>
          </a:prstGeom>
          <a:ln w="12700">
            <a:miter lim="400000"/>
          </a:ln>
        </p:spPr>
      </p:pic>
      <p:grpSp>
        <p:nvGrpSpPr>
          <p:cNvPr id="319" name="Group"/>
          <p:cNvGrpSpPr/>
          <p:nvPr/>
        </p:nvGrpSpPr>
        <p:grpSpPr>
          <a:xfrm>
            <a:off x="12084050" y="10287000"/>
            <a:ext cx="12299950" cy="3429001"/>
            <a:chOff x="0" y="0"/>
            <a:chExt cx="12299950" cy="3429000"/>
          </a:xfrm>
        </p:grpSpPr>
        <p:pic>
          <p:nvPicPr>
            <p:cNvPr id="316" name="FirstHorizon.jpg" descr="FirstHorizon.jpg"/>
            <p:cNvPicPr>
              <a:picLocks noChangeAspect="1"/>
            </p:cNvPicPr>
            <p:nvPr/>
          </p:nvPicPr>
          <p:blipFill>
            <a:blip r:embed="rId11">
              <a:extLst/>
            </a:blip>
            <a:stretch>
              <a:fillRect/>
            </a:stretch>
          </p:blipFill>
          <p:spPr>
            <a:xfrm flipH="1">
              <a:off x="107950" y="0"/>
              <a:ext cx="12192000" cy="3429000"/>
            </a:xfrm>
            <a:prstGeom prst="rect">
              <a:avLst/>
            </a:prstGeom>
            <a:ln w="12700" cap="flat">
              <a:noFill/>
              <a:miter lim="400000"/>
            </a:ln>
            <a:effectLst/>
          </p:spPr>
        </p:pic>
        <p:pic>
          <p:nvPicPr>
            <p:cNvPr id="317" name="TitleStrip.jpg" descr="TitleStrip.jpg"/>
            <p:cNvPicPr>
              <a:picLocks noChangeAspect="1"/>
            </p:cNvPicPr>
            <p:nvPr/>
          </p:nvPicPr>
          <p:blipFill>
            <a:blip r:embed="rId12">
              <a:extLst/>
            </a:blip>
            <a:stretch>
              <a:fillRect/>
            </a:stretch>
          </p:blipFill>
          <p:spPr>
            <a:xfrm flipH="1">
              <a:off x="6146800" y="3134466"/>
              <a:ext cx="6146800" cy="294535"/>
            </a:xfrm>
            <a:prstGeom prst="rect">
              <a:avLst/>
            </a:prstGeom>
            <a:ln w="12700" cap="flat">
              <a:noFill/>
              <a:miter lim="400000"/>
            </a:ln>
            <a:effectLst/>
          </p:spPr>
        </p:pic>
        <p:pic>
          <p:nvPicPr>
            <p:cNvPr id="318" name="TitleStrip.jpg" descr="TitleStrip.jpg"/>
            <p:cNvPicPr>
              <a:picLocks noChangeAspect="1"/>
            </p:cNvPicPr>
            <p:nvPr/>
          </p:nvPicPr>
          <p:blipFill>
            <a:blip r:embed="rId12">
              <a:extLst/>
            </a:blip>
            <a:stretch>
              <a:fillRect/>
            </a:stretch>
          </p:blipFill>
          <p:spPr>
            <a:xfrm>
              <a:off x="0" y="3134466"/>
              <a:ext cx="6146800" cy="294535"/>
            </a:xfrm>
            <a:prstGeom prst="rect">
              <a:avLst/>
            </a:prstGeom>
            <a:ln w="12700" cap="flat">
              <a:noFill/>
              <a:miter lim="400000"/>
            </a:ln>
            <a:effectLst/>
          </p:spPr>
        </p:pic>
      </p:grpSp>
      <p:pic>
        <p:nvPicPr>
          <p:cNvPr id="320" name="Story of Scripture.023.jpg" descr="Story of Scripture.023.jpg"/>
          <p:cNvPicPr>
            <a:picLocks noChangeAspect="1"/>
          </p:cNvPicPr>
          <p:nvPr/>
        </p:nvPicPr>
        <p:blipFill>
          <a:blip r:embed="rId13">
            <a:extLst/>
          </a:blip>
          <a:stretch>
            <a:fillRect/>
          </a:stretch>
        </p:blipFill>
        <p:spPr>
          <a:xfrm>
            <a:off x="18288000" y="3390900"/>
            <a:ext cx="6159500" cy="3467100"/>
          </a:xfrm>
          <a:prstGeom prst="rect">
            <a:avLst/>
          </a:prstGeom>
          <a:ln w="12700">
            <a:miter lim="400000"/>
          </a:ln>
        </p:spPr>
      </p:pic>
      <p:grpSp>
        <p:nvGrpSpPr>
          <p:cNvPr id="324" name="Group"/>
          <p:cNvGrpSpPr/>
          <p:nvPr/>
        </p:nvGrpSpPr>
        <p:grpSpPr>
          <a:xfrm>
            <a:off x="-69850" y="-2344"/>
            <a:ext cx="12280900" cy="3431345"/>
            <a:chOff x="0" y="0"/>
            <a:chExt cx="12280900" cy="3431344"/>
          </a:xfrm>
        </p:grpSpPr>
        <p:pic>
          <p:nvPicPr>
            <p:cNvPr id="321" name="FirstHorizon.jpg" descr="FirstHorizon.jpg"/>
            <p:cNvPicPr>
              <a:picLocks noChangeAspect="1"/>
            </p:cNvPicPr>
            <p:nvPr/>
          </p:nvPicPr>
          <p:blipFill>
            <a:blip r:embed="rId11">
              <a:extLst/>
            </a:blip>
            <a:stretch>
              <a:fillRect/>
            </a:stretch>
          </p:blipFill>
          <p:spPr>
            <a:xfrm>
              <a:off x="69850" y="0"/>
              <a:ext cx="12192000" cy="3429000"/>
            </a:xfrm>
            <a:prstGeom prst="rect">
              <a:avLst/>
            </a:prstGeom>
            <a:ln w="12700" cap="flat">
              <a:noFill/>
              <a:miter lim="400000"/>
            </a:ln>
            <a:effectLst/>
          </p:spPr>
        </p:pic>
        <p:pic>
          <p:nvPicPr>
            <p:cNvPr id="322" name="TitleStrip.jpg" descr="TitleStrip.jpg"/>
            <p:cNvPicPr>
              <a:picLocks noChangeAspect="1"/>
            </p:cNvPicPr>
            <p:nvPr/>
          </p:nvPicPr>
          <p:blipFill>
            <a:blip r:embed="rId12">
              <a:extLst/>
            </a:blip>
            <a:stretch>
              <a:fillRect/>
            </a:stretch>
          </p:blipFill>
          <p:spPr>
            <a:xfrm flipH="1">
              <a:off x="6134100" y="3136810"/>
              <a:ext cx="6146800" cy="294535"/>
            </a:xfrm>
            <a:prstGeom prst="rect">
              <a:avLst/>
            </a:prstGeom>
            <a:ln w="12700" cap="flat">
              <a:noFill/>
              <a:miter lim="400000"/>
            </a:ln>
            <a:effectLst/>
          </p:spPr>
        </p:pic>
        <p:pic>
          <p:nvPicPr>
            <p:cNvPr id="323" name="TitleStrip.jpg" descr="TitleStrip.jpg"/>
            <p:cNvPicPr>
              <a:picLocks noChangeAspect="1"/>
            </p:cNvPicPr>
            <p:nvPr/>
          </p:nvPicPr>
          <p:blipFill>
            <a:blip r:embed="rId12">
              <a:extLst/>
            </a:blip>
            <a:stretch>
              <a:fillRect/>
            </a:stretch>
          </p:blipFill>
          <p:spPr>
            <a:xfrm>
              <a:off x="0" y="3136810"/>
              <a:ext cx="6146800" cy="294535"/>
            </a:xfrm>
            <a:prstGeom prst="rect">
              <a:avLst/>
            </a:prstGeom>
            <a:ln w="12700" cap="flat">
              <a:noFill/>
              <a:miter lim="400000"/>
            </a:ln>
            <a:effectLst/>
          </p:spPr>
        </p:pic>
      </p:grpSp>
      <p:pic>
        <p:nvPicPr>
          <p:cNvPr id="325" name="new fuller tree art 2.png" descr="new fuller tree art 2.png"/>
          <p:cNvPicPr>
            <a:picLocks noChangeAspect="1"/>
          </p:cNvPicPr>
          <p:nvPr/>
        </p:nvPicPr>
        <p:blipFill>
          <a:blip r:embed="rId14">
            <a:extLst/>
          </a:blip>
          <a:stretch>
            <a:fillRect/>
          </a:stretch>
        </p:blipFill>
        <p:spPr>
          <a:xfrm flipH="1">
            <a:off x="9358903" y="10287000"/>
            <a:ext cx="6071362" cy="3911600"/>
          </a:xfrm>
          <a:prstGeom prst="rect">
            <a:avLst/>
          </a:prstGeom>
          <a:ln w="12700">
            <a:miter lim="400000"/>
          </a:ln>
        </p:spPr>
      </p:pic>
      <p:pic>
        <p:nvPicPr>
          <p:cNvPr id="326" name="Story of ScriptureStephen.040.jpg" descr="Story of ScriptureStephen.040.jpg"/>
          <p:cNvPicPr>
            <a:picLocks noChangeAspect="1"/>
          </p:cNvPicPr>
          <p:nvPr/>
        </p:nvPicPr>
        <p:blipFill>
          <a:blip r:embed="rId15">
            <a:extLst/>
          </a:blip>
          <a:stretch>
            <a:fillRect/>
          </a:stretch>
        </p:blipFill>
        <p:spPr>
          <a:xfrm>
            <a:off x="18283766" y="6858000"/>
            <a:ext cx="6096001" cy="3429000"/>
          </a:xfrm>
          <a:prstGeom prst="rect">
            <a:avLst/>
          </a:prstGeom>
          <a:ln w="12700">
            <a:miter lim="400000"/>
          </a:ln>
        </p:spPr>
      </p:pic>
      <p:pic>
        <p:nvPicPr>
          <p:cNvPr id="327" name="Story of Scripture.003.jpg" descr="Story of Scripture.003.jpg"/>
          <p:cNvPicPr>
            <a:picLocks noChangeAspect="1"/>
          </p:cNvPicPr>
          <p:nvPr/>
        </p:nvPicPr>
        <p:blipFill>
          <a:blip r:embed="rId16">
            <a:extLst/>
          </a:blip>
          <a:stretch>
            <a:fillRect/>
          </a:stretch>
        </p:blipFill>
        <p:spPr>
          <a:xfrm>
            <a:off x="12189178" y="0"/>
            <a:ext cx="6096001" cy="3429000"/>
          </a:xfrm>
          <a:prstGeom prst="rect">
            <a:avLst/>
          </a:prstGeom>
          <a:ln w="12700">
            <a:miter lim="400000"/>
          </a:ln>
        </p:spPr>
      </p:pic>
      <p:pic>
        <p:nvPicPr>
          <p:cNvPr id="328" name="Story of Scripture.007.jpg" descr="Story of Scripture.007.jpg"/>
          <p:cNvPicPr>
            <a:picLocks noChangeAspect="1"/>
          </p:cNvPicPr>
          <p:nvPr/>
        </p:nvPicPr>
        <p:blipFill>
          <a:blip r:embed="rId17">
            <a:extLst/>
          </a:blip>
          <a:stretch>
            <a:fillRect/>
          </a:stretch>
        </p:blipFill>
        <p:spPr>
          <a:xfrm>
            <a:off x="18288000" y="-2382"/>
            <a:ext cx="6096000" cy="3429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4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4"/>
                                        </p:tgtEl>
                                        <p:attrNameLst>
                                          <p:attrName>style.visibility</p:attrName>
                                        </p:attrNameLst>
                                      </p:cBhvr>
                                      <p:to>
                                        <p:strVal val="visible"/>
                                      </p:to>
                                    </p:set>
                                    <p:animEffect filter="wipe(left)" transition="in">
                                      <p:cBhvr>
                                        <p:cTn id="7" dur="1000"/>
                                        <p:tgtEl>
                                          <p:spTgt spid="32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27"/>
                                        </p:tgtEl>
                                        <p:attrNameLst>
                                          <p:attrName>style.visibility</p:attrName>
                                        </p:attrNameLst>
                                      </p:cBhvr>
                                      <p:to>
                                        <p:strVal val="visible"/>
                                      </p:to>
                                    </p:set>
                                    <p:animEffect filter="wipe(left)" transition="in">
                                      <p:cBhvr>
                                        <p:cTn id="12" dur="1000"/>
                                        <p:tgtEl>
                                          <p:spTgt spid="32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328"/>
                                        </p:tgtEl>
                                        <p:attrNameLst>
                                          <p:attrName>style.visibility</p:attrName>
                                        </p:attrNameLst>
                                      </p:cBhvr>
                                      <p:to>
                                        <p:strVal val="visible"/>
                                      </p:to>
                                    </p:set>
                                    <p:animEffect filter="wipe(left)" transition="in">
                                      <p:cBhvr>
                                        <p:cTn id="17" dur="1000"/>
                                        <p:tgtEl>
                                          <p:spTgt spid="328"/>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308"/>
                                        </p:tgtEl>
                                        <p:attrNameLst>
                                          <p:attrName>style.visibility</p:attrName>
                                        </p:attrNameLst>
                                      </p:cBhvr>
                                      <p:to>
                                        <p:strVal val="visible"/>
                                      </p:to>
                                    </p:set>
                                    <p:animEffect filter="wipe(left)" transition="in">
                                      <p:cBhvr>
                                        <p:cTn id="22" dur="1000"/>
                                        <p:tgtEl>
                                          <p:spTgt spid="308"/>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309"/>
                                        </p:tgtEl>
                                        <p:attrNameLst>
                                          <p:attrName>style.visibility</p:attrName>
                                        </p:attrNameLst>
                                      </p:cBhvr>
                                      <p:to>
                                        <p:strVal val="visible"/>
                                      </p:to>
                                    </p:set>
                                    <p:animEffect filter="wipe(left)" transition="in">
                                      <p:cBhvr>
                                        <p:cTn id="27" dur="1000"/>
                                        <p:tgtEl>
                                          <p:spTgt spid="309"/>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6" fill="hold">
                                  <p:stCondLst>
                                    <p:cond delay="0"/>
                                  </p:stCondLst>
                                  <p:iterate type="el" backwards="0">
                                    <p:tmAbs val="0"/>
                                  </p:iterate>
                                  <p:childTnLst>
                                    <p:set>
                                      <p:cBhvr>
                                        <p:cTn id="31" fill="hold"/>
                                        <p:tgtEl>
                                          <p:spTgt spid="310"/>
                                        </p:tgtEl>
                                        <p:attrNameLst>
                                          <p:attrName>style.visibility</p:attrName>
                                        </p:attrNameLst>
                                      </p:cBhvr>
                                      <p:to>
                                        <p:strVal val="visible"/>
                                      </p:to>
                                    </p:set>
                                    <p:animEffect filter="wipe(left)" transition="in">
                                      <p:cBhvr>
                                        <p:cTn id="32" dur="1000"/>
                                        <p:tgtEl>
                                          <p:spTgt spid="310"/>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7" fill="hold">
                                  <p:stCondLst>
                                    <p:cond delay="0"/>
                                  </p:stCondLst>
                                  <p:iterate type="el" backwards="0">
                                    <p:tmAbs val="0"/>
                                  </p:iterate>
                                  <p:childTnLst>
                                    <p:set>
                                      <p:cBhvr>
                                        <p:cTn id="36" fill="hold"/>
                                        <p:tgtEl>
                                          <p:spTgt spid="320"/>
                                        </p:tgtEl>
                                        <p:attrNameLst>
                                          <p:attrName>style.visibility</p:attrName>
                                        </p:attrNameLst>
                                      </p:cBhvr>
                                      <p:to>
                                        <p:strVal val="visible"/>
                                      </p:to>
                                    </p:set>
                                    <p:animEffect filter="wipe(left)" transition="in">
                                      <p:cBhvr>
                                        <p:cTn id="37" dur="1000"/>
                                        <p:tgtEl>
                                          <p:spTgt spid="320"/>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8" presetID="22" grpId="8" fill="hold">
                                  <p:stCondLst>
                                    <p:cond delay="0"/>
                                  </p:stCondLst>
                                  <p:iterate type="el" backwards="0">
                                    <p:tmAbs val="0"/>
                                  </p:iterate>
                                  <p:childTnLst>
                                    <p:set>
                                      <p:cBhvr>
                                        <p:cTn id="41" fill="hold"/>
                                        <p:tgtEl>
                                          <p:spTgt spid="311"/>
                                        </p:tgtEl>
                                        <p:attrNameLst>
                                          <p:attrName>style.visibility</p:attrName>
                                        </p:attrNameLst>
                                      </p:cBhvr>
                                      <p:to>
                                        <p:strVal val="visible"/>
                                      </p:to>
                                    </p:set>
                                    <p:animEffect filter="wipe(left)" transition="in">
                                      <p:cBhvr>
                                        <p:cTn id="42" dur="1000"/>
                                        <p:tgtEl>
                                          <p:spTgt spid="311"/>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8" presetID="22" grpId="9" fill="hold">
                                  <p:stCondLst>
                                    <p:cond delay="0"/>
                                  </p:stCondLst>
                                  <p:iterate type="el" backwards="0">
                                    <p:tmAbs val="0"/>
                                  </p:iterate>
                                  <p:childTnLst>
                                    <p:set>
                                      <p:cBhvr>
                                        <p:cTn id="46" fill="hold"/>
                                        <p:tgtEl>
                                          <p:spTgt spid="312"/>
                                        </p:tgtEl>
                                        <p:attrNameLst>
                                          <p:attrName>style.visibility</p:attrName>
                                        </p:attrNameLst>
                                      </p:cBhvr>
                                      <p:to>
                                        <p:strVal val="visible"/>
                                      </p:to>
                                    </p:set>
                                    <p:animEffect filter="wipe(left)" transition="in">
                                      <p:cBhvr>
                                        <p:cTn id="47" dur="1000"/>
                                        <p:tgtEl>
                                          <p:spTgt spid="312"/>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8" presetID="22" grpId="10" fill="hold">
                                  <p:stCondLst>
                                    <p:cond delay="0"/>
                                  </p:stCondLst>
                                  <p:iterate type="el" backwards="0">
                                    <p:tmAbs val="0"/>
                                  </p:iterate>
                                  <p:childTnLst>
                                    <p:set>
                                      <p:cBhvr>
                                        <p:cTn id="51" fill="hold"/>
                                        <p:tgtEl>
                                          <p:spTgt spid="313"/>
                                        </p:tgtEl>
                                        <p:attrNameLst>
                                          <p:attrName>style.visibility</p:attrName>
                                        </p:attrNameLst>
                                      </p:cBhvr>
                                      <p:to>
                                        <p:strVal val="visible"/>
                                      </p:to>
                                    </p:set>
                                    <p:animEffect filter="wipe(left)" transition="in">
                                      <p:cBhvr>
                                        <p:cTn id="52" dur="1000"/>
                                        <p:tgtEl>
                                          <p:spTgt spid="313"/>
                                        </p:tgtEl>
                                      </p:cBhvr>
                                    </p:animEffect>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8" presetID="22" grpId="11" fill="hold">
                                  <p:stCondLst>
                                    <p:cond delay="0"/>
                                  </p:stCondLst>
                                  <p:iterate type="el" backwards="0">
                                    <p:tmAbs val="0"/>
                                  </p:iterate>
                                  <p:childTnLst>
                                    <p:set>
                                      <p:cBhvr>
                                        <p:cTn id="56" fill="hold"/>
                                        <p:tgtEl>
                                          <p:spTgt spid="326"/>
                                        </p:tgtEl>
                                        <p:attrNameLst>
                                          <p:attrName>style.visibility</p:attrName>
                                        </p:attrNameLst>
                                      </p:cBhvr>
                                      <p:to>
                                        <p:strVal val="visible"/>
                                      </p:to>
                                    </p:set>
                                    <p:animEffect filter="wipe(left)" transition="in">
                                      <p:cBhvr>
                                        <p:cTn id="57" dur="1000"/>
                                        <p:tgtEl>
                                          <p:spTgt spid="326"/>
                                        </p:tgtEl>
                                      </p:cBhvr>
                                    </p:animEffect>
                                  </p:childTnLst>
                                </p:cTn>
                              </p:par>
                            </p:childTnLst>
                          </p:cTn>
                        </p:par>
                      </p:childTnLst>
                    </p:cTn>
                  </p:par>
                  <p:par>
                    <p:cTn id="58" fill="hold">
                      <p:stCondLst>
                        <p:cond delay="indefinite"/>
                      </p:stCondLst>
                      <p:childTnLst>
                        <p:par>
                          <p:cTn id="59" fill="hold">
                            <p:stCondLst>
                              <p:cond delay="0"/>
                            </p:stCondLst>
                            <p:childTnLst>
                              <p:par>
                                <p:cTn id="60" presetClass="entr" nodeType="clickEffect" presetSubtype="8" presetID="22" grpId="12" fill="hold">
                                  <p:stCondLst>
                                    <p:cond delay="0"/>
                                  </p:stCondLst>
                                  <p:iterate type="el" backwards="0">
                                    <p:tmAbs val="0"/>
                                  </p:iterate>
                                  <p:childTnLst>
                                    <p:set>
                                      <p:cBhvr>
                                        <p:cTn id="61" fill="hold"/>
                                        <p:tgtEl>
                                          <p:spTgt spid="314"/>
                                        </p:tgtEl>
                                        <p:attrNameLst>
                                          <p:attrName>style.visibility</p:attrName>
                                        </p:attrNameLst>
                                      </p:cBhvr>
                                      <p:to>
                                        <p:strVal val="visible"/>
                                      </p:to>
                                    </p:set>
                                    <p:animEffect filter="wipe(left)" transition="in">
                                      <p:cBhvr>
                                        <p:cTn id="62" dur="1000"/>
                                        <p:tgtEl>
                                          <p:spTgt spid="314"/>
                                        </p:tgtEl>
                                      </p:cBhvr>
                                    </p:animEffect>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8" presetID="22" grpId="13" fill="hold">
                                  <p:stCondLst>
                                    <p:cond delay="0"/>
                                  </p:stCondLst>
                                  <p:iterate type="el" backwards="0">
                                    <p:tmAbs val="0"/>
                                  </p:iterate>
                                  <p:childTnLst>
                                    <p:set>
                                      <p:cBhvr>
                                        <p:cTn id="66" fill="hold"/>
                                        <p:tgtEl>
                                          <p:spTgt spid="315"/>
                                        </p:tgtEl>
                                        <p:attrNameLst>
                                          <p:attrName>style.visibility</p:attrName>
                                        </p:attrNameLst>
                                      </p:cBhvr>
                                      <p:to>
                                        <p:strVal val="visible"/>
                                      </p:to>
                                    </p:set>
                                    <p:animEffect filter="wipe(left)" transition="in">
                                      <p:cBhvr>
                                        <p:cTn id="67" dur="1000"/>
                                        <p:tgtEl>
                                          <p:spTgt spid="315"/>
                                        </p:tgtEl>
                                      </p:cBhvr>
                                    </p:animEffect>
                                  </p:childTnLst>
                                </p:cTn>
                              </p:par>
                            </p:childTnLst>
                          </p:cTn>
                        </p:par>
                      </p:childTnLst>
                    </p:cTn>
                  </p:par>
                  <p:par>
                    <p:cTn id="68" fill="hold">
                      <p:stCondLst>
                        <p:cond delay="indefinite"/>
                      </p:stCondLst>
                      <p:childTnLst>
                        <p:par>
                          <p:cTn id="69" fill="hold">
                            <p:stCondLst>
                              <p:cond delay="0"/>
                            </p:stCondLst>
                            <p:childTnLst>
                              <p:par>
                                <p:cTn id="70" presetClass="entr" nodeType="clickEffect" presetSubtype="8" presetID="22" grpId="14" fill="hold">
                                  <p:stCondLst>
                                    <p:cond delay="0"/>
                                  </p:stCondLst>
                                  <p:iterate type="el" backwards="0">
                                    <p:tmAbs val="0"/>
                                  </p:iterate>
                                  <p:childTnLst>
                                    <p:set>
                                      <p:cBhvr>
                                        <p:cTn id="71" fill="hold"/>
                                        <p:tgtEl>
                                          <p:spTgt spid="325"/>
                                        </p:tgtEl>
                                        <p:attrNameLst>
                                          <p:attrName>style.visibility</p:attrName>
                                        </p:attrNameLst>
                                      </p:cBhvr>
                                      <p:to>
                                        <p:strVal val="visible"/>
                                      </p:to>
                                    </p:set>
                                    <p:animEffect filter="wipe(left)" transition="in">
                                      <p:cBhvr>
                                        <p:cTn id="72" dur="1000"/>
                                        <p:tgtEl>
                                          <p:spTgt spid="325"/>
                                        </p:tgtEl>
                                      </p:cBhvr>
                                    </p:animEffect>
                                  </p:childTnLst>
                                </p:cTn>
                              </p:par>
                            </p:childTnLst>
                          </p:cTn>
                        </p:par>
                      </p:childTnLst>
                    </p:cTn>
                  </p:par>
                  <p:par>
                    <p:cTn id="73" fill="hold">
                      <p:stCondLst>
                        <p:cond delay="indefinite"/>
                      </p:stCondLst>
                      <p:childTnLst>
                        <p:par>
                          <p:cTn id="74" fill="hold">
                            <p:stCondLst>
                              <p:cond delay="0"/>
                            </p:stCondLst>
                            <p:childTnLst>
                              <p:par>
                                <p:cTn id="75" presetClass="entr" nodeType="clickEffect" presetSubtype="8" presetID="22" grpId="15" fill="hold">
                                  <p:stCondLst>
                                    <p:cond delay="0"/>
                                  </p:stCondLst>
                                  <p:iterate type="el" backwards="0">
                                    <p:tmAbs val="0"/>
                                  </p:iterate>
                                  <p:childTnLst>
                                    <p:set>
                                      <p:cBhvr>
                                        <p:cTn id="76" fill="hold"/>
                                        <p:tgtEl>
                                          <p:spTgt spid="319"/>
                                        </p:tgtEl>
                                        <p:attrNameLst>
                                          <p:attrName>style.visibility</p:attrName>
                                        </p:attrNameLst>
                                      </p:cBhvr>
                                      <p:to>
                                        <p:strVal val="visible"/>
                                      </p:to>
                                    </p:set>
                                    <p:animEffect filter="wipe(left)" transition="in">
                                      <p:cBhvr>
                                        <p:cTn id="77" dur="1000"/>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9" grpId="15"/>
      <p:bldP build="whole" bldLvl="1" animBg="1" rev="0" advAuto="0" spid="313" grpId="10"/>
      <p:bldP build="whole" bldLvl="1" animBg="1" rev="0" advAuto="0" spid="309" grpId="5"/>
      <p:bldP build="whole" bldLvl="1" animBg="1" rev="0" advAuto="0" spid="308" grpId="4"/>
      <p:bldP build="whole" bldLvl="1" animBg="1" rev="0" advAuto="0" spid="310" grpId="6"/>
      <p:bldP build="whole" bldLvl="1" animBg="1" rev="0" advAuto="0" spid="324" grpId="1"/>
      <p:bldP build="whole" bldLvl="1" animBg="1" rev="0" advAuto="0" spid="328" grpId="3"/>
      <p:bldP build="whole" bldLvl="1" animBg="1" rev="0" advAuto="0" spid="315" grpId="13"/>
      <p:bldP build="whole" bldLvl="1" animBg="1" rev="0" advAuto="0" spid="326" grpId="11"/>
      <p:bldP build="whole" bldLvl="1" animBg="1" rev="0" advAuto="0" spid="311" grpId="8"/>
      <p:bldP build="whole" bldLvl="1" animBg="1" rev="0" advAuto="0" spid="325" grpId="14"/>
      <p:bldP build="whole" bldLvl="1" animBg="1" rev="0" advAuto="0" spid="314" grpId="12"/>
      <p:bldP build="whole" bldLvl="1" animBg="1" rev="0" advAuto="0" spid="320" grpId="7"/>
      <p:bldP build="whole" bldLvl="1" animBg="1" rev="0" advAuto="0" spid="312" grpId="9"/>
      <p:bldP build="whole" bldLvl="1" animBg="1" rev="0" advAuto="0" spid="327" grpId="2"/>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2" name="Title16x9.jpg" descr="Title16x9.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33" name="قصة الكتاب المقدس:…"/>
          <p:cNvSpPr txBox="1"/>
          <p:nvPr/>
        </p:nvSpPr>
        <p:spPr>
          <a:xfrm>
            <a:off x="874698" y="4530042"/>
            <a:ext cx="22248517" cy="430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rtl="1">
              <a:defRPr b="1" i="1" sz="9600"/>
            </a:pPr>
            <a:r>
              <a:t>قصة الكتاب المقدس:</a:t>
            </a:r>
          </a:p>
          <a:p>
            <a:pPr algn="r" rtl="1">
              <a:defRPr b="1" i="1" sz="9600"/>
            </a:pPr>
            <a:r>
              <a:t>فهم الكتاب المقدس من سفر التكوين إلى الرؤيا</a:t>
            </a:r>
          </a:p>
        </p:txBody>
      </p:sp>
    </p:spTree>
  </p:cSld>
  <p:clrMapOvr>
    <a:masterClrMapping/>
  </p:clrMapOvr>
  <mc:AlternateContent xmlns:mc="http://schemas.openxmlformats.org/markup-compatibility/2006">
    <mc:Choice xmlns:p14="http://schemas.microsoft.com/office/powerpoint/2010/main" Requires="p14">
      <p:transition spd="slow" advClick="0" advTm="0" p14:dur="2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333"/>
                                        </p:tgtEl>
                                        <p:attrNameLst>
                                          <p:attrName>style.visibility</p:attrName>
                                        </p:attrNameLst>
                                      </p:cBhvr>
                                      <p:to>
                                        <p:strVal val="visible"/>
                                      </p:to>
                                    </p:set>
                                    <p:animEffect filter="fade" transition="in">
                                      <p:cBhvr>
                                        <p:cTn id="7" dur="9"/>
                                        <p:tgtEl>
                                          <p:spTgt spid="333"/>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ID="10" grpId="2" fill="hold">
                                  <p:stCondLst>
                                    <p:cond delay="0"/>
                                  </p:stCondLst>
                                  <p:iterate type="el" backwards="0">
                                    <p:tmAbs val="0"/>
                                  </p:iterate>
                                  <p:childTnLst>
                                    <p:animEffect filter="fade" transition="out">
                                      <p:cBhvr>
                                        <p:cTn id="11" dur="2000" fill="hold"/>
                                        <p:tgtEl>
                                          <p:spTgt spid="333"/>
                                        </p:tgtEl>
                                      </p:cBhvr>
                                    </p:animEffect>
                                    <p:set>
                                      <p:cBhvr>
                                        <p:cTn id="12" fill="hold">
                                          <p:stCondLst>
                                            <p:cond delay="1999"/>
                                          </p:stCondLst>
                                        </p:cTn>
                                        <p:tgtEl>
                                          <p:spTgt spid="33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3" grpId="1"/>
      <p:bldP build="whole" bldLvl="1" animBg="1" rev="0" advAuto="0" spid="333" grpId="2"/>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slow"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قم بتنزيل هذا العرض التقديمي مجاناًً!"/>
          <p:cNvSpPr txBox="1"/>
          <p:nvPr/>
        </p:nvSpPr>
        <p:spPr>
          <a:xfrm>
            <a:off x="-101312" y="-85388"/>
            <a:ext cx="24586625" cy="14777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defRPr b="1" sz="8700"/>
            </a:lvl1pPr>
          </a:lstStyle>
          <a:p>
            <a:pPr/>
            <a:r>
              <a:t>قم بتنزيل هذا العرض التقديمي مجاناًً!</a:t>
            </a:r>
          </a:p>
        </p:txBody>
      </p:sp>
      <p:pic>
        <p:nvPicPr>
          <p:cNvPr id="337" name="Image" descr="Image"/>
          <p:cNvPicPr>
            <a:picLocks noChangeAspect="1"/>
          </p:cNvPicPr>
          <p:nvPr/>
        </p:nvPicPr>
        <p:blipFill>
          <a:blip r:embed="rId2">
            <a:extLst/>
          </a:blip>
          <a:stretch>
            <a:fillRect/>
          </a:stretch>
        </p:blipFill>
        <p:spPr>
          <a:xfrm>
            <a:off x="-20571" y="1434950"/>
            <a:ext cx="24425142" cy="11239592"/>
          </a:xfrm>
          <a:prstGeom prst="rect">
            <a:avLst/>
          </a:prstGeom>
          <a:ln w="12700">
            <a:miter lim="400000"/>
          </a:ln>
        </p:spPr>
      </p:pic>
      <p:sp>
        <p:nvSpPr>
          <p:cNvPr id="338" name="قصة الكتاب المقدس على BibleStudyDownloads.org"/>
          <p:cNvSpPr txBox="1"/>
          <p:nvPr/>
        </p:nvSpPr>
        <p:spPr>
          <a:xfrm>
            <a:off x="-107672" y="12404323"/>
            <a:ext cx="24599343" cy="13119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b="1" sz="7600"/>
            </a:pPr>
            <a:r>
              <a:t>قصة الكتاب المقدس على </a:t>
            </a:r>
            <a:r>
              <a:rPr u="sng">
                <a:hlinkClick r:id="rId3" invalidUrl="" action="" tgtFrame="" tooltip="" history="1" highlightClick="0" endSnd="0"/>
              </a:rPr>
              <a:t>BibleStudyDownloads.org</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 name="Double-click to edit"/>
          <p:cNvSpPr txBox="1"/>
          <p:nvPr>
            <p:ph type="ctrTitle"/>
          </p:nvPr>
        </p:nvSpPr>
        <p:spPr>
          <a:prstGeom prst="rect">
            <a:avLst/>
          </a:prstGeom>
        </p:spPr>
        <p:txBody>
          <a:bodyPr/>
          <a:lstStyle/>
          <a:p>
            <a:pPr/>
          </a:p>
        </p:txBody>
      </p:sp>
      <p:sp>
        <p:nvSpPr>
          <p:cNvPr id="52" name="Double-click to edit"/>
          <p:cNvSpPr txBox="1"/>
          <p:nvPr>
            <p:ph type="subTitle" sz="quarter" idx="1"/>
          </p:nvPr>
        </p:nvSpPr>
        <p:spPr>
          <a:prstGeom prst="rect">
            <a:avLst/>
          </a:prstGeom>
        </p:spPr>
        <p:txBody>
          <a:bodyPr/>
          <a:lstStyle/>
          <a:p>
            <a:pPr/>
          </a:p>
        </p:txBody>
      </p:sp>
      <p:pic>
        <p:nvPicPr>
          <p:cNvPr id="53" name="banner3.jpg" descr="banner3.jpg"/>
          <p:cNvPicPr>
            <a:picLocks noChangeAspect="1"/>
          </p:cNvPicPr>
          <p:nvPr/>
        </p:nvPicPr>
        <p:blipFill>
          <a:blip r:embed="rId3">
            <a:extLst/>
          </a:blip>
          <a:stretch>
            <a:fillRect/>
          </a:stretch>
        </p:blipFill>
        <p:spPr>
          <a:xfrm>
            <a:off x="336958" y="895752"/>
            <a:ext cx="23697384" cy="11467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 name="Double-click to edit"/>
          <p:cNvSpPr txBox="1"/>
          <p:nvPr>
            <p:ph type="ctrTitle"/>
          </p:nvPr>
        </p:nvSpPr>
        <p:spPr>
          <a:prstGeom prst="rect">
            <a:avLst/>
          </a:prstGeom>
        </p:spPr>
        <p:txBody>
          <a:bodyPr/>
          <a:lstStyle/>
          <a:p>
            <a:pPr/>
          </a:p>
        </p:txBody>
      </p:sp>
      <p:sp>
        <p:nvSpPr>
          <p:cNvPr id="58" name="Double-click to edit"/>
          <p:cNvSpPr txBox="1"/>
          <p:nvPr>
            <p:ph type="subTitle" sz="quarter" idx="1"/>
          </p:nvPr>
        </p:nvSpPr>
        <p:spPr>
          <a:prstGeom prst="rect">
            <a:avLst/>
          </a:prstGeom>
        </p:spPr>
        <p:txBody>
          <a:bodyPr/>
          <a:lstStyle/>
          <a:p>
            <a:pPr/>
          </a:p>
        </p:txBody>
      </p:sp>
      <p:pic>
        <p:nvPicPr>
          <p:cNvPr id="59" name="corn-maze-pacman.jpg" descr="corn-maze-pacman.jpg"/>
          <p:cNvPicPr>
            <a:picLocks noChangeAspect="1"/>
          </p:cNvPicPr>
          <p:nvPr/>
        </p:nvPicPr>
        <p:blipFill>
          <a:blip r:embed="rId3">
            <a:extLst/>
          </a:blip>
          <a:stretch>
            <a:fillRect/>
          </a:stretch>
        </p:blipFill>
        <p:spPr>
          <a:xfrm>
            <a:off x="1740423" y="272085"/>
            <a:ext cx="20903156" cy="1317183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 name="Double-click to edit"/>
          <p:cNvSpPr txBox="1"/>
          <p:nvPr>
            <p:ph type="ctrTitle"/>
          </p:nvPr>
        </p:nvSpPr>
        <p:spPr>
          <a:prstGeom prst="rect">
            <a:avLst/>
          </a:prstGeom>
        </p:spPr>
        <p:txBody>
          <a:bodyPr/>
          <a:lstStyle/>
          <a:p>
            <a:pPr/>
          </a:p>
        </p:txBody>
      </p:sp>
      <p:sp>
        <p:nvSpPr>
          <p:cNvPr id="64" name="Double-click to edit"/>
          <p:cNvSpPr txBox="1"/>
          <p:nvPr>
            <p:ph type="subTitle" sz="quarter" idx="1"/>
          </p:nvPr>
        </p:nvSpPr>
        <p:spPr>
          <a:prstGeom prst="rect">
            <a:avLst/>
          </a:prstGeom>
        </p:spPr>
        <p:txBody>
          <a:bodyPr/>
          <a:lstStyle/>
          <a:p>
            <a:pPr/>
          </a:p>
        </p:txBody>
      </p:sp>
      <p:pic>
        <p:nvPicPr>
          <p:cNvPr id="65" name="talladay.jpg" descr="talladay.jpg"/>
          <p:cNvPicPr>
            <a:picLocks noChangeAspect="1"/>
          </p:cNvPicPr>
          <p:nvPr/>
        </p:nvPicPr>
        <p:blipFill>
          <a:blip r:embed="rId3">
            <a:extLst/>
          </a:blip>
          <a:stretch>
            <a:fillRect/>
          </a:stretch>
        </p:blipFill>
        <p:spPr>
          <a:xfrm>
            <a:off x="344672" y="2209389"/>
            <a:ext cx="23694656" cy="82931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 name="Double-click to edit"/>
          <p:cNvSpPr txBox="1"/>
          <p:nvPr>
            <p:ph type="ctrTitle"/>
          </p:nvPr>
        </p:nvSpPr>
        <p:spPr>
          <a:prstGeom prst="rect">
            <a:avLst/>
          </a:prstGeom>
        </p:spPr>
        <p:txBody>
          <a:bodyPr/>
          <a:lstStyle/>
          <a:p>
            <a:pPr/>
          </a:p>
        </p:txBody>
      </p:sp>
      <p:sp>
        <p:nvSpPr>
          <p:cNvPr id="70" name="Double-click to edit"/>
          <p:cNvSpPr txBox="1"/>
          <p:nvPr>
            <p:ph type="subTitle" sz="quarter" idx="1"/>
          </p:nvPr>
        </p:nvSpPr>
        <p:spPr>
          <a:prstGeom prst="rect">
            <a:avLst/>
          </a:prstGeom>
        </p:spPr>
        <p:txBody>
          <a:bodyPr/>
          <a:lstStyle/>
          <a:p>
            <a:pPr/>
          </a:p>
        </p:txBody>
      </p:sp>
      <p:pic>
        <p:nvPicPr>
          <p:cNvPr id="71" name="The-Corn-Maze-5k-720x340.jpg" descr="The-Corn-Maze-5k-720x340.jpg"/>
          <p:cNvPicPr>
            <a:picLocks noChangeAspect="1"/>
          </p:cNvPicPr>
          <p:nvPr/>
        </p:nvPicPr>
        <p:blipFill>
          <a:blip r:embed="rId3">
            <a:extLst/>
          </a:blip>
          <a:stretch>
            <a:fillRect/>
          </a:stretch>
        </p:blipFill>
        <p:spPr>
          <a:xfrm>
            <a:off x="-2378731" y="-22611"/>
            <a:ext cx="29141462" cy="1376122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 name="Double-click to edit"/>
          <p:cNvSpPr txBox="1"/>
          <p:nvPr>
            <p:ph type="ctrTitle"/>
          </p:nvPr>
        </p:nvSpPr>
        <p:spPr>
          <a:prstGeom prst="rect">
            <a:avLst/>
          </a:prstGeom>
        </p:spPr>
        <p:txBody>
          <a:bodyPr/>
          <a:lstStyle/>
          <a:p>
            <a:pPr/>
          </a:p>
        </p:txBody>
      </p:sp>
      <p:sp>
        <p:nvSpPr>
          <p:cNvPr id="76" name="Double-click to edit"/>
          <p:cNvSpPr txBox="1"/>
          <p:nvPr>
            <p:ph type="subTitle" sz="quarter" idx="1"/>
          </p:nvPr>
        </p:nvSpPr>
        <p:spPr>
          <a:prstGeom prst="rect">
            <a:avLst/>
          </a:prstGeom>
        </p:spPr>
        <p:txBody>
          <a:bodyPr/>
          <a:lstStyle/>
          <a:p>
            <a:pPr/>
          </a:p>
        </p:txBody>
      </p:sp>
      <p:pic>
        <p:nvPicPr>
          <p:cNvPr id="77" name="cornmaze.tall.jpg" descr="cornmaze.tall.jpg"/>
          <p:cNvPicPr>
            <a:picLocks noChangeAspect="1"/>
          </p:cNvPicPr>
          <p:nvPr/>
        </p:nvPicPr>
        <p:blipFill>
          <a:blip r:embed="rId3">
            <a:extLst/>
          </a:blip>
          <a:stretch>
            <a:fillRect/>
          </a:stretch>
        </p:blipFill>
        <p:spPr>
          <a:xfrm>
            <a:off x="-869062" y="-2686943"/>
            <a:ext cx="25436324" cy="1907718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fade/>
      </p:transition>
    </mc:Choice>
    <mc:Fallback>
      <p:transition spd="slow">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