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7.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8.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77" r:id="rId3"/>
    <p:sldMasterId id="2147483718" r:id="rId4"/>
    <p:sldMasterId id="2147483730" r:id="rId5"/>
    <p:sldMasterId id="2147483795" r:id="rId6"/>
    <p:sldMasterId id="2147483823" r:id="rId7"/>
    <p:sldMasterId id="2147483836" r:id="rId8"/>
    <p:sldMasterId id="2147483838" r:id="rId9"/>
    <p:sldMasterId id="2147483863" r:id="rId10"/>
    <p:sldMasterId id="2147483867" r:id="rId11"/>
    <p:sldMasterId id="2147483880" r:id="rId12"/>
    <p:sldMasterId id="2147483891" r:id="rId13"/>
    <p:sldMasterId id="2147483894" r:id="rId14"/>
    <p:sldMasterId id="2147483906" r:id="rId15"/>
    <p:sldMasterId id="2147483910" r:id="rId16"/>
    <p:sldMasterId id="2147483921" r:id="rId17"/>
    <p:sldMasterId id="2147483934" r:id="rId18"/>
    <p:sldMasterId id="2147483946" r:id="rId19"/>
    <p:sldMasterId id="2147483957" r:id="rId20"/>
    <p:sldMasterId id="2147483969" r:id="rId21"/>
  </p:sldMasterIdLst>
  <p:notesMasterIdLst>
    <p:notesMasterId r:id="rId71"/>
  </p:notesMasterIdLst>
  <p:sldIdLst>
    <p:sldId id="435" r:id="rId22"/>
    <p:sldId id="477" r:id="rId23"/>
    <p:sldId id="437" r:id="rId24"/>
    <p:sldId id="479" r:id="rId25"/>
    <p:sldId id="480" r:id="rId26"/>
    <p:sldId id="481" r:id="rId27"/>
    <p:sldId id="482" r:id="rId28"/>
    <p:sldId id="478" r:id="rId29"/>
    <p:sldId id="483" r:id="rId30"/>
    <p:sldId id="473" r:id="rId31"/>
    <p:sldId id="474" r:id="rId32"/>
    <p:sldId id="475" r:id="rId33"/>
    <p:sldId id="484" r:id="rId34"/>
    <p:sldId id="441" r:id="rId35"/>
    <p:sldId id="515" r:id="rId36"/>
    <p:sldId id="421" r:id="rId37"/>
    <p:sldId id="4936" r:id="rId38"/>
    <p:sldId id="5511" r:id="rId39"/>
    <p:sldId id="285" r:id="rId40"/>
    <p:sldId id="464" r:id="rId41"/>
    <p:sldId id="465" r:id="rId42"/>
    <p:sldId id="466" r:id="rId43"/>
    <p:sldId id="532" r:id="rId44"/>
    <p:sldId id="5512" r:id="rId45"/>
    <p:sldId id="469" r:id="rId46"/>
    <p:sldId id="539" r:id="rId47"/>
    <p:sldId id="542" r:id="rId48"/>
    <p:sldId id="5366" r:id="rId49"/>
    <p:sldId id="447" r:id="rId50"/>
    <p:sldId id="267" r:id="rId51"/>
    <p:sldId id="4818" r:id="rId52"/>
    <p:sldId id="261" r:id="rId53"/>
    <p:sldId id="266" r:id="rId54"/>
    <p:sldId id="446" r:id="rId55"/>
    <p:sldId id="749" r:id="rId56"/>
    <p:sldId id="4099" r:id="rId57"/>
    <p:sldId id="4071" r:id="rId58"/>
    <p:sldId id="433" r:id="rId59"/>
    <p:sldId id="451" r:id="rId60"/>
    <p:sldId id="452" r:id="rId61"/>
    <p:sldId id="453" r:id="rId62"/>
    <p:sldId id="454" r:id="rId63"/>
    <p:sldId id="5513" r:id="rId64"/>
    <p:sldId id="476" r:id="rId65"/>
    <p:sldId id="458" r:id="rId66"/>
    <p:sldId id="391" r:id="rId67"/>
    <p:sldId id="432" r:id="rId68"/>
    <p:sldId id="320" r:id="rId69"/>
    <p:sldId id="403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322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203" autoAdjust="0"/>
    <p:restoredTop sz="94249" autoAdjust="0"/>
  </p:normalViewPr>
  <p:slideViewPr>
    <p:cSldViewPr snapToGrid="0" snapToObjects="1">
      <p:cViewPr>
        <p:scale>
          <a:sx n="87" d="100"/>
          <a:sy n="87" d="100"/>
        </p:scale>
        <p:origin x="144" y="17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5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ar-JO" dirty="0"/>
            <a:t>الدفن</a:t>
          </a:r>
          <a:endParaRPr lang="en-US"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ar-JO" dirty="0"/>
            <a:t>القيامة</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ar-JO" dirty="0"/>
            <a:t>الموت</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13650350-F198-074E-9D6A-029762067122}">
      <dgm:prSet phldrT="[Text]"/>
      <dgm:spPr>
        <a:solidFill>
          <a:schemeClr val="tx1">
            <a:lumMod val="75000"/>
            <a:lumOff val="25000"/>
          </a:schemeClr>
        </a:solidFill>
        <a:ln>
          <a:solidFill>
            <a:schemeClr val="bg1"/>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chemeClr val="bg1"/>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chemeClr val="bg1"/>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631A657C-6F77-8C47-A7AD-9F4E40AFFF54}">
      <dgm:prSet/>
      <dgm:spPr/>
      <dgm:t>
        <a:bodyPr/>
        <a:lstStyle/>
        <a:p>
          <a:r>
            <a:rPr lang="ar-JO" dirty="0"/>
            <a:t>حي</a:t>
          </a:r>
          <a:endParaRPr lang="en-US" dirty="0"/>
        </a:p>
      </dgm:t>
    </dgm:pt>
    <dgm:pt modelId="{0DF0805B-31CD-CF48-AF25-DF0315812651}" type="parTrans" cxnId="{6B665958-D165-AD4E-9881-21970047E831}">
      <dgm:prSet/>
      <dgm:spPr/>
      <dgm:t>
        <a:bodyPr/>
        <a:lstStyle/>
        <a:p>
          <a:endParaRPr lang="en-US"/>
        </a:p>
      </dgm:t>
    </dgm:pt>
    <dgm:pt modelId="{221D99B7-23EE-AB44-A9A5-489831DED100}" type="sibTrans" cxnId="{6B665958-D165-AD4E-9881-21970047E831}">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802AD16A-2A7D-CD40-9219-0D013DAA56FD}" type="pres">
      <dgm:prSet presAssocID="{A53F1204-5BE4-684A-AD10-BC5DDE05FFC3}" presName="balance_30" presStyleLbl="alignAccFollowNode1" presStyleIdx="3" presStyleCnt="4" custAng="520433">
        <dgm:presLayoutVars>
          <dgm:bulletEnabled val="1"/>
        </dgm:presLayoutVars>
      </dgm:prSet>
      <dgm:spPr/>
    </dgm:pt>
    <dgm:pt modelId="{D76DC25C-596D-EC41-A5BE-1044C6E69FB0}" type="pres">
      <dgm:prSet presAssocID="{A53F1204-5BE4-684A-AD10-BC5DDE05FFC3}" presName="left_30_1" presStyleLbl="node1" presStyleIdx="0" presStyleCnt="3" custAng="520433" custLinFactX="42703" custLinFactNeighborX="100000" custLinFactNeighborY="5192">
        <dgm:presLayoutVars>
          <dgm:bulletEnabled val="1"/>
        </dgm:presLayoutVars>
      </dgm:prSet>
      <dgm:spPr/>
    </dgm:pt>
    <dgm:pt modelId="{C1BE93AB-A0D0-C243-957E-EAE81D4B64BA}" type="pres">
      <dgm:prSet presAssocID="{A53F1204-5BE4-684A-AD10-BC5DDE05FFC3}" presName="left_30_2" presStyleLbl="node1" presStyleIdx="1" presStyleCnt="3" custAng="520433" custLinFactX="50811" custLinFactNeighborX="100000" custLinFactNeighborY="13004">
        <dgm:presLayoutVars>
          <dgm:bulletEnabled val="1"/>
        </dgm:presLayoutVars>
      </dgm:prSet>
      <dgm:spPr/>
    </dgm:pt>
    <dgm:pt modelId="{A42B88D9-872F-F246-B082-6E2FFF3800AA}" type="pres">
      <dgm:prSet presAssocID="{A53F1204-5BE4-684A-AD10-BC5DDE05FFC3}" presName="left_30_3" presStyleLbl="node1" presStyleIdx="2" presStyleCnt="3" custAng="520433" custLinFactX="58600" custLinFactNeighborX="100000" custLinFactNeighborY="18733">
        <dgm:presLayoutVars>
          <dgm:bulletEnabled val="1"/>
        </dgm:presLayoutVars>
      </dgm:prSet>
      <dgm:spPr/>
    </dgm:pt>
  </dgm:ptLst>
  <dgm:cxnLst>
    <dgm:cxn modelId="{FD05C90F-BC3A-0E47-B07B-8B88E1F4C9F8}" type="presOf" srcId="{694525C5-9FDD-814B-A067-F883D9022868}" destId="{A42B88D9-872F-F246-B082-6E2FFF3800AA}" srcOrd="0" destOrd="0" presId="urn:microsoft.com/office/officeart/2005/8/layout/balance1"/>
    <dgm:cxn modelId="{7E9FF40F-AE51-9F4B-BB6C-179EAFFA9DE1}" srcId="{2D076B49-53D4-8646-81E8-A485E8AC013F}" destId="{13650350-F198-074E-9D6A-029762067122}" srcOrd="0" destOrd="0" parTransId="{30B9B86E-877A-CC48-B8C1-B2D4CC968317}" sibTransId="{02E16F0E-FEC8-074F-B1B8-B722850B88F6}"/>
    <dgm:cxn modelId="{AB920B35-265C-7743-8E8F-1DD3ADFFBC8C}" srcId="{2D076B49-53D4-8646-81E8-A485E8AC013F}" destId="{7D69569B-2323-5D4E-9279-6914525E0E18}" srcOrd="1" destOrd="0" parTransId="{1E2697EF-97AC-4541-A484-63E297BB0CEF}" sibTransId="{A71F1C72-C0D3-6D43-B2BE-3AD8871B4007}"/>
    <dgm:cxn modelId="{C80FD44B-C82E-044E-A85C-65A61A477CAF}" type="presOf" srcId="{631A657C-6F77-8C47-A7AD-9F4E40AFFF54}" destId="{62C31F2A-9A1E-A149-8EAF-036B99F62A9B}" srcOrd="0" destOrd="0" presId="urn:microsoft.com/office/officeart/2005/8/layout/balance1"/>
    <dgm:cxn modelId="{C33C9C4F-6892-DA44-8C9E-D4602BB9EF71}" type="presOf" srcId="{A53F1204-5BE4-684A-AD10-BC5DDE05FFC3}" destId="{F45C4F90-9252-014B-A19B-2CBB570FCAE0}" srcOrd="0" destOrd="0" presId="urn:microsoft.com/office/officeart/2005/8/layout/balance1"/>
    <dgm:cxn modelId="{6B665958-D165-AD4E-9881-21970047E831}" srcId="{A53F1204-5BE4-684A-AD10-BC5DDE05FFC3}" destId="{631A657C-6F77-8C47-A7AD-9F4E40AFFF54}" srcOrd="1" destOrd="0" parTransId="{0DF0805B-31CD-CF48-AF25-DF0315812651}" sibTransId="{221D99B7-23EE-AB44-A9A5-489831DED100}"/>
    <dgm:cxn modelId="{5D438E67-C85B-E045-92E5-28548FB8FC50}" type="presOf" srcId="{13650350-F198-074E-9D6A-029762067122}" destId="{D76DC25C-596D-EC41-A5BE-1044C6E69FB0}" srcOrd="0" destOrd="0" presId="urn:microsoft.com/office/officeart/2005/8/layout/balance1"/>
    <dgm:cxn modelId="{CF327D74-929D-6742-9586-578D7B5256F8}" type="presOf" srcId="{2D076B49-53D4-8646-81E8-A485E8AC013F}" destId="{4F0783E6-C52A-A847-A6E3-E332A152C91B}" srcOrd="0" destOrd="0" presId="urn:microsoft.com/office/officeart/2005/8/layout/balance1"/>
    <dgm:cxn modelId="{C750FF77-9BF2-C844-B5F5-99934E41777E}" srcId="{2D076B49-53D4-8646-81E8-A485E8AC013F}" destId="{694525C5-9FDD-814B-A067-F883D9022868}" srcOrd="2" destOrd="0" parTransId="{2C23D46C-88B9-BB49-A03E-023F51BE0CA7}" sibTransId="{40DD771D-95C0-6E42-B861-7926F8429782}"/>
    <dgm:cxn modelId="{B9047DA9-E78E-2440-9E63-6D936D324631}" type="presOf" srcId="{7D69569B-2323-5D4E-9279-6914525E0E18}" destId="{C1BE93AB-A0D0-C243-957E-EAE81D4B64BA}" srcOrd="0" destOrd="0" presId="urn:microsoft.com/office/officeart/2005/8/layout/balance1"/>
    <dgm:cxn modelId="{B22E3FBA-469F-AE4E-B3F7-CE6C154837A9}" srcId="{A53F1204-5BE4-684A-AD10-BC5DDE05FFC3}" destId="{2D076B49-53D4-8646-81E8-A485E8AC013F}" srcOrd="0" destOrd="0" parTransId="{635C5B82-80EB-CD44-9B22-EB89E4655CA3}" sibTransId="{BE91BF38-B07E-3B4A-A6D1-A516548ED13A}"/>
    <dgm:cxn modelId="{B1CAD2DC-EAFB-AF49-A0E9-29D6F255B195}" type="presParOf" srcId="{F45C4F90-9252-014B-A19B-2CBB570FCAE0}" destId="{5A966515-05D9-7549-9FBE-52885586EBF8}" srcOrd="0" destOrd="0" presId="urn:microsoft.com/office/officeart/2005/8/layout/balance1"/>
    <dgm:cxn modelId="{4D5C4895-44F0-7848-B5CA-12EAD9705D99}" type="presParOf" srcId="{F45C4F90-9252-014B-A19B-2CBB570FCAE0}" destId="{4D65AE49-4CFF-0241-BCCE-AAF78EFC329D}" srcOrd="1" destOrd="0" presId="urn:microsoft.com/office/officeart/2005/8/layout/balance1"/>
    <dgm:cxn modelId="{59D9714E-BA15-7347-AF6A-45D86DCA5B1A}" type="presParOf" srcId="{4D65AE49-4CFF-0241-BCCE-AAF78EFC329D}" destId="{4F0783E6-C52A-A847-A6E3-E332A152C91B}" srcOrd="0" destOrd="0" presId="urn:microsoft.com/office/officeart/2005/8/layout/balance1"/>
    <dgm:cxn modelId="{27AA175A-E288-7A42-A5F3-8CEA1052D862}" type="presParOf" srcId="{4D65AE49-4CFF-0241-BCCE-AAF78EFC329D}" destId="{62C31F2A-9A1E-A149-8EAF-036B99F62A9B}" srcOrd="1" destOrd="0" presId="urn:microsoft.com/office/officeart/2005/8/layout/balance1"/>
    <dgm:cxn modelId="{5E3C4CFD-5E37-2B42-B2FA-080675D05384}" type="presParOf" srcId="{F45C4F90-9252-014B-A19B-2CBB570FCAE0}" destId="{C15F9AC9-F67C-EB44-8C84-8D2E45F48E1F}" srcOrd="2" destOrd="0" presId="urn:microsoft.com/office/officeart/2005/8/layout/balance1"/>
    <dgm:cxn modelId="{983FA1F3-15FF-D64E-BC87-E66923526882}" type="presParOf" srcId="{C15F9AC9-F67C-EB44-8C84-8D2E45F48E1F}" destId="{C9FDDC98-D973-4648-88C7-546222ADC43F}" srcOrd="0" destOrd="0" presId="urn:microsoft.com/office/officeart/2005/8/layout/balance1"/>
    <dgm:cxn modelId="{9BE93DE5-D1B5-1B4E-BC1A-3F476701692C}" type="presParOf" srcId="{C15F9AC9-F67C-EB44-8C84-8D2E45F48E1F}" destId="{5CC5C51F-F3F8-BE46-A3E7-3F156BB7224C}" srcOrd="1" destOrd="0" presId="urn:microsoft.com/office/officeart/2005/8/layout/balance1"/>
    <dgm:cxn modelId="{DE6AA2B9-BA93-0640-B329-82BD61B1C82F}" type="presParOf" srcId="{C15F9AC9-F67C-EB44-8C84-8D2E45F48E1F}" destId="{802AD16A-2A7D-CD40-9219-0D013DAA56FD}" srcOrd="2" destOrd="0" presId="urn:microsoft.com/office/officeart/2005/8/layout/balance1"/>
    <dgm:cxn modelId="{D1B88601-6440-FD42-A024-85AD91111D71}" type="presParOf" srcId="{C15F9AC9-F67C-EB44-8C84-8D2E45F48E1F}" destId="{D76DC25C-596D-EC41-A5BE-1044C6E69FB0}" srcOrd="3" destOrd="0" presId="urn:microsoft.com/office/officeart/2005/8/layout/balance1"/>
    <dgm:cxn modelId="{2F333BBD-39CE-3C43-BDC6-24E641EAD872}" type="presParOf" srcId="{C15F9AC9-F67C-EB44-8C84-8D2E45F48E1F}" destId="{C1BE93AB-A0D0-C243-957E-EAE81D4B64BA}" srcOrd="4" destOrd="0" presId="urn:microsoft.com/office/officeart/2005/8/layout/balance1"/>
    <dgm:cxn modelId="{7F6665AA-9D20-2E48-8991-F53E4030B038}" type="presParOf" srcId="{C15F9AC9-F67C-EB44-8C84-8D2E45F48E1F}" destId="{A42B88D9-872F-F246-B082-6E2FFF3800AA}" srcOrd="5"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F1204-5BE4-684A-AD10-BC5DDE05FFC3}"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2D076B49-53D4-8646-81E8-A485E8AC013F}">
      <dgm:prSet phldrT="[Text]"/>
      <dgm:spPr/>
      <dgm:t>
        <a:bodyPr/>
        <a:lstStyle/>
        <a:p>
          <a:r>
            <a:rPr lang="ar-JO" dirty="0"/>
            <a:t>ميت</a:t>
          </a:r>
          <a:endParaRPr lang="en-US" dirty="0"/>
        </a:p>
      </dgm:t>
    </dgm:pt>
    <dgm:pt modelId="{635C5B82-80EB-CD44-9B22-EB89E4655CA3}" type="parTrans" cxnId="{B22E3FBA-469F-AE4E-B3F7-CE6C154837A9}">
      <dgm:prSet/>
      <dgm:spPr/>
      <dgm:t>
        <a:bodyPr/>
        <a:lstStyle/>
        <a:p>
          <a:endParaRPr lang="en-US"/>
        </a:p>
      </dgm:t>
    </dgm:pt>
    <dgm:pt modelId="{BE91BF38-B07E-3B4A-A6D1-A516548ED13A}" type="sibTrans" cxnId="{B22E3FBA-469F-AE4E-B3F7-CE6C154837A9}">
      <dgm:prSet/>
      <dgm:spPr/>
      <dgm:t>
        <a:bodyPr/>
        <a:lstStyle/>
        <a:p>
          <a:endParaRPr lang="en-US"/>
        </a:p>
      </dgm:t>
    </dgm:pt>
    <dgm:pt modelId="{795537B5-4031-D94F-9CAE-B97D65B128F6}">
      <dgm:prSet phldrT="[Text]"/>
      <dgm:spPr>
        <a:solidFill>
          <a:srgbClr val="0000FF"/>
        </a:solidFill>
        <a:effectLst/>
      </dgm:spPr>
      <dgm:t>
        <a:bodyPr/>
        <a:lstStyle/>
        <a:p>
          <a:r>
            <a:rPr lang="ar-JO" dirty="0"/>
            <a:t>يسوع</a:t>
          </a:r>
          <a:endParaRPr lang="en-US" dirty="0"/>
        </a:p>
      </dgm:t>
    </dgm:pt>
    <dgm:pt modelId="{A5842693-465A-174D-8288-39F5F8128C97}" type="parTrans" cxnId="{4F3B14A3-1A7B-8E40-A792-7527AF3BEAF9}">
      <dgm:prSet/>
      <dgm:spPr/>
      <dgm:t>
        <a:bodyPr/>
        <a:lstStyle/>
        <a:p>
          <a:endParaRPr lang="en-US"/>
        </a:p>
      </dgm:t>
    </dgm:pt>
    <dgm:pt modelId="{9945CA7A-1790-084A-A6A3-462A04A5DA09}" type="sibTrans" cxnId="{4F3B14A3-1A7B-8E40-A792-7527AF3BEAF9}">
      <dgm:prSet/>
      <dgm:spPr/>
      <dgm:t>
        <a:bodyPr/>
        <a:lstStyle/>
        <a:p>
          <a:endParaRPr lang="en-US"/>
        </a:p>
      </dgm:t>
    </dgm:pt>
    <dgm:pt modelId="{CA4B5168-B8AD-DA4C-84A5-8FDCE7B96CF5}">
      <dgm:prSet phldrT="[Text]"/>
      <dgm:spPr/>
      <dgm:t>
        <a:bodyPr/>
        <a:lstStyle/>
        <a:p>
          <a:r>
            <a:rPr lang="ar-JO" dirty="0"/>
            <a:t>حي</a:t>
          </a:r>
          <a:endParaRPr lang="en-US" dirty="0"/>
        </a:p>
      </dgm:t>
    </dgm:pt>
    <dgm:pt modelId="{70FD3067-D4B3-744A-AF04-A565C10213D5}" type="parTrans" cxnId="{D9C3F6FE-E138-B44A-9411-2686EAB39551}">
      <dgm:prSet/>
      <dgm:spPr/>
      <dgm:t>
        <a:bodyPr/>
        <a:lstStyle/>
        <a:p>
          <a:endParaRPr lang="en-US"/>
        </a:p>
      </dgm:t>
    </dgm:pt>
    <dgm:pt modelId="{8343436B-E757-174C-8D6D-427B37363472}" type="sibTrans" cxnId="{D9C3F6FE-E138-B44A-9411-2686EAB39551}">
      <dgm:prSet/>
      <dgm:spPr/>
      <dgm:t>
        <a:bodyPr/>
        <a:lstStyle/>
        <a:p>
          <a:endParaRPr lang="en-US"/>
        </a:p>
      </dgm:t>
    </dgm:pt>
    <dgm:pt modelId="{13650350-F198-074E-9D6A-029762067122}">
      <dgm:prSet phldrT="[Text]"/>
      <dgm:spPr>
        <a:solidFill>
          <a:schemeClr val="tx1">
            <a:lumMod val="75000"/>
            <a:lumOff val="25000"/>
          </a:schemeClr>
        </a:solidFill>
        <a:ln>
          <a:solidFill>
            <a:srgbClr val="FFFFFF"/>
          </a:solidFill>
        </a:ln>
        <a:effectLst/>
      </dgm:spPr>
      <dgm:t>
        <a:bodyPr/>
        <a:lstStyle/>
        <a:p>
          <a:endParaRPr lang="en-US" dirty="0"/>
        </a:p>
      </dgm:t>
    </dgm:pt>
    <dgm:pt modelId="{30B9B86E-877A-CC48-B8C1-B2D4CC968317}" type="parTrans" cxnId="{7E9FF40F-AE51-9F4B-BB6C-179EAFFA9DE1}">
      <dgm:prSet/>
      <dgm:spPr/>
      <dgm:t>
        <a:bodyPr/>
        <a:lstStyle/>
        <a:p>
          <a:endParaRPr lang="en-US"/>
        </a:p>
      </dgm:t>
    </dgm:pt>
    <dgm:pt modelId="{02E16F0E-FEC8-074F-B1B8-B722850B88F6}" type="sibTrans" cxnId="{7E9FF40F-AE51-9F4B-BB6C-179EAFFA9DE1}">
      <dgm:prSet/>
      <dgm:spPr/>
      <dgm:t>
        <a:bodyPr/>
        <a:lstStyle/>
        <a:p>
          <a:endParaRPr lang="en-US"/>
        </a:p>
      </dgm:t>
    </dgm:pt>
    <dgm:pt modelId="{7D69569B-2323-5D4E-9279-6914525E0E18}">
      <dgm:prSet phldrT="[Text]"/>
      <dgm:spPr>
        <a:solidFill>
          <a:schemeClr val="tx1">
            <a:lumMod val="75000"/>
            <a:lumOff val="25000"/>
          </a:schemeClr>
        </a:solidFill>
        <a:ln>
          <a:solidFill>
            <a:srgbClr val="FFFFFF"/>
          </a:solidFill>
        </a:ln>
        <a:effectLst/>
      </dgm:spPr>
      <dgm:t>
        <a:bodyPr/>
        <a:lstStyle/>
        <a:p>
          <a:endParaRPr lang="en-US" dirty="0"/>
        </a:p>
      </dgm:t>
    </dgm:pt>
    <dgm:pt modelId="{1E2697EF-97AC-4541-A484-63E297BB0CEF}" type="parTrans" cxnId="{AB920B35-265C-7743-8E8F-1DD3ADFFBC8C}">
      <dgm:prSet/>
      <dgm:spPr/>
      <dgm:t>
        <a:bodyPr/>
        <a:lstStyle/>
        <a:p>
          <a:endParaRPr lang="en-US"/>
        </a:p>
      </dgm:t>
    </dgm:pt>
    <dgm:pt modelId="{A71F1C72-C0D3-6D43-B2BE-3AD8871B4007}" type="sibTrans" cxnId="{AB920B35-265C-7743-8E8F-1DD3ADFFBC8C}">
      <dgm:prSet/>
      <dgm:spPr/>
      <dgm:t>
        <a:bodyPr/>
        <a:lstStyle/>
        <a:p>
          <a:endParaRPr lang="en-US"/>
        </a:p>
      </dgm:t>
    </dgm:pt>
    <dgm:pt modelId="{694525C5-9FDD-814B-A067-F883D9022868}">
      <dgm:prSet phldrT="[Text]"/>
      <dgm:spPr>
        <a:solidFill>
          <a:schemeClr val="tx1">
            <a:lumMod val="75000"/>
            <a:lumOff val="25000"/>
          </a:schemeClr>
        </a:solidFill>
        <a:ln>
          <a:solidFill>
            <a:srgbClr val="FFFFFF"/>
          </a:solidFill>
        </a:ln>
        <a:effectLst/>
      </dgm:spPr>
      <dgm:t>
        <a:bodyPr/>
        <a:lstStyle/>
        <a:p>
          <a:endParaRPr lang="en-US" dirty="0"/>
        </a:p>
      </dgm:t>
    </dgm:pt>
    <dgm:pt modelId="{2C23D46C-88B9-BB49-A03E-023F51BE0CA7}" type="parTrans" cxnId="{C750FF77-9BF2-C844-B5F5-99934E41777E}">
      <dgm:prSet/>
      <dgm:spPr/>
      <dgm:t>
        <a:bodyPr/>
        <a:lstStyle/>
        <a:p>
          <a:endParaRPr lang="en-US"/>
        </a:p>
      </dgm:t>
    </dgm:pt>
    <dgm:pt modelId="{40DD771D-95C0-6E42-B861-7926F8429782}" type="sibTrans" cxnId="{C750FF77-9BF2-C844-B5F5-99934E41777E}">
      <dgm:prSet/>
      <dgm:spPr/>
      <dgm:t>
        <a:bodyPr/>
        <a:lstStyle/>
        <a:p>
          <a:endParaRPr lang="en-US"/>
        </a:p>
      </dgm:t>
    </dgm:pt>
    <dgm:pt modelId="{F45C4F90-9252-014B-A19B-2CBB570FCAE0}" type="pres">
      <dgm:prSet presAssocID="{A53F1204-5BE4-684A-AD10-BC5DDE05FFC3}" presName="outerComposite" presStyleCnt="0">
        <dgm:presLayoutVars>
          <dgm:chMax val="2"/>
          <dgm:animLvl val="lvl"/>
          <dgm:resizeHandles val="exact"/>
        </dgm:presLayoutVars>
      </dgm:prSet>
      <dgm:spPr/>
    </dgm:pt>
    <dgm:pt modelId="{5A966515-05D9-7549-9FBE-52885586EBF8}" type="pres">
      <dgm:prSet presAssocID="{A53F1204-5BE4-684A-AD10-BC5DDE05FFC3}" presName="dummyMaxCanvas" presStyleCnt="0"/>
      <dgm:spPr/>
    </dgm:pt>
    <dgm:pt modelId="{4D65AE49-4CFF-0241-BCCE-AAF78EFC329D}" type="pres">
      <dgm:prSet presAssocID="{A53F1204-5BE4-684A-AD10-BC5DDE05FFC3}" presName="parentComposite" presStyleCnt="0"/>
      <dgm:spPr/>
    </dgm:pt>
    <dgm:pt modelId="{4F0783E6-C52A-A847-A6E3-E332A152C91B}" type="pres">
      <dgm:prSet presAssocID="{A53F1204-5BE4-684A-AD10-BC5DDE05FFC3}" presName="parent1" presStyleLbl="alignAccFollowNode1" presStyleIdx="0" presStyleCnt="4" custLinFactX="47222" custLinFactNeighborX="100000" custLinFactNeighborY="12500">
        <dgm:presLayoutVars>
          <dgm:chMax val="4"/>
        </dgm:presLayoutVars>
      </dgm:prSet>
      <dgm:spPr/>
    </dgm:pt>
    <dgm:pt modelId="{62C31F2A-9A1E-A149-8EAF-036B99F62A9B}" type="pres">
      <dgm:prSet presAssocID="{A53F1204-5BE4-684A-AD10-BC5DDE05FFC3}" presName="parent2" presStyleLbl="alignAccFollowNode1" presStyleIdx="1" presStyleCnt="4" custLinFactX="-51389" custLinFactNeighborX="-100000" custLinFactNeighborY="12500">
        <dgm:presLayoutVars>
          <dgm:chMax val="4"/>
        </dgm:presLayoutVars>
      </dgm:prSet>
      <dgm:spPr/>
    </dgm:pt>
    <dgm:pt modelId="{C15F9AC9-F67C-EB44-8C84-8D2E45F48E1F}" type="pres">
      <dgm:prSet presAssocID="{A53F1204-5BE4-684A-AD10-BC5DDE05FFC3}" presName="childrenComposite" presStyleCnt="0"/>
      <dgm:spPr/>
    </dgm:pt>
    <dgm:pt modelId="{C9FDDC98-D973-4648-88C7-546222ADC43F}" type="pres">
      <dgm:prSet presAssocID="{A53F1204-5BE4-684A-AD10-BC5DDE05FFC3}" presName="dummyMaxCanvas_ChildArea" presStyleCnt="0"/>
      <dgm:spPr/>
    </dgm:pt>
    <dgm:pt modelId="{5CC5C51F-F3F8-BE46-A3E7-3F156BB7224C}" type="pres">
      <dgm:prSet presAssocID="{A53F1204-5BE4-684A-AD10-BC5DDE05FFC3}" presName="fulcrum" presStyleLbl="alignAccFollowNode1" presStyleIdx="2" presStyleCnt="4"/>
      <dgm:spPr>
        <a:effectLst>
          <a:outerShdw blurRad="50800" dist="38100" dir="2700000">
            <a:schemeClr val="tx1">
              <a:alpha val="43000"/>
            </a:schemeClr>
          </a:outerShdw>
        </a:effectLst>
      </dgm:spPr>
    </dgm:pt>
    <dgm:pt modelId="{CC12B939-B260-FA4A-AF29-3EC1BED1FDEF}" type="pres">
      <dgm:prSet presAssocID="{A53F1204-5BE4-684A-AD10-BC5DDE05FFC3}" presName="balance_13" presStyleLbl="alignAccFollowNode1" presStyleIdx="3" presStyleCnt="4" custAng="20817670">
        <dgm:presLayoutVars>
          <dgm:bulletEnabled val="1"/>
        </dgm:presLayoutVars>
      </dgm:prSet>
      <dgm:spPr>
        <a:effectLst>
          <a:outerShdw blurRad="50800" dist="38100" dir="2700000">
            <a:schemeClr val="tx1">
              <a:alpha val="43000"/>
            </a:schemeClr>
          </a:outerShdw>
        </a:effectLst>
      </dgm:spPr>
    </dgm:pt>
    <dgm:pt modelId="{244E3F71-DD21-3A43-AB35-C865DD4D16F1}" type="pres">
      <dgm:prSet presAssocID="{A53F1204-5BE4-684A-AD10-BC5DDE05FFC3}" presName="right_13_1" presStyleLbl="node1" presStyleIdx="0" presStyleCnt="4" custAng="20842408" custLinFactNeighborX="-10811" custLinFactNeighborY="-27257">
        <dgm:presLayoutVars>
          <dgm:bulletEnabled val="1"/>
        </dgm:presLayoutVars>
      </dgm:prSet>
      <dgm:spPr/>
    </dgm:pt>
    <dgm:pt modelId="{49FFE84F-1D3D-F044-8717-50CFD5D0D28E}" type="pres">
      <dgm:prSet presAssocID="{A53F1204-5BE4-684A-AD10-BC5DDE05FFC3}" presName="right_13_2" presStyleLbl="node1" presStyleIdx="1" presStyleCnt="4" custAng="20842408" custLinFactNeighborX="-10811" custLinFactNeighborY="-24306">
        <dgm:presLayoutVars>
          <dgm:bulletEnabled val="1"/>
        </dgm:presLayoutVars>
      </dgm:prSet>
      <dgm:spPr/>
    </dgm:pt>
    <dgm:pt modelId="{B2BE7D1A-F1FA-834A-B220-999616C11E72}" type="pres">
      <dgm:prSet presAssocID="{A53F1204-5BE4-684A-AD10-BC5DDE05FFC3}" presName="right_13_3" presStyleLbl="node1" presStyleIdx="2" presStyleCnt="4" custAng="20842408" custLinFactNeighborX="-10811" custLinFactNeighborY="-21527">
        <dgm:presLayoutVars>
          <dgm:bulletEnabled val="1"/>
        </dgm:presLayoutVars>
      </dgm:prSet>
      <dgm:spPr/>
    </dgm:pt>
    <dgm:pt modelId="{5D152859-4C11-C941-80D1-124F2617F304}" type="pres">
      <dgm:prSet presAssocID="{A53F1204-5BE4-684A-AD10-BC5DDE05FFC3}" presName="left_13_1" presStyleLbl="node1" presStyleIdx="3" presStyleCnt="4" custAng="20780510" custLinFactNeighborX="-11810" custLinFactNeighborY="32094">
        <dgm:presLayoutVars>
          <dgm:bulletEnabled val="1"/>
        </dgm:presLayoutVars>
      </dgm:prSet>
      <dgm:spPr/>
    </dgm:pt>
  </dgm:ptLst>
  <dgm:cxnLst>
    <dgm:cxn modelId="{7E9FF40F-AE51-9F4B-BB6C-179EAFFA9DE1}" srcId="{CA4B5168-B8AD-DA4C-84A5-8FDCE7B96CF5}" destId="{13650350-F198-074E-9D6A-029762067122}" srcOrd="0" destOrd="0" parTransId="{30B9B86E-877A-CC48-B8C1-B2D4CC968317}" sibTransId="{02E16F0E-FEC8-074F-B1B8-B722850B88F6}"/>
    <dgm:cxn modelId="{B6B5DB30-6832-A342-A27A-158786CD5467}" type="presOf" srcId="{7D69569B-2323-5D4E-9279-6914525E0E18}" destId="{49FFE84F-1D3D-F044-8717-50CFD5D0D28E}" srcOrd="0" destOrd="0" presId="urn:microsoft.com/office/officeart/2005/8/layout/balance1"/>
    <dgm:cxn modelId="{AB920B35-265C-7743-8E8F-1DD3ADFFBC8C}" srcId="{CA4B5168-B8AD-DA4C-84A5-8FDCE7B96CF5}" destId="{7D69569B-2323-5D4E-9279-6914525E0E18}" srcOrd="1" destOrd="0" parTransId="{1E2697EF-97AC-4541-A484-63E297BB0CEF}" sibTransId="{A71F1C72-C0D3-6D43-B2BE-3AD8871B4007}"/>
    <dgm:cxn modelId="{6006343A-5597-5B43-8CB5-08B8313F5BDA}" type="presOf" srcId="{A53F1204-5BE4-684A-AD10-BC5DDE05FFC3}" destId="{F45C4F90-9252-014B-A19B-2CBB570FCAE0}" srcOrd="0" destOrd="0" presId="urn:microsoft.com/office/officeart/2005/8/layout/balance1"/>
    <dgm:cxn modelId="{CE163C62-802A-4A42-916E-B6644815F2B2}" type="presOf" srcId="{795537B5-4031-D94F-9CAE-B97D65B128F6}" destId="{5D152859-4C11-C941-80D1-124F2617F304}" srcOrd="0" destOrd="0" presId="urn:microsoft.com/office/officeart/2005/8/layout/balance1"/>
    <dgm:cxn modelId="{16156074-298F-2D48-8A72-6DE09BCEE191}" type="presOf" srcId="{2D076B49-53D4-8646-81E8-A485E8AC013F}" destId="{4F0783E6-C52A-A847-A6E3-E332A152C91B}" srcOrd="0" destOrd="0" presId="urn:microsoft.com/office/officeart/2005/8/layout/balance1"/>
    <dgm:cxn modelId="{C750FF77-9BF2-C844-B5F5-99934E41777E}" srcId="{CA4B5168-B8AD-DA4C-84A5-8FDCE7B96CF5}" destId="{694525C5-9FDD-814B-A067-F883D9022868}" srcOrd="2" destOrd="0" parTransId="{2C23D46C-88B9-BB49-A03E-023F51BE0CA7}" sibTransId="{40DD771D-95C0-6E42-B861-7926F8429782}"/>
    <dgm:cxn modelId="{8191198B-5608-B44E-8983-538D26BD1E81}" type="presOf" srcId="{13650350-F198-074E-9D6A-029762067122}" destId="{244E3F71-DD21-3A43-AB35-C865DD4D16F1}" srcOrd="0" destOrd="0" presId="urn:microsoft.com/office/officeart/2005/8/layout/balance1"/>
    <dgm:cxn modelId="{7F0B268C-8E65-2C49-AC6A-E3422174FE0A}" type="presOf" srcId="{CA4B5168-B8AD-DA4C-84A5-8FDCE7B96CF5}" destId="{62C31F2A-9A1E-A149-8EAF-036B99F62A9B}" srcOrd="0" destOrd="0" presId="urn:microsoft.com/office/officeart/2005/8/layout/balance1"/>
    <dgm:cxn modelId="{4F3B14A3-1A7B-8E40-A792-7527AF3BEAF9}" srcId="{2D076B49-53D4-8646-81E8-A485E8AC013F}" destId="{795537B5-4031-D94F-9CAE-B97D65B128F6}" srcOrd="0" destOrd="0" parTransId="{A5842693-465A-174D-8288-39F5F8128C97}" sibTransId="{9945CA7A-1790-084A-A6A3-462A04A5DA09}"/>
    <dgm:cxn modelId="{B22E3FBA-469F-AE4E-B3F7-CE6C154837A9}" srcId="{A53F1204-5BE4-684A-AD10-BC5DDE05FFC3}" destId="{2D076B49-53D4-8646-81E8-A485E8AC013F}" srcOrd="0" destOrd="0" parTransId="{635C5B82-80EB-CD44-9B22-EB89E4655CA3}" sibTransId="{BE91BF38-B07E-3B4A-A6D1-A516548ED13A}"/>
    <dgm:cxn modelId="{C7EE89F8-47A9-174F-B465-6315B6045C4D}" type="presOf" srcId="{694525C5-9FDD-814B-A067-F883D9022868}" destId="{B2BE7D1A-F1FA-834A-B220-999616C11E72}" srcOrd="0" destOrd="0" presId="urn:microsoft.com/office/officeart/2005/8/layout/balance1"/>
    <dgm:cxn modelId="{D9C3F6FE-E138-B44A-9411-2686EAB39551}" srcId="{A53F1204-5BE4-684A-AD10-BC5DDE05FFC3}" destId="{CA4B5168-B8AD-DA4C-84A5-8FDCE7B96CF5}" srcOrd="1" destOrd="0" parTransId="{70FD3067-D4B3-744A-AF04-A565C10213D5}" sibTransId="{8343436B-E757-174C-8D6D-427B37363472}"/>
    <dgm:cxn modelId="{AFDF551D-1F7A-6640-9B61-275432345C4C}" type="presParOf" srcId="{F45C4F90-9252-014B-A19B-2CBB570FCAE0}" destId="{5A966515-05D9-7549-9FBE-52885586EBF8}" srcOrd="0" destOrd="0" presId="urn:microsoft.com/office/officeart/2005/8/layout/balance1"/>
    <dgm:cxn modelId="{D494DEBF-2401-3141-B04B-2D81BED4B752}" type="presParOf" srcId="{F45C4F90-9252-014B-A19B-2CBB570FCAE0}" destId="{4D65AE49-4CFF-0241-BCCE-AAF78EFC329D}" srcOrd="1" destOrd="0" presId="urn:microsoft.com/office/officeart/2005/8/layout/balance1"/>
    <dgm:cxn modelId="{68E10CD2-B2C4-D649-8087-E519C5A2C234}" type="presParOf" srcId="{4D65AE49-4CFF-0241-BCCE-AAF78EFC329D}" destId="{4F0783E6-C52A-A847-A6E3-E332A152C91B}" srcOrd="0" destOrd="0" presId="urn:microsoft.com/office/officeart/2005/8/layout/balance1"/>
    <dgm:cxn modelId="{A164C2DD-560C-894B-8C8B-3039C9B98824}" type="presParOf" srcId="{4D65AE49-4CFF-0241-BCCE-AAF78EFC329D}" destId="{62C31F2A-9A1E-A149-8EAF-036B99F62A9B}" srcOrd="1" destOrd="0" presId="urn:microsoft.com/office/officeart/2005/8/layout/balance1"/>
    <dgm:cxn modelId="{D9652F3C-880C-6F45-B3BC-2CD067ED94F5}" type="presParOf" srcId="{F45C4F90-9252-014B-A19B-2CBB570FCAE0}" destId="{C15F9AC9-F67C-EB44-8C84-8D2E45F48E1F}" srcOrd="2" destOrd="0" presId="urn:microsoft.com/office/officeart/2005/8/layout/balance1"/>
    <dgm:cxn modelId="{0445A9E4-3C3B-FE48-A486-B2BDC57AABB1}" type="presParOf" srcId="{C15F9AC9-F67C-EB44-8C84-8D2E45F48E1F}" destId="{C9FDDC98-D973-4648-88C7-546222ADC43F}" srcOrd="0" destOrd="0" presId="urn:microsoft.com/office/officeart/2005/8/layout/balance1"/>
    <dgm:cxn modelId="{E38032A8-5171-2D43-AC0F-58093EDC2578}" type="presParOf" srcId="{C15F9AC9-F67C-EB44-8C84-8D2E45F48E1F}" destId="{5CC5C51F-F3F8-BE46-A3E7-3F156BB7224C}" srcOrd="1" destOrd="0" presId="urn:microsoft.com/office/officeart/2005/8/layout/balance1"/>
    <dgm:cxn modelId="{CE8947E6-583E-5448-800B-ED40672C9B94}" type="presParOf" srcId="{C15F9AC9-F67C-EB44-8C84-8D2E45F48E1F}" destId="{CC12B939-B260-FA4A-AF29-3EC1BED1FDEF}" srcOrd="2" destOrd="0" presId="urn:microsoft.com/office/officeart/2005/8/layout/balance1"/>
    <dgm:cxn modelId="{E2A54787-B6B0-8B4E-B12F-0FB3ECC11193}" type="presParOf" srcId="{C15F9AC9-F67C-EB44-8C84-8D2E45F48E1F}" destId="{244E3F71-DD21-3A43-AB35-C865DD4D16F1}" srcOrd="3" destOrd="0" presId="urn:microsoft.com/office/officeart/2005/8/layout/balance1"/>
    <dgm:cxn modelId="{7ECFEB5A-53E0-514B-8C61-943AA3599146}" type="presParOf" srcId="{C15F9AC9-F67C-EB44-8C84-8D2E45F48E1F}" destId="{49FFE84F-1D3D-F044-8717-50CFD5D0D28E}" srcOrd="4" destOrd="0" presId="urn:microsoft.com/office/officeart/2005/8/layout/balance1"/>
    <dgm:cxn modelId="{FF7DEB95-79F8-5D41-BCC6-B39DACB42894}" type="presParOf" srcId="{C15F9AC9-F67C-EB44-8C84-8D2E45F48E1F}" destId="{B2BE7D1A-F1FA-834A-B220-999616C11E72}" srcOrd="5" destOrd="0" presId="urn:microsoft.com/office/officeart/2005/8/layout/balance1"/>
    <dgm:cxn modelId="{108D8AA3-2ED0-E348-9A8B-D71617918B12}" type="presParOf" srcId="{C15F9AC9-F67C-EB44-8C84-8D2E45F48E1F}" destId="{5D152859-4C11-C941-80D1-124F2617F304}" srcOrd="6"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الموت</a:t>
          </a:r>
          <a:endParaRPr lang="en-US" sz="53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الدفن</a:t>
          </a:r>
          <a:endParaRPr lang="en-US" sz="53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ar-JO" sz="5300" kern="1200" dirty="0"/>
            <a:t>القيامة</a:t>
          </a:r>
          <a:endParaRPr lang="en-US" sz="53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802AD16A-2A7D-CD40-9219-0D013DAA56FD}">
      <dsp:nvSpPr>
        <dsp:cNvPr id="0" name=""/>
        <dsp:cNvSpPr/>
      </dsp:nvSpPr>
      <dsp:spPr>
        <a:xfrm rot="280433">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6DC25C-596D-EC41-A5BE-1044C6E69FB0}">
      <dsp:nvSpPr>
        <dsp:cNvPr id="0" name=""/>
        <dsp:cNvSpPr/>
      </dsp:nvSpPr>
      <dsp:spPr>
        <a:xfrm rot="280433">
          <a:off x="3979674" y="3242529"/>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21175" y="3284030"/>
        <a:ext cx="1741739" cy="767141"/>
      </dsp:txXfrm>
    </dsp:sp>
    <dsp:sp modelId="{C1BE93AB-A0D0-C243-957E-EAE81D4B64BA}">
      <dsp:nvSpPr>
        <dsp:cNvPr id="0" name=""/>
        <dsp:cNvSpPr/>
      </dsp:nvSpPr>
      <dsp:spPr>
        <a:xfrm rot="280433">
          <a:off x="4066032" y="2404324"/>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07533" y="2445825"/>
        <a:ext cx="1741739" cy="767141"/>
      </dsp:txXfrm>
    </dsp:sp>
    <dsp:sp modelId="{A42B88D9-872F-F246-B082-6E2FFF3800AA}">
      <dsp:nvSpPr>
        <dsp:cNvPr id="0" name=""/>
        <dsp:cNvSpPr/>
      </dsp:nvSpPr>
      <dsp:spPr>
        <a:xfrm rot="280433">
          <a:off x="4146394" y="1566122"/>
          <a:ext cx="1824741" cy="850143"/>
        </a:xfrm>
        <a:prstGeom prst="roundRect">
          <a:avLst/>
        </a:prstGeom>
        <a:solidFill>
          <a:schemeClr val="tx1">
            <a:lumMod val="75000"/>
            <a:lumOff val="25000"/>
          </a:schemeClr>
        </a:soli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187895" y="1607623"/>
        <a:ext cx="1741739" cy="767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783E6-C52A-A847-A6E3-E332A152C91B}">
      <dsp:nvSpPr>
        <dsp:cNvPr id="0" name=""/>
        <dsp:cNvSpPr/>
      </dsp:nvSpPr>
      <dsp:spPr>
        <a:xfrm>
          <a:off x="4038595"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ميت</a:t>
          </a:r>
          <a:endParaRPr lang="en-US" sz="4600" kern="1200" dirty="0"/>
        </a:p>
      </dsp:txBody>
      <dsp:txXfrm>
        <a:off x="4068353" y="156758"/>
        <a:ext cx="1769284" cy="956484"/>
      </dsp:txXfrm>
    </dsp:sp>
    <dsp:sp modelId="{62C31F2A-9A1E-A149-8EAF-036B99F62A9B}">
      <dsp:nvSpPr>
        <dsp:cNvPr id="0" name=""/>
        <dsp:cNvSpPr/>
      </dsp:nvSpPr>
      <dsp:spPr>
        <a:xfrm>
          <a:off x="1219197" y="127000"/>
          <a:ext cx="1828800" cy="10160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ar-JO" sz="4600" kern="1200" dirty="0"/>
            <a:t>حي</a:t>
          </a:r>
          <a:endParaRPr lang="en-US" sz="4600" kern="1200" dirty="0"/>
        </a:p>
      </dsp:txBody>
      <dsp:txXfrm>
        <a:off x="1248955" y="156758"/>
        <a:ext cx="1769284" cy="956484"/>
      </dsp:txXfrm>
    </dsp:sp>
    <dsp:sp modelId="{5CC5C51F-F3F8-BE46-A3E7-3F156BB7224C}">
      <dsp:nvSpPr>
        <dsp:cNvPr id="0" name=""/>
        <dsp:cNvSpPr/>
      </dsp:nvSpPr>
      <dsp:spPr>
        <a:xfrm>
          <a:off x="3200400" y="4318000"/>
          <a:ext cx="762000" cy="762000"/>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CC12B939-B260-FA4A-AF29-3EC1BED1FDEF}">
      <dsp:nvSpPr>
        <dsp:cNvPr id="0" name=""/>
        <dsp:cNvSpPr/>
      </dsp:nvSpPr>
      <dsp:spPr>
        <a:xfrm rot="21057670">
          <a:off x="1294701" y="3991474"/>
          <a:ext cx="4573396" cy="31980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50800" dist="38100" dir="2700000" rotWithShape="0">
            <a:schemeClr val="tx1">
              <a:alpha val="43000"/>
            </a:schemeClr>
          </a:outerShdw>
        </a:effectLst>
      </dsp:spPr>
      <dsp:style>
        <a:lnRef idx="1">
          <a:scrgbClr r="0" g="0" b="0"/>
        </a:lnRef>
        <a:fillRef idx="1">
          <a:scrgbClr r="0" g="0" b="0"/>
        </a:fillRef>
        <a:effectRef idx="0">
          <a:scrgbClr r="0" g="0" b="0"/>
        </a:effectRef>
        <a:fontRef idx="minor"/>
      </dsp:style>
    </dsp:sp>
    <dsp:sp modelId="{244E3F71-DD21-3A43-AB35-C865DD4D16F1}">
      <dsp:nvSpPr>
        <dsp:cNvPr id="0" name=""/>
        <dsp:cNvSpPr/>
      </dsp:nvSpPr>
      <dsp:spPr>
        <a:xfrm rot="21082408">
          <a:off x="3837425" y="2926034"/>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878926" y="2967535"/>
        <a:ext cx="1741739" cy="767141"/>
      </dsp:txXfrm>
    </dsp:sp>
    <dsp:sp modelId="{49FFE84F-1D3D-F044-8717-50CFD5D0D28E}">
      <dsp:nvSpPr>
        <dsp:cNvPr id="0" name=""/>
        <dsp:cNvSpPr/>
      </dsp:nvSpPr>
      <dsp:spPr>
        <a:xfrm rot="21082408">
          <a:off x="3903465" y="2040417"/>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3944966" y="2081918"/>
        <a:ext cx="1741739" cy="767141"/>
      </dsp:txXfrm>
    </dsp:sp>
    <dsp:sp modelId="{B2BE7D1A-F1FA-834A-B220-999616C11E72}">
      <dsp:nvSpPr>
        <dsp:cNvPr id="0" name=""/>
        <dsp:cNvSpPr/>
      </dsp:nvSpPr>
      <dsp:spPr>
        <a:xfrm rot="21082408">
          <a:off x="3969505" y="1173442"/>
          <a:ext cx="1824741" cy="850143"/>
        </a:xfrm>
        <a:prstGeom prst="roundRect">
          <a:avLst/>
        </a:prstGeom>
        <a:solidFill>
          <a:schemeClr val="tx1">
            <a:lumMod val="75000"/>
            <a:lumOff val="25000"/>
          </a:schemeClr>
        </a:soli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4011006" y="1214943"/>
        <a:ext cx="1741739" cy="767141"/>
      </dsp:txXfrm>
    </dsp:sp>
    <dsp:sp modelId="{5D152859-4C11-C941-80D1-124F2617F304}">
      <dsp:nvSpPr>
        <dsp:cNvPr id="0" name=""/>
        <dsp:cNvSpPr/>
      </dsp:nvSpPr>
      <dsp:spPr>
        <a:xfrm rot="21020510">
          <a:off x="1202448" y="3322040"/>
          <a:ext cx="1824741" cy="850143"/>
        </a:xfrm>
        <a:prstGeom prst="roundRect">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JO" sz="3600" kern="1200" dirty="0"/>
            <a:t>يسوع</a:t>
          </a:r>
          <a:endParaRPr lang="en-US" sz="3600" kern="1200" dirty="0"/>
        </a:p>
      </dsp:txBody>
      <dsp:txXfrm>
        <a:off x="1243949" y="3363541"/>
        <a:ext cx="1741739" cy="767141"/>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llanstanglin.com/five-steps-to-salvat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en-SG" dirty="0">
                <a:latin typeface="Arial" panose="020B0604020202020204" pitchFamily="34" charset="0"/>
                <a:cs typeface="Arial" panose="020B0604020202020204" pitchFamily="34" charset="0"/>
              </a:rPr>
              <a:t>Why doesn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the gospel change our lives like it should?</a:t>
            </a:r>
          </a:p>
          <a:p>
            <a:r>
              <a:rPr lang="en-SG" dirty="0">
                <a:latin typeface="Arial" panose="020B0604020202020204" pitchFamily="34" charset="0"/>
                <a:cs typeface="Arial" panose="020B0604020202020204" pitchFamily="34" charset="0"/>
              </a:rPr>
              <a:t>Too often the lives of Christians isn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really different from the non-believers.</a:t>
            </a:r>
          </a:p>
          <a:p>
            <a:r>
              <a:rPr lang="en-SG" dirty="0">
                <a:latin typeface="Arial" panose="020B0604020202020204" pitchFamily="34" charset="0"/>
                <a:cs typeface="Arial" panose="020B0604020202020204" pitchFamily="34" charset="0"/>
              </a:rPr>
              <a:t>In some situations in the USA, the church has a higher divorce rate than the world!</a:t>
            </a:r>
          </a:p>
          <a:p>
            <a:r>
              <a:rPr lang="en-SG" dirty="0">
                <a:latin typeface="Arial" panose="020B0604020202020204" pitchFamily="34" charset="0"/>
                <a:cs typeface="Arial" panose="020B0604020202020204" pitchFamily="34" charset="0"/>
              </a:rPr>
              <a:t>The way believers spend their money isn</a:t>
            </a:r>
            <a:r>
              <a:rPr lang="mr-IN" dirty="0">
                <a:latin typeface="Arial" panose="020B0604020202020204" pitchFamily="34" charset="0"/>
                <a:cs typeface="ＭＳ Ｐゴシック" charset="0"/>
              </a:rPr>
              <a:t>'</a:t>
            </a:r>
            <a:r>
              <a:rPr lang="en-SG" dirty="0">
                <a:latin typeface="Arial" panose="020B0604020202020204" pitchFamily="34" charset="0"/>
                <a:cs typeface="Arial" panose="020B0604020202020204" pitchFamily="34" charset="0"/>
              </a:rPr>
              <a:t>t much different either. The average Christian gives about 1-3% of his income, which is about the same as non-Christian giving.</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128"/>
                <a:cs typeface="ＭＳ Ｐゴシック" charset="-128"/>
              </a:rPr>
              <a:t>Well-meaning</a:t>
            </a:r>
            <a:r>
              <a:rPr lang="en-US" sz="1200" kern="1200" baseline="0" dirty="0">
                <a:solidFill>
                  <a:schemeClr val="tx1"/>
                </a:solidFill>
                <a:effectLst/>
                <a:latin typeface="Times New Roman" charset="0"/>
                <a:ea typeface="ＭＳ Ｐゴシック" charset="-128"/>
                <a:cs typeface="ＭＳ Ｐゴシック" charset="-128"/>
              </a:rPr>
              <a:t> believers can confuse simple trust in the message of the cross with the behavioral change the gospel is supposed to make!</a:t>
            </a:r>
            <a:endParaRPr lang="en-US" dirty="0"/>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pPr>
                <a:defRPr/>
              </a:pPr>
              <a:t>11</a:t>
            </a:fld>
            <a:endParaRPr lang="en-US"/>
          </a:p>
        </p:txBody>
      </p:sp>
    </p:spTree>
    <p:extLst>
      <p:ext uri="{BB962C8B-B14F-4D97-AF65-F5344CB8AC3E}">
        <p14:creationId xmlns:p14="http://schemas.microsoft.com/office/powerpoint/2010/main" val="3449975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NS-26-Jude-24</a:t>
            </a:r>
          </a:p>
          <a:p>
            <a:r>
              <a:rPr lang="en-US" dirty="0"/>
              <a:t>SA-16-Nature of the Gospel-05</a:t>
            </a:r>
          </a:p>
          <a:p>
            <a:endParaRPr lang="en-US" dirty="0">
              <a:cs typeface="ＭＳ Ｐゴシック" charset="0"/>
            </a:endParaRPr>
          </a:p>
          <a:p>
            <a:r>
              <a:rPr lang="en-US" dirty="0">
                <a:cs typeface="ＭＳ Ｐゴシック" charset="0"/>
              </a:rPr>
              <a:t>This is the Church of Christ view—But it</a:t>
            </a:r>
            <a:r>
              <a:rPr lang="en-US" baseline="0" dirty="0">
                <a:cs typeface="ＭＳ Ｐゴシック" charset="0"/>
              </a:rPr>
              <a:t> looks to me like they say we need to do SIX things! </a:t>
            </a:r>
          </a:p>
          <a:p>
            <a:r>
              <a:rPr lang="en-US" baseline="0" dirty="0">
                <a:cs typeface="ＭＳ Ｐゴシック" charset="0"/>
              </a:rPr>
              <a:t>This brings NO assurance in this life as no one ever knows just how much he will “remain faithful.”</a:t>
            </a:r>
          </a:p>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hlinkClick r:id="rId3" tooltip="Permanent Link: Five Steps to Salvation"/>
              </a:rPr>
              <a:t>Five Steps to Salvation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By Allan </a:t>
            </a:r>
            <a:r>
              <a:rPr lang="en-US" b="1" dirty="0" err="1"/>
              <a:t>Stanglin</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http://</a:t>
            </a:r>
            <a:r>
              <a:rPr lang="en-US" b="1" dirty="0" err="1"/>
              <a:t>www.allanstanglin.com</a:t>
            </a:r>
            <a:r>
              <a:rPr lang="en-US" b="1" dirty="0"/>
              <a:t>/five-steps-to-salvation/</a:t>
            </a:r>
          </a:p>
          <a:p>
            <a:r>
              <a:rPr lang="en-US" dirty="0">
                <a:cs typeface="ＭＳ Ｐゴシック" charset="0"/>
              </a:rPr>
              <a:t>24 April 2013</a:t>
            </a:r>
          </a:p>
          <a:p>
            <a:r>
              <a:rPr lang="en-US" dirty="0">
                <a:cs typeface="ＭＳ Ｐゴシック" charset="0"/>
              </a:rPr>
              <a:t>Accessed 9 May 2016</a:t>
            </a:r>
          </a:p>
          <a:p>
            <a:endParaRPr lang="en-US" dirty="0">
              <a:cs typeface="ＭＳ Ｐゴシック" charset="0"/>
            </a:endParaRPr>
          </a:p>
          <a:p>
            <a:r>
              <a:rPr lang="en-US" dirty="0"/>
              <a:t>It</a:t>
            </a:r>
            <a:r>
              <a:rPr lang="mr-IN" dirty="0"/>
              <a:t>'</a:t>
            </a:r>
            <a:r>
              <a:rPr lang="en-US" dirty="0"/>
              <a:t>s just a Church of Christ thing, right? The “Plan of Salvation,” also called the “Five Steps of Salvation,” is unique to us, I think. And those of us who were raised in and by the Churches of Christ know them well: </a:t>
            </a:r>
            <a:r>
              <a:rPr lang="en-US" b="1" dirty="0"/>
              <a:t>Hear, Believe, Repent, Confess, Baptism</a:t>
            </a:r>
            <a:r>
              <a:rPr lang="en-US" dirty="0"/>
              <a:t>. In that order. As a kid in the </a:t>
            </a:r>
            <a:r>
              <a:rPr lang="mr-IN" dirty="0"/>
              <a:t>'</a:t>
            </a:r>
            <a:r>
              <a:rPr lang="en-US" dirty="0"/>
              <a:t>70s, this was drilled into me by my Sunday school teachers in Bible class, by the preachers from the pulpits, by the youth ministers at the devotionals and rallies, and by the Open Bible Study my dad walked me through when I reached the “age of accountability.” The five steps were plastered on bulletin boards in the church hallways, illustrated by charts and diagrams on mimeographed handouts, and splashed across banners promoting the next Gospel meeting. These were the five steps, always accompanied by supporting verses of Scripture, that necessarily had to be followed — again, in order! — for one to be saved.</a:t>
            </a:r>
          </a:p>
          <a:p>
            <a:r>
              <a:rPr lang="en-US" b="1" dirty="0"/>
              <a:t>Hear. Believe. Repent. Confess. Be Baptized.</a:t>
            </a:r>
            <a:endParaRPr lang="en-US" dirty="0"/>
          </a:p>
          <a:p>
            <a:r>
              <a:rPr lang="en-US" dirty="0"/>
              <a:t>You ever wonder how that started? You ever question the validity of such a list? If you or your church were to make a list of supposed steps to salvation, what would you include? What parts of our </a:t>
            </a:r>
            <a:r>
              <a:rPr lang="en-US" dirty="0" err="1"/>
              <a:t>CofC</a:t>
            </a:r>
            <a:r>
              <a:rPr lang="en-US" dirty="0"/>
              <a:t> list would you leave out?</a:t>
            </a:r>
          </a:p>
          <a:p>
            <a:r>
              <a:rPr lang="en-US" dirty="0"/>
              <a:t>Historians point back to our movement</a:t>
            </a:r>
            <a:r>
              <a:rPr lang="mr-IN" dirty="0"/>
              <a:t>'</a:t>
            </a:r>
            <a:r>
              <a:rPr lang="en-US" dirty="0"/>
              <a:t>s focus on rational thought and enlightenment thinking that characterized the mainstream culture of America at the turn of the 19th century when Stone and Campbell and others were attempting to “restore” God</a:t>
            </a:r>
            <a:r>
              <a:rPr lang="mr-IN" dirty="0"/>
              <a:t>'</a:t>
            </a:r>
            <a:r>
              <a:rPr lang="en-US" dirty="0"/>
              <a:t>s Church. It was all about scientific reasoning and empirical evidence and deductive problem-solving. Society at this time was convinced that there were undeniable patterns, unalterable designs in nature and in the world that, if learned and applied, held the keys to everlasting peace and joy.</a:t>
            </a:r>
          </a:p>
          <a:p>
            <a:r>
              <a:rPr lang="en-US" dirty="0"/>
              <a:t>Alexander Campbell searched the Scriptures in this way and came up with what he called “the ancient gospel,” a pattern he believed was the divinely-ordained natural way to heaven. According to Campbell, it all boiled down to, in this order: gospel facts (death, burial, resurrection, and ascension of Christ), faith, repentance, reformation (of life), baptism, remission of sins, reception of the Holy Spirit, sanctification, resurrection of the saints, and eternal life. In that order. Campbell claimed that all Christian denominations believed in all these steps, but put them in different orders according to their own interpretations or theories of conversion.</a:t>
            </a:r>
          </a:p>
          <a:p>
            <a:r>
              <a:rPr lang="en-US" dirty="0"/>
              <a:t>At about the same time, Walter Scott came up with a biblical pattern and called it “the gospel restored.” He had six points originally. The first three were what humans had to do to be saved: believe, repent, and be baptized. The last three were what God promises to people who do the first three: forgiveness of sins, the gift of the Holy Spirit, and eternal life. Not too much later, Scott shortened his list to five points — one for each finger on a person</a:t>
            </a:r>
            <a:r>
              <a:rPr lang="mr-IN" dirty="0"/>
              <a:t>'</a:t>
            </a:r>
            <a:r>
              <a:rPr lang="en-US" dirty="0"/>
              <a:t>s hand, for easy remembering: faith, repentance, baptism, forgiveness of sin, and the gift of the Holy Spirit.</a:t>
            </a:r>
          </a:p>
          <a:p>
            <a:r>
              <a:rPr lang="en-US" dirty="0"/>
              <a:t>This method proved to be very successful on the early American frontier where most everybody had been trained in Calvinism which claimed that men and women were saved only by God</a:t>
            </a:r>
            <a:r>
              <a:rPr lang="mr-IN" dirty="0"/>
              <a:t>'</a:t>
            </a:r>
            <a:r>
              <a:rPr lang="en-US" dirty="0"/>
              <a:t>s predestination, that one couldn</a:t>
            </a:r>
            <a:r>
              <a:rPr lang="mr-IN" dirty="0"/>
              <a:t>'</a:t>
            </a:r>
            <a:r>
              <a:rPr lang="en-US" dirty="0"/>
              <a:t>t do anything to save himself, it was all up to God</a:t>
            </a:r>
            <a:r>
              <a:rPr lang="mr-IN" dirty="0"/>
              <a:t>'</a:t>
            </a:r>
            <a:r>
              <a:rPr lang="en-US" dirty="0"/>
              <a:t>s pre-ordained choosing. By telling these fiercely independent early frontier people that there really was something they could do to be saved, the Stone and Campbell churches fueled a massive rush to repentance and baptism.</a:t>
            </a:r>
          </a:p>
          <a:p>
            <a:r>
              <a:rPr lang="en-US" dirty="0"/>
              <a:t>As with most good things, we swung the pendulum a bit too far. Pretty soon, we were taking God</a:t>
            </a:r>
            <a:r>
              <a:rPr lang="mr-IN" dirty="0"/>
              <a:t>'</a:t>
            </a:r>
            <a:r>
              <a:rPr lang="en-US" dirty="0"/>
              <a:t>s initiative and the Holy Spirit</a:t>
            </a:r>
            <a:r>
              <a:rPr lang="mr-IN" dirty="0"/>
              <a:t>'</a:t>
            </a:r>
            <a:r>
              <a:rPr lang="en-US" dirty="0"/>
              <a:t>s active participation clear out of the conversion process. Preaching became all about proving “facts” with arguments and evidence. The Holy Spirit</a:t>
            </a:r>
            <a:r>
              <a:rPr lang="mr-IN" dirty="0"/>
              <a:t>'</a:t>
            </a:r>
            <a:r>
              <a:rPr lang="en-US" dirty="0"/>
              <a:t>s work in the past had been entered into the Biblical record and was there to be studied in a rational manner, but it wasn</a:t>
            </a:r>
            <a:r>
              <a:rPr lang="mr-IN" dirty="0"/>
              <a:t>'</a:t>
            </a:r>
            <a:r>
              <a:rPr lang="en-US" dirty="0"/>
              <a:t>t necessary for a person</a:t>
            </a:r>
            <a:r>
              <a:rPr lang="mr-IN" dirty="0"/>
              <a:t>'</a:t>
            </a:r>
            <a:r>
              <a:rPr lang="en-US" dirty="0"/>
              <a:t>s salvation. The emphasis was on logical fact-finding and step-following and persuading people to “obey the gospel.” The “gospel,” of course, being the steps. </a:t>
            </a:r>
          </a:p>
          <a:p>
            <a:r>
              <a:rPr lang="en-US" dirty="0"/>
              <a:t>So, at some point in the middle of the 1800s, it gets boiled down to what we have today in the five steps of salvation or the plan of salvation: </a:t>
            </a:r>
            <a:r>
              <a:rPr lang="en-US" b="1" dirty="0"/>
              <a:t>hear, believe, repent, confess, be baptized</a:t>
            </a:r>
            <a:r>
              <a:rPr lang="en-US" dirty="0"/>
              <a:t>. Notice how God</a:t>
            </a:r>
            <a:r>
              <a:rPr lang="mr-IN" dirty="0"/>
              <a:t>'</a:t>
            </a:r>
            <a:r>
              <a:rPr lang="en-US" dirty="0"/>
              <a:t>s divine activity is completely absent from any of the steps. Notice how this chart here to the right — all of these charts were downloaded from Church of Christ websites this morning — actually gives much more responsibility or credit to man than to God for salvation. Where is God in our “plan of salvation?”</a:t>
            </a:r>
          </a:p>
          <a:p>
            <a:r>
              <a:rPr lang="en-US" dirty="0"/>
              <a:t>Why is baptism the last step? Who took out “sanctification,” the guiding of the Holy Spirit, and the grace of God to continually wash our sins?</a:t>
            </a:r>
          </a:p>
          <a:p>
            <a:r>
              <a:rPr lang="en-US" dirty="0"/>
              <a:t>It is God who works to will and to act according to his good purpose. It is God who initiates salvation, who begins the good work and sees it through to completion. Belief and repentance and confession are salvation steps to be taken every day, not once on a ladder list of human accomplishments. Baptism is never the end of what the apostle Paul calls “being saved,” it</a:t>
            </a:r>
            <a:r>
              <a:rPr lang="mr-IN" dirty="0"/>
              <a:t>'</a:t>
            </a:r>
            <a:r>
              <a:rPr lang="en-US" dirty="0"/>
              <a:t>s the beginning. Our five steps minimize our God. Our five steps neglect a lifetime of day-by-day, hour-by-hour difficult discipleship to Jesus. And they ignore the unmerited and continuous grace of our merciful Father.</a:t>
            </a:r>
          </a:p>
          <a:p>
            <a:r>
              <a:rPr lang="en-US" dirty="0"/>
              <a:t>OK, maybe that</a:t>
            </a:r>
            <a:r>
              <a:rPr lang="mr-IN" dirty="0"/>
              <a:t>'</a:t>
            </a:r>
            <a:r>
              <a:rPr lang="en-US" dirty="0"/>
              <a:t>s a little harsh. Too judgmental, probably, Yes, we come by the “five-steps” thing naturally. It</a:t>
            </a:r>
            <a:r>
              <a:rPr lang="mr-IN" dirty="0"/>
              <a:t>'</a:t>
            </a:r>
            <a:r>
              <a:rPr lang="en-US" dirty="0"/>
              <a:t>s been handed down to us by faithful men and women who were doing their very best with what they had to work with during the times they lived. And I</a:t>
            </a:r>
            <a:r>
              <a:rPr lang="mr-IN" dirty="0"/>
              <a:t>'</a:t>
            </a:r>
            <a:r>
              <a:rPr lang="en-US" dirty="0"/>
              <a:t>m grateful for it. Seriously. But I</a:t>
            </a:r>
            <a:r>
              <a:rPr lang="mr-IN" dirty="0"/>
              <a:t>'</a:t>
            </a:r>
            <a:r>
              <a:rPr lang="en-US" dirty="0"/>
              <a:t>m also so glad that we</a:t>
            </a:r>
            <a:r>
              <a:rPr lang="mr-IN" dirty="0"/>
              <a:t>'</a:t>
            </a:r>
            <a:r>
              <a:rPr lang="en-US" dirty="0"/>
              <a:t>ve recognized the many shortcomings in this kind of incomplete view of salvation. I</a:t>
            </a:r>
            <a:r>
              <a:rPr lang="mr-IN" dirty="0"/>
              <a:t>'</a:t>
            </a:r>
            <a:r>
              <a:rPr lang="en-US" dirty="0"/>
              <a:t>m so glad that we</a:t>
            </a:r>
            <a:r>
              <a:rPr lang="mr-IN" dirty="0"/>
              <a:t>'</a:t>
            </a:r>
            <a:r>
              <a:rPr lang="en-US" dirty="0"/>
              <a:t>re acknowledging together the active role of God</a:t>
            </a:r>
            <a:r>
              <a:rPr lang="mr-IN" dirty="0"/>
              <a:t>'</a:t>
            </a:r>
            <a:r>
              <a:rPr lang="en-US" dirty="0"/>
              <a:t>s Spirit in the calling and saving and sanctifying of the saints. And I</a:t>
            </a:r>
            <a:r>
              <a:rPr lang="mr-IN" dirty="0"/>
              <a:t>'</a:t>
            </a:r>
            <a:r>
              <a:rPr lang="en-US" dirty="0"/>
              <a:t>m glad we can change. I</a:t>
            </a:r>
            <a:r>
              <a:rPr lang="mr-IN" dirty="0"/>
              <a:t>'</a:t>
            </a:r>
            <a:r>
              <a:rPr lang="en-US" dirty="0"/>
              <a:t>m so glad, by God</a:t>
            </a:r>
            <a:r>
              <a:rPr lang="mr-IN" dirty="0"/>
              <a:t>'</a:t>
            </a:r>
            <a:r>
              <a:rPr lang="en-US" dirty="0"/>
              <a:t>s grace, we</a:t>
            </a:r>
            <a:r>
              <a:rPr lang="mr-IN" dirty="0"/>
              <a:t>'</a:t>
            </a:r>
            <a:r>
              <a:rPr lang="en-US" dirty="0"/>
              <a:t>re allowed and even compelled to change.</a:t>
            </a:r>
          </a:p>
          <a:p>
            <a:r>
              <a:rPr lang="en-US" dirty="0"/>
              <a:t>Peace,</a:t>
            </a:r>
          </a:p>
          <a:p>
            <a:r>
              <a:rPr lang="en-US" dirty="0"/>
              <a:t>Allan</a:t>
            </a:r>
          </a:p>
          <a:p>
            <a:endParaRPr lang="en-US" dirty="0">
              <a:cs typeface="ＭＳ Ｐゴシック" charset="0"/>
            </a:endParaRPr>
          </a:p>
        </p:txBody>
      </p:sp>
    </p:spTree>
    <p:extLst>
      <p:ext uri="{BB962C8B-B14F-4D97-AF65-F5344CB8AC3E}">
        <p14:creationId xmlns:p14="http://schemas.microsoft.com/office/powerpoint/2010/main" val="2531657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362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NS-26-Jude-25</a:t>
            </a:r>
          </a:p>
          <a:p>
            <a:r>
              <a:rPr lang="en-US" dirty="0"/>
              <a:t>SA-16-Nature of the Gospel-06</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14</a:t>
            </a:fld>
            <a:endParaRPr lang="en-US"/>
          </a:p>
        </p:txBody>
      </p:sp>
    </p:spTree>
    <p:extLst>
      <p:ext uri="{BB962C8B-B14F-4D97-AF65-F5344CB8AC3E}">
        <p14:creationId xmlns:p14="http://schemas.microsoft.com/office/powerpoint/2010/main" val="545864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09C48-A762-2643-9431-069025D2EFE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4674" name="Rectangle 1026"/>
          <p:cNvSpPr>
            <a:spLocks noGrp="1" noRot="1" noChangeAspect="1" noChangeArrowheads="1" noTextEdit="1"/>
          </p:cNvSpPr>
          <p:nvPr>
            <p:ph type="sldImg"/>
          </p:nvPr>
        </p:nvSpPr>
        <p:spPr>
          <a:xfrm>
            <a:off x="1143000" y="685800"/>
            <a:ext cx="4572000" cy="3429000"/>
          </a:xfrm>
          <a:ln/>
        </p:spPr>
      </p:sp>
      <p:sp>
        <p:nvSpPr>
          <p:cNvPr id="2846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362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F94FF1-2BB9-764F-90C9-B92D12C5E8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xfrm>
            <a:off x="1143000" y="685800"/>
            <a:ext cx="4572000" cy="3429000"/>
          </a:xfrm>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3847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1F5B4-0BE8-B048-B47A-362AD4328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xfrm>
            <a:off x="1143000" y="685800"/>
            <a:ext cx="4572000" cy="3429000"/>
          </a:xfrm>
          <a:ln/>
        </p:spPr>
      </p:sp>
      <p:sp>
        <p:nvSpPr>
          <p:cNvPr id="417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5231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874BA58-38E6-4341-BAA3-445107195CBF}" type="slidenum">
              <a:rPr lang="en-US" sz="1200">
                <a:solidFill>
                  <a:srgbClr val="000000"/>
                </a:solidFill>
                <a:latin typeface="Arial" charset="0"/>
              </a:rPr>
              <a:pPr/>
              <a:t>20</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After one minute, collect the papers and read them to the class.</a:t>
            </a:r>
          </a:p>
          <a:p>
            <a:endParaRPr lang="en-US" dirty="0"/>
          </a:p>
          <a:p>
            <a:r>
              <a:rPr lang="en-US" dirty="0"/>
              <a:t>___</a:t>
            </a:r>
          </a:p>
          <a:p>
            <a:endParaRPr lang="en-US" dirty="0"/>
          </a:p>
          <a:p>
            <a:r>
              <a:rPr lang="en-US" dirty="0"/>
              <a:t>From Joseph Dillow, </a:t>
            </a:r>
            <a:r>
              <a:rPr lang="en-US" i="1" dirty="0"/>
              <a:t>Final Destiny</a:t>
            </a:r>
            <a:r>
              <a:rPr lang="en-US" i="0" dirty="0"/>
              <a:t>, 32</a:t>
            </a:r>
            <a:endParaRPr lang="en-US" dirty="0"/>
          </a:p>
        </p:txBody>
      </p:sp>
    </p:spTree>
    <p:extLst>
      <p:ext uri="{BB962C8B-B14F-4D97-AF65-F5344CB8AC3E}">
        <p14:creationId xmlns:p14="http://schemas.microsoft.com/office/powerpoint/2010/main" val="3136719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E403F3-6EB3-7244-AAE5-E2DB4C96BFBC}" type="slidenum">
              <a:rPr lang="en-US" sz="1200">
                <a:solidFill>
                  <a:srgbClr val="000000"/>
                </a:solidFill>
                <a:latin typeface="Arial" charset="0"/>
              </a:rPr>
              <a:pPr/>
              <a:t>21</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BCCC9E-BAB1-FB4F-8CB3-C7E1D477AB23}" type="slidenum">
              <a:rPr lang="en-US" sz="1200">
                <a:solidFill>
                  <a:srgbClr val="000000"/>
                </a:solidFill>
                <a:latin typeface="Arial" charset="0"/>
              </a:rPr>
              <a:pPr/>
              <a:t>22</a:t>
            </a:fld>
            <a:endParaRPr lang="en-US" sz="1200">
              <a:solidFill>
                <a:srgbClr val="000000"/>
              </a:solidFill>
              <a:latin typeface="Arial"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r>
              <a:rPr lang="ar-SA" dirty="0">
                <a:latin typeface="Arial" charset="0"/>
                <a:ea typeface="ＭＳ Ｐゴシック" charset="0"/>
                <a:cs typeface="ＭＳ Ｐゴシック" charset="0"/>
              </a:rPr>
              <a:t>أعمال الرسل</a:t>
            </a:r>
            <a:r>
              <a:rPr lang="en-US" dirty="0">
                <a:latin typeface="Arial" charset="0"/>
                <a:ea typeface="ＭＳ Ｐゴシック" charset="0"/>
                <a:cs typeface="ＭＳ Ｐゴシック" charset="0"/>
              </a:rPr>
              <a:t> 16:31).  So he trusted Christ and was filled with joy.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96DB42-7F6F-1C47-84FD-C1EB46296866}" type="slidenum">
              <a:rPr lang="en-US" sz="1200">
                <a:solidFill>
                  <a:srgbClr val="000000"/>
                </a:solidFill>
                <a:latin typeface="Arial" charset="0"/>
              </a:rPr>
              <a:pPr/>
              <a:t>25</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NS-26-Jude-40</a:t>
            </a:r>
          </a:p>
          <a:p>
            <a:r>
              <a:rPr lang="en-US" dirty="0"/>
              <a:t>SA-16-Nature of the Gospel-21</a:t>
            </a:r>
          </a:p>
          <a:p>
            <a:endParaRPr lang="en-US" dirty="0"/>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29</a:t>
            </a:fld>
            <a:endParaRPr lang="en-US"/>
          </a:p>
        </p:txBody>
      </p:sp>
    </p:spTree>
    <p:extLst>
      <p:ext uri="{BB962C8B-B14F-4D97-AF65-F5344CB8AC3E}">
        <p14:creationId xmlns:p14="http://schemas.microsoft.com/office/powerpoint/2010/main" val="437776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"gospel" a type of music?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0A4A3C-0641-5C43-92A4-91910631791E}" type="slidenum">
              <a:rPr kumimoji="0" lang="en-US" sz="1200" b="0" i="0" u="none" strike="noStrike" kern="1200" cap="none" spc="0" normalizeH="0" baseline="0" noProof="0" smtClean="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Tree>
    <p:extLst>
      <p:ext uri="{BB962C8B-B14F-4D97-AF65-F5344CB8AC3E}">
        <p14:creationId xmlns:p14="http://schemas.microsoft.com/office/powerpoint/2010/main" val="65778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NS-26-Jude-21</a:t>
            </a:r>
          </a:p>
          <a:p>
            <a:r>
              <a:rPr lang="en-US" dirty="0"/>
              <a:t>SA-16-Nature of the Gospel-02</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gospel has three key elements (3b-8):</a:t>
            </a:r>
          </a:p>
          <a:p>
            <a:r>
              <a:rPr lang="en-US" dirty="0"/>
              <a:t>Christ’s death fulfilled Isaiah 53 to show He bore our sins rather than His own (3b).</a:t>
            </a:r>
          </a:p>
          <a:p>
            <a:r>
              <a:rPr lang="en-US" dirty="0"/>
              <a:t>Christ’s burial proved He really died (4a).</a:t>
            </a:r>
          </a:p>
          <a:p>
            <a:r>
              <a:rPr lang="en-US" dirty="0"/>
              <a:t>Christ’s resurrection and appearances proved Him to be the Messiah prophesied by the OT (4b-8).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62907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9E0FD9-2C67-0445-BAB9-8EEEE842FDBC}"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ヒラギノ角ゴ Pro W3" charset="0"/>
                <a:cs typeface="ヒラギノ角ゴ Pro W3" charset="0"/>
              </a:rPr>
              <a:t>The resurrection makes Jesus unique among the world’s religious leaders—not even ONE of them died and rose again!  Abraham, Buddha, and Mohammed all are still dead.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337414-6DF9-1642-9D1F-D84BF7418CF6}" type="slidenum">
              <a:rPr kumimoji="0" lang="en-US" sz="1200" b="0" i="0" u="none" strike="noStrike" kern="1200" cap="none" spc="0" normalizeH="0" baseline="0" noProof="0">
                <a:ln>
                  <a:noFill/>
                </a:ln>
                <a:solidFill>
                  <a:srgbClr val="000000"/>
                </a:solidFill>
                <a:effectLst/>
                <a:uLnTx/>
                <a:uFillTx/>
                <a:latin typeface="Arial" charset="0"/>
                <a:ea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ヒラギノ角ゴ Pro W3"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pitchFamily="80" charset="-128"/>
                <a:cs typeface="ヒラギノ角ゴ Pro W3" pitchFamily="-111" charset="-128"/>
              </a:rPr>
              <a:t>Paul confesses, "Last of all, as though I had been born at the wrong time, I also saw him" (15:8). In fact, Jesus proved his resurrection with at least 11 appearances.</a:t>
            </a:r>
          </a:p>
          <a:p>
            <a:pPr eaLnBrk="1" hangingPunct="1"/>
            <a:endParaRPr lang="en-US" sz="1200" kern="1200" dirty="0">
              <a:solidFill>
                <a:schemeClr val="tx1"/>
              </a:solidFill>
              <a:effectLst/>
              <a:latin typeface="Arial" charset="0"/>
              <a:ea typeface="ヒラギノ角ゴ Pro W3" pitchFamily="80" charset="-128"/>
              <a:cs typeface="ヒラギノ角ゴ Pro W3" pitchFamily="-111" charset="-128"/>
            </a:endParaRPr>
          </a:p>
          <a:p>
            <a:pPr eaLnBrk="1" hangingPunct="1"/>
            <a:r>
              <a:rPr lang="en-US" sz="1200" kern="1200" dirty="0">
                <a:solidFill>
                  <a:schemeClr val="tx1"/>
                </a:solidFill>
                <a:effectLst/>
                <a:latin typeface="Arial" charset="0"/>
                <a:ea typeface="ヒラギノ角ゴ Pro W3" pitchFamily="80" charset="-128"/>
                <a:cs typeface="ヒラギノ角ゴ Pro W3" pitchFamily="-111" charset="-128"/>
              </a:rPr>
              <a:t>OPTIONAL:</a:t>
            </a:r>
            <a:br>
              <a:rPr lang="en-US" sz="1200" kern="1200" dirty="0">
                <a:solidFill>
                  <a:schemeClr val="tx1"/>
                </a:solidFill>
                <a:effectLst/>
                <a:latin typeface="Arial" charset="0"/>
                <a:ea typeface="ヒラギノ角ゴ Pro W3" pitchFamily="80" charset="-128"/>
                <a:cs typeface="ヒラギノ角ゴ Pro W3" pitchFamily="-111" charset="-128"/>
              </a:rPr>
            </a:br>
            <a:r>
              <a:rPr lang="en-US" sz="1200" kern="1200" dirty="0">
                <a:solidFill>
                  <a:schemeClr val="tx1"/>
                </a:solidFill>
                <a:effectLst/>
                <a:latin typeface="Arial" charset="0"/>
                <a:ea typeface="ヒラギノ角ゴ Pro W3" pitchFamily="80" charset="-128"/>
                <a:cs typeface="ヒラギノ角ゴ Pro W3" pitchFamily="-111" charset="-128"/>
              </a:rPr>
              <a:t>Also, the gospel of Christ being alive today brings salvation to all who believe</a:t>
            </a:r>
            <a:r>
              <a:rPr lang="en-US" dirty="0">
                <a:effectLst/>
              </a:rPr>
              <a:t> </a:t>
            </a:r>
            <a:r>
              <a:rPr lang="en-US" sz="1200" kern="1200" dirty="0">
                <a:solidFill>
                  <a:schemeClr val="tx1"/>
                </a:solidFill>
                <a:effectLst/>
                <a:latin typeface="Arial" charset="0"/>
                <a:ea typeface="ヒラギノ角ゴ Pro W3" pitchFamily="80" charset="-128"/>
                <a:cs typeface="ヒラギノ角ゴ Pro W3" pitchFamily="-111" charset="-128"/>
              </a:rPr>
              <a:t>(9-11).</a:t>
            </a:r>
          </a:p>
          <a:p>
            <a:r>
              <a:rPr lang="en-US" sz="1200" b="1" kern="1200" dirty="0">
                <a:solidFill>
                  <a:schemeClr val="tx1"/>
                </a:solidFill>
                <a:effectLst/>
                <a:latin typeface="Arial" charset="0"/>
                <a:ea typeface="ヒラギノ角ゴ Pro W3" pitchFamily="80" charset="-128"/>
                <a:cs typeface="ヒラギノ角ゴ Pro W3" pitchFamily="-111" charset="-128"/>
              </a:rPr>
              <a:t>1Cor. 15:9-11 NLT</a:t>
            </a:r>
            <a:r>
              <a:rPr lang="en-US" sz="1200" kern="1200" dirty="0">
                <a:solidFill>
                  <a:schemeClr val="tx1"/>
                </a:solidFill>
                <a:effectLst/>
                <a:latin typeface="Arial" charset="0"/>
                <a:ea typeface="ヒラギノ角ゴ Pro W3" pitchFamily="80" charset="-128"/>
                <a:cs typeface="ヒラギノ角ゴ Pro W3" pitchFamily="-111" charset="-128"/>
              </a:rPr>
              <a:t>   </a:t>
            </a:r>
            <a:r>
              <a:rPr lang="en-US" sz="1200" b="1" kern="1200" baseline="30000" dirty="0">
                <a:solidFill>
                  <a:schemeClr val="tx1"/>
                </a:solidFill>
                <a:effectLst/>
                <a:latin typeface="Arial" charset="0"/>
                <a:ea typeface="ヒラギノ角ゴ Pro W3" pitchFamily="80" charset="-128"/>
                <a:cs typeface="ヒラギノ角ゴ Pro W3" pitchFamily="-111" charset="-128"/>
              </a:rPr>
              <a:t>9</a:t>
            </a:r>
            <a:r>
              <a:rPr lang="en-US" sz="1200" kern="1200" dirty="0">
                <a:solidFill>
                  <a:schemeClr val="tx1"/>
                </a:solidFill>
                <a:effectLst/>
                <a:latin typeface="Arial" charset="0"/>
                <a:ea typeface="ヒラギノ角ゴ Pro W3" pitchFamily="80" charset="-128"/>
                <a:cs typeface="ヒラギノ角ゴ Pro W3" pitchFamily="-111" charset="-128"/>
              </a:rPr>
              <a:t> For I am the least of all the apostles. In fact, I’m not even worthy to be called an apostle after the way I persecuted God’s church. </a:t>
            </a:r>
            <a:r>
              <a:rPr lang="en-US" sz="1200" b="1" kern="1200" baseline="30000" dirty="0">
                <a:solidFill>
                  <a:schemeClr val="tx1"/>
                </a:solidFill>
                <a:effectLst/>
                <a:latin typeface="Arial" charset="0"/>
                <a:ea typeface="ヒラギノ角ゴ Pro W3" pitchFamily="80" charset="-128"/>
                <a:cs typeface="ヒラギノ角ゴ Pro W3" pitchFamily="-111" charset="-128"/>
              </a:rPr>
              <a:t>10</a:t>
            </a:r>
            <a:r>
              <a:rPr lang="en-US" sz="1200" kern="1200" dirty="0">
                <a:solidFill>
                  <a:schemeClr val="tx1"/>
                </a:solidFill>
                <a:effectLst/>
                <a:latin typeface="Arial" charset="0"/>
                <a:ea typeface="ヒラギノ角ゴ Pro W3" pitchFamily="80" charset="-128"/>
                <a:cs typeface="ヒラギノ角ゴ Pro W3" pitchFamily="-111" charset="-128"/>
              </a:rPr>
              <a:t> But whatever I am now, it is all because God poured out his special favor on me—and not without results. For I have worked harder than any of the other apostles; yet it was not I but God who was working through me by his grace. </a:t>
            </a:r>
            <a:r>
              <a:rPr lang="en-US" sz="1200" b="1" kern="1200" baseline="30000" dirty="0">
                <a:solidFill>
                  <a:schemeClr val="tx1"/>
                </a:solidFill>
                <a:effectLst/>
                <a:latin typeface="Arial" charset="0"/>
                <a:ea typeface="ヒラギノ角ゴ Pro W3" pitchFamily="80" charset="-128"/>
                <a:cs typeface="ヒラギノ角ゴ Pro W3" pitchFamily="-111" charset="-128"/>
              </a:rPr>
              <a:t>11</a:t>
            </a:r>
            <a:r>
              <a:rPr lang="en-US" sz="1200" kern="1200" dirty="0">
                <a:solidFill>
                  <a:schemeClr val="tx1"/>
                </a:solidFill>
                <a:effectLst/>
                <a:latin typeface="Arial" charset="0"/>
                <a:ea typeface="ヒラギノ角ゴ Pro W3" pitchFamily="80" charset="-128"/>
                <a:cs typeface="ヒラギノ角ゴ Pro W3" pitchFamily="-111" charset="-128"/>
              </a:rPr>
              <a:t> So it makes no difference whether I preach or they preach, for we all preach the same message you have already believed.</a:t>
            </a:r>
          </a:p>
          <a:p>
            <a:pPr eaLnBrk="1" hangingPunct="1"/>
            <a:endParaRPr lang="en-US" dirty="0">
              <a:ea typeface="ヒラギノ角ゴ Pro W3" charset="0"/>
              <a:cs typeface="ヒラギノ角ゴ Pro W3"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DC40EA-6D90-9840-8EB3-43C49DD55227}" type="slidenum">
              <a:rPr lang="en-US" sz="1200">
                <a:solidFill>
                  <a:prstClr val="black"/>
                </a:solidFill>
              </a:rPr>
              <a:pPr/>
              <a:t>34</a:t>
            </a:fld>
            <a:endParaRPr lang="en-US" sz="1200">
              <a:solidFill>
                <a:prstClr val="black"/>
              </a:solidFill>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NS-06-Rom1-2-slide 68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275939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fld id="{A079FDE9-4B2D-884B-BE4B-021913485B06}" type="slidenum">
              <a:rPr lang="en-US" smtClean="0"/>
              <a:t>40</a:t>
            </a:fld>
            <a:endParaRPr lang="en-US"/>
          </a:p>
        </p:txBody>
      </p:sp>
    </p:spTree>
    <p:extLst>
      <p:ext uri="{BB962C8B-B14F-4D97-AF65-F5344CB8AC3E}">
        <p14:creationId xmlns:p14="http://schemas.microsoft.com/office/powerpoint/2010/main" val="2829699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4020567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43649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491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410510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p>
          <a:p>
            <a:r>
              <a:rPr lang="en-US" dirty="0"/>
              <a:t>_____________</a:t>
            </a:r>
          </a:p>
          <a:p>
            <a:r>
              <a:rPr lang="en-US" dirty="0"/>
              <a:t>Common-</a:t>
            </a:r>
            <a:r>
              <a:rPr lang="en-US" dirty="0">
                <a:latin typeface="Arial" charset="0"/>
                <a:ea typeface="ＭＳ Ｐゴシック" charset="0"/>
              </a:rPr>
              <a:t>3</a:t>
            </a:r>
            <a:r>
              <a:rPr lang="en-US" baseline="0" dirty="0">
                <a:latin typeface="Arial" charset="0"/>
                <a:ea typeface="ＭＳ Ｐゴシック" charset="0"/>
              </a:rPr>
              <a:t>8</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98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650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4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0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Note that “repented” is described as saying “What have I done?” It is an admission of guilt. As a result, they manifested the fruit of repentance and “turned their course.” </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—Dillow, 36</a:t>
            </a:r>
            <a:endParaRPr lang="en-S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2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E725A4-E3DB-2340-B2A6-E948802208C5}" type="slidenum">
              <a:rPr lang="en-US"/>
              <a:pPr>
                <a:defRPr/>
              </a:pPr>
              <a:t>‹#›</a:t>
            </a:fld>
            <a:endParaRPr lang="en-US"/>
          </a:p>
        </p:txBody>
      </p:sp>
    </p:spTree>
    <p:extLst>
      <p:ext uri="{BB962C8B-B14F-4D97-AF65-F5344CB8AC3E}">
        <p14:creationId xmlns:p14="http://schemas.microsoft.com/office/powerpoint/2010/main" val="19664203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C37D81-51AA-6A46-9E4A-939AC1508F5C}" type="slidenum">
              <a:rPr lang="en-US"/>
              <a:pPr>
                <a:defRPr/>
              </a:pPr>
              <a:t>‹#›</a:t>
            </a:fld>
            <a:endParaRPr lang="en-US"/>
          </a:p>
        </p:txBody>
      </p:sp>
    </p:spTree>
    <p:extLst>
      <p:ext uri="{BB962C8B-B14F-4D97-AF65-F5344CB8AC3E}">
        <p14:creationId xmlns:p14="http://schemas.microsoft.com/office/powerpoint/2010/main" val="23821106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288605-0559-B84B-8F00-5F8B81EF399A}" type="slidenum">
              <a:rPr lang="en-US"/>
              <a:pPr>
                <a:defRPr/>
              </a:pPr>
              <a:t>‹#›</a:t>
            </a:fld>
            <a:endParaRPr lang="en-US"/>
          </a:p>
        </p:txBody>
      </p:sp>
    </p:spTree>
    <p:extLst>
      <p:ext uri="{BB962C8B-B14F-4D97-AF65-F5344CB8AC3E}">
        <p14:creationId xmlns:p14="http://schemas.microsoft.com/office/powerpoint/2010/main" val="554204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4E6FA1-1F1D-B446-A175-FB3602D32B1E}" type="slidenum">
              <a:rPr lang="en-US"/>
              <a:pPr>
                <a:defRPr/>
              </a:pPr>
              <a:t>‹#›</a:t>
            </a:fld>
            <a:endParaRPr lang="en-US"/>
          </a:p>
        </p:txBody>
      </p:sp>
    </p:spTree>
    <p:extLst>
      <p:ext uri="{BB962C8B-B14F-4D97-AF65-F5344CB8AC3E}">
        <p14:creationId xmlns:p14="http://schemas.microsoft.com/office/powerpoint/2010/main" val="37851779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95CC8-8FB1-9F44-9DB2-7BCCA9C76B09}" type="slidenum">
              <a:rPr lang="en-US"/>
              <a:pPr>
                <a:defRPr/>
              </a:pPr>
              <a:t>‹#›</a:t>
            </a:fld>
            <a:endParaRPr lang="en-US"/>
          </a:p>
        </p:txBody>
      </p:sp>
    </p:spTree>
    <p:extLst>
      <p:ext uri="{BB962C8B-B14F-4D97-AF65-F5344CB8AC3E}">
        <p14:creationId xmlns:p14="http://schemas.microsoft.com/office/powerpoint/2010/main" val="38423469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4768591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0381302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3898273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extLst>
      <p:ext uri="{BB962C8B-B14F-4D97-AF65-F5344CB8AC3E}">
        <p14:creationId xmlns:p14="http://schemas.microsoft.com/office/powerpoint/2010/main" val="21946911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extLst>
      <p:ext uri="{BB962C8B-B14F-4D97-AF65-F5344CB8AC3E}">
        <p14:creationId xmlns:p14="http://schemas.microsoft.com/office/powerpoint/2010/main" val="24119201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extLst>
      <p:ext uri="{BB962C8B-B14F-4D97-AF65-F5344CB8AC3E}">
        <p14:creationId xmlns:p14="http://schemas.microsoft.com/office/powerpoint/2010/main" val="92675943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extLst>
      <p:ext uri="{BB962C8B-B14F-4D97-AF65-F5344CB8AC3E}">
        <p14:creationId xmlns:p14="http://schemas.microsoft.com/office/powerpoint/2010/main" val="169602728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extLst>
      <p:ext uri="{BB962C8B-B14F-4D97-AF65-F5344CB8AC3E}">
        <p14:creationId xmlns:p14="http://schemas.microsoft.com/office/powerpoint/2010/main" val="236175824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extLst>
      <p:ext uri="{BB962C8B-B14F-4D97-AF65-F5344CB8AC3E}">
        <p14:creationId xmlns:p14="http://schemas.microsoft.com/office/powerpoint/2010/main" val="222223104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extLst>
      <p:ext uri="{BB962C8B-B14F-4D97-AF65-F5344CB8AC3E}">
        <p14:creationId xmlns:p14="http://schemas.microsoft.com/office/powerpoint/2010/main" val="354392340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extLst>
      <p:ext uri="{BB962C8B-B14F-4D97-AF65-F5344CB8AC3E}">
        <p14:creationId xmlns:p14="http://schemas.microsoft.com/office/powerpoint/2010/main" val="139583069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extLst>
      <p:ext uri="{BB962C8B-B14F-4D97-AF65-F5344CB8AC3E}">
        <p14:creationId xmlns:p14="http://schemas.microsoft.com/office/powerpoint/2010/main" val="225263820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extLst>
      <p:ext uri="{BB962C8B-B14F-4D97-AF65-F5344CB8AC3E}">
        <p14:creationId xmlns:p14="http://schemas.microsoft.com/office/powerpoint/2010/main" val="405234156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424850517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635112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0296813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48933855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89012111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108677274"/>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55618061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1478280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8698806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19051111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72714160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0006178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319097228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427680887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1002176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09276653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67540775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225971318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428358623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164729399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213825062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22336598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2295801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382186109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38505467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8021532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22322282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26411768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36241197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37099351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31895992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374645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2366633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3592624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2491286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8812463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6164209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4316435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569816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747704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7157916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9757870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6312133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9564922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56169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45781956"/>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35860130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8D4B-981B-7047-9AC6-A09ECA0A841E}"/>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42FEB1-8FEE-0A4B-AD22-51D423883AF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107B85A0-30C3-1545-AEC5-2984239E2862}"/>
              </a:ext>
            </a:extLst>
          </p:cNvPr>
          <p:cNvSpPr>
            <a:spLocks noGrp="1"/>
          </p:cNvSpPr>
          <p:nvPr>
            <p:ph type="sldNum" sz="quarter" idx="10"/>
          </p:nvPr>
        </p:nvSpPr>
        <p:spPr/>
        <p:txBody>
          <a:bodyPr/>
          <a:lstStyle>
            <a:lvl1pPr>
              <a:defRPr/>
            </a:lvl1pPr>
          </a:lstStyle>
          <a:p>
            <a:fld id="{4930369B-9F14-744F-88FB-8AB141B8385F}" type="slidenum">
              <a:rPr lang="en-US" altLang="en-US"/>
              <a:pPr/>
              <a:t>‹#›</a:t>
            </a:fld>
            <a:endParaRPr lang="en-US" altLang="en-US"/>
          </a:p>
        </p:txBody>
      </p:sp>
    </p:spTree>
    <p:extLst>
      <p:ext uri="{BB962C8B-B14F-4D97-AF65-F5344CB8AC3E}">
        <p14:creationId xmlns:p14="http://schemas.microsoft.com/office/powerpoint/2010/main" val="4087710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43F2-ACE1-B84C-921A-19211513213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12A694-4221-8E41-9701-333A44E57B85}"/>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4770E89-D191-D745-A42C-3714DCEADDD8}"/>
              </a:ext>
            </a:extLst>
          </p:cNvPr>
          <p:cNvSpPr>
            <a:spLocks noGrp="1"/>
          </p:cNvSpPr>
          <p:nvPr>
            <p:ph type="sldNum" sz="quarter" idx="10"/>
          </p:nvPr>
        </p:nvSpPr>
        <p:spPr/>
        <p:txBody>
          <a:bodyPr/>
          <a:lstStyle>
            <a:lvl1pPr>
              <a:defRPr/>
            </a:lvl1pPr>
          </a:lstStyle>
          <a:p>
            <a:fld id="{5A264396-A46B-2948-820E-12D65D98B4B8}" type="slidenum">
              <a:rPr lang="en-US" altLang="en-US"/>
              <a:pPr/>
              <a:t>‹#›</a:t>
            </a:fld>
            <a:endParaRPr lang="en-US" altLang="en-US"/>
          </a:p>
        </p:txBody>
      </p:sp>
    </p:spTree>
    <p:extLst>
      <p:ext uri="{BB962C8B-B14F-4D97-AF65-F5344CB8AC3E}">
        <p14:creationId xmlns:p14="http://schemas.microsoft.com/office/powerpoint/2010/main" val="37912755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E54C-C1B3-514F-8FBD-FA51B4497A46}"/>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67ACC-6437-9A46-A6A8-0C531D0F360B}"/>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A1DEBBAA-51BA-1E41-8714-8FDD5E397D0C}"/>
              </a:ext>
            </a:extLst>
          </p:cNvPr>
          <p:cNvSpPr>
            <a:spLocks noGrp="1"/>
          </p:cNvSpPr>
          <p:nvPr>
            <p:ph type="sldNum" sz="quarter" idx="10"/>
          </p:nvPr>
        </p:nvSpPr>
        <p:spPr/>
        <p:txBody>
          <a:bodyPr/>
          <a:lstStyle>
            <a:lvl1pPr>
              <a:defRPr/>
            </a:lvl1pPr>
          </a:lstStyle>
          <a:p>
            <a:fld id="{F5C1F614-2FD8-194A-86ED-40B1F1650885}" type="slidenum">
              <a:rPr lang="en-US" altLang="en-US"/>
              <a:pPr/>
              <a:t>‹#›</a:t>
            </a:fld>
            <a:endParaRPr lang="en-US" altLang="en-US"/>
          </a:p>
        </p:txBody>
      </p:sp>
    </p:spTree>
    <p:extLst>
      <p:ext uri="{BB962C8B-B14F-4D97-AF65-F5344CB8AC3E}">
        <p14:creationId xmlns:p14="http://schemas.microsoft.com/office/powerpoint/2010/main" val="3576005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6352-FB62-124B-8A21-39AA8B84636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533F4A-FCCA-B64C-A1AE-7EE71602BED1}"/>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C584EC-DEC0-FC4A-88F5-7F2909E3DA56}"/>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AB3B16E-75FA-4148-BDAA-F575BCF831A3}"/>
              </a:ext>
            </a:extLst>
          </p:cNvPr>
          <p:cNvSpPr>
            <a:spLocks noGrp="1"/>
          </p:cNvSpPr>
          <p:nvPr>
            <p:ph type="sldNum" sz="quarter" idx="10"/>
          </p:nvPr>
        </p:nvSpPr>
        <p:spPr/>
        <p:txBody>
          <a:bodyPr/>
          <a:lstStyle>
            <a:lvl1pPr>
              <a:defRPr/>
            </a:lvl1pPr>
          </a:lstStyle>
          <a:p>
            <a:fld id="{8F96B6DB-CFCC-7044-AF3D-B3396C29D09B}" type="slidenum">
              <a:rPr lang="en-US" altLang="en-US"/>
              <a:pPr/>
              <a:t>‹#›</a:t>
            </a:fld>
            <a:endParaRPr lang="en-US" altLang="en-US"/>
          </a:p>
        </p:txBody>
      </p:sp>
    </p:spTree>
    <p:extLst>
      <p:ext uri="{BB962C8B-B14F-4D97-AF65-F5344CB8AC3E}">
        <p14:creationId xmlns:p14="http://schemas.microsoft.com/office/powerpoint/2010/main" val="35334622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7671-A579-7E48-9B18-44EF2F2F380F}"/>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11957B-1C9F-9245-BFF1-EFEA76ABAAF0}"/>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D0369-563E-B045-97DD-72809A853423}"/>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02B7F-703E-E747-AA2B-F7065C459F4B}"/>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2E34B2-029C-B24F-B751-0312749E489E}"/>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DD55264-1AE3-3248-831E-D0DF7A79CC42}"/>
              </a:ext>
            </a:extLst>
          </p:cNvPr>
          <p:cNvSpPr>
            <a:spLocks noGrp="1"/>
          </p:cNvSpPr>
          <p:nvPr>
            <p:ph type="sldNum" sz="quarter" idx="10"/>
          </p:nvPr>
        </p:nvSpPr>
        <p:spPr/>
        <p:txBody>
          <a:bodyPr/>
          <a:lstStyle>
            <a:lvl1pPr>
              <a:defRPr/>
            </a:lvl1pPr>
          </a:lstStyle>
          <a:p>
            <a:fld id="{76101014-139F-5A40-A643-B6AEDF4ADACA}" type="slidenum">
              <a:rPr lang="en-US" altLang="en-US"/>
              <a:pPr/>
              <a:t>‹#›</a:t>
            </a:fld>
            <a:endParaRPr lang="en-US" altLang="en-US"/>
          </a:p>
        </p:txBody>
      </p:sp>
    </p:spTree>
    <p:extLst>
      <p:ext uri="{BB962C8B-B14F-4D97-AF65-F5344CB8AC3E}">
        <p14:creationId xmlns:p14="http://schemas.microsoft.com/office/powerpoint/2010/main" val="38558262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E1C4-CDED-E24E-A186-F3ABF1343F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DBE464A-5E62-CF4A-83E2-FEB06962820C}"/>
              </a:ext>
            </a:extLst>
          </p:cNvPr>
          <p:cNvSpPr>
            <a:spLocks noGrp="1"/>
          </p:cNvSpPr>
          <p:nvPr>
            <p:ph type="sldNum" sz="quarter" idx="10"/>
          </p:nvPr>
        </p:nvSpPr>
        <p:spPr/>
        <p:txBody>
          <a:bodyPr/>
          <a:lstStyle>
            <a:lvl1pPr>
              <a:defRPr/>
            </a:lvl1pPr>
          </a:lstStyle>
          <a:p>
            <a:fld id="{15535A35-656F-AD49-BBB8-4B0F8F004E0A}" type="slidenum">
              <a:rPr lang="en-US" altLang="en-US"/>
              <a:pPr/>
              <a:t>‹#›</a:t>
            </a:fld>
            <a:endParaRPr lang="en-US" altLang="en-US"/>
          </a:p>
        </p:txBody>
      </p:sp>
    </p:spTree>
    <p:extLst>
      <p:ext uri="{BB962C8B-B14F-4D97-AF65-F5344CB8AC3E}">
        <p14:creationId xmlns:p14="http://schemas.microsoft.com/office/powerpoint/2010/main" val="18841651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B0609-AB4C-D84E-BA2F-432CDDEEB88E}"/>
              </a:ext>
            </a:extLst>
          </p:cNvPr>
          <p:cNvSpPr>
            <a:spLocks noGrp="1"/>
          </p:cNvSpPr>
          <p:nvPr>
            <p:ph type="sldNum" sz="quarter" idx="10"/>
          </p:nvPr>
        </p:nvSpPr>
        <p:spPr/>
        <p:txBody>
          <a:bodyPr/>
          <a:lstStyle>
            <a:lvl1pPr>
              <a:defRPr/>
            </a:lvl1pPr>
          </a:lstStyle>
          <a:p>
            <a:fld id="{BB8E8DFF-56FC-FA4F-86E4-FFB4D31E89AA}" type="slidenum">
              <a:rPr lang="en-US" altLang="en-US"/>
              <a:pPr/>
              <a:t>‹#›</a:t>
            </a:fld>
            <a:endParaRPr lang="en-US" altLang="en-US"/>
          </a:p>
        </p:txBody>
      </p:sp>
    </p:spTree>
    <p:extLst>
      <p:ext uri="{BB962C8B-B14F-4D97-AF65-F5344CB8AC3E}">
        <p14:creationId xmlns:p14="http://schemas.microsoft.com/office/powerpoint/2010/main" val="34357680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7980-214D-4D41-8477-16299D9965A3}"/>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AAF1A-3F4E-DC40-94F5-80491BA43E5A}"/>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B6A597-8ADA-3E4D-ADED-9A615653931E}"/>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7855A177-3E24-5749-8216-48FFE8950ABD}"/>
              </a:ext>
            </a:extLst>
          </p:cNvPr>
          <p:cNvSpPr>
            <a:spLocks noGrp="1"/>
          </p:cNvSpPr>
          <p:nvPr>
            <p:ph type="sldNum" sz="quarter" idx="10"/>
          </p:nvPr>
        </p:nvSpPr>
        <p:spPr/>
        <p:txBody>
          <a:bodyPr/>
          <a:lstStyle>
            <a:lvl1pPr>
              <a:defRPr/>
            </a:lvl1pPr>
          </a:lstStyle>
          <a:p>
            <a:fld id="{F58C2B9E-E082-5347-88BD-93C3CA05AA48}" type="slidenum">
              <a:rPr lang="en-US" altLang="en-US"/>
              <a:pPr/>
              <a:t>‹#›</a:t>
            </a:fld>
            <a:endParaRPr lang="en-US" altLang="en-US"/>
          </a:p>
        </p:txBody>
      </p:sp>
    </p:spTree>
    <p:extLst>
      <p:ext uri="{BB962C8B-B14F-4D97-AF65-F5344CB8AC3E}">
        <p14:creationId xmlns:p14="http://schemas.microsoft.com/office/powerpoint/2010/main" val="1228208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58139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3C0B-4985-6E4B-910A-3A93AD584B4F}"/>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FAE8E8-9951-4A44-A6C0-72427582847E}"/>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B3E17-7F50-0D4E-90AC-1ED4A323983D}"/>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4E76CFC-6DF0-DB4D-95C5-584EC8C70D7F}"/>
              </a:ext>
            </a:extLst>
          </p:cNvPr>
          <p:cNvSpPr>
            <a:spLocks noGrp="1"/>
          </p:cNvSpPr>
          <p:nvPr>
            <p:ph type="sldNum" sz="quarter" idx="10"/>
          </p:nvPr>
        </p:nvSpPr>
        <p:spPr/>
        <p:txBody>
          <a:bodyPr/>
          <a:lstStyle>
            <a:lvl1pPr>
              <a:defRPr/>
            </a:lvl1pPr>
          </a:lstStyle>
          <a:p>
            <a:fld id="{3A389F1A-5906-6540-96B3-CF599645FD52}" type="slidenum">
              <a:rPr lang="en-US" altLang="en-US"/>
              <a:pPr/>
              <a:t>‹#›</a:t>
            </a:fld>
            <a:endParaRPr lang="en-US" altLang="en-US"/>
          </a:p>
        </p:txBody>
      </p:sp>
    </p:spTree>
    <p:extLst>
      <p:ext uri="{BB962C8B-B14F-4D97-AF65-F5344CB8AC3E}">
        <p14:creationId xmlns:p14="http://schemas.microsoft.com/office/powerpoint/2010/main" val="19824181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DE5F-0E3C-D449-981C-8C6FED8BDA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0DCA3F-8930-4441-9FF9-997A04FCF331}"/>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384B7CA-6BFF-C144-8B12-FD0ADCC2400C}"/>
              </a:ext>
            </a:extLst>
          </p:cNvPr>
          <p:cNvSpPr>
            <a:spLocks noGrp="1"/>
          </p:cNvSpPr>
          <p:nvPr>
            <p:ph type="sldNum" sz="quarter" idx="10"/>
          </p:nvPr>
        </p:nvSpPr>
        <p:spPr/>
        <p:txBody>
          <a:bodyPr/>
          <a:lstStyle>
            <a:lvl1pPr>
              <a:defRPr/>
            </a:lvl1pPr>
          </a:lstStyle>
          <a:p>
            <a:fld id="{63573B07-3121-5844-8C9B-F01D3CF41F54}" type="slidenum">
              <a:rPr lang="en-US" altLang="en-US"/>
              <a:pPr/>
              <a:t>‹#›</a:t>
            </a:fld>
            <a:endParaRPr lang="en-US" altLang="en-US"/>
          </a:p>
        </p:txBody>
      </p:sp>
    </p:spTree>
    <p:extLst>
      <p:ext uri="{BB962C8B-B14F-4D97-AF65-F5344CB8AC3E}">
        <p14:creationId xmlns:p14="http://schemas.microsoft.com/office/powerpoint/2010/main" val="36655483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124D0F-427E-6548-9BEF-981F4D8D48E3}"/>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44AF92-010D-5B49-9B4C-89C1B3D6E370}"/>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4896983-5BAD-CD49-87CC-C5EC666772D2}"/>
              </a:ext>
            </a:extLst>
          </p:cNvPr>
          <p:cNvSpPr>
            <a:spLocks noGrp="1"/>
          </p:cNvSpPr>
          <p:nvPr>
            <p:ph type="sldNum" sz="quarter" idx="10"/>
          </p:nvPr>
        </p:nvSpPr>
        <p:spPr/>
        <p:txBody>
          <a:bodyPr/>
          <a:lstStyle>
            <a:lvl1pPr>
              <a:defRPr/>
            </a:lvl1pPr>
          </a:lstStyle>
          <a:p>
            <a:fld id="{30BAF2C4-A978-0243-A17E-0D32CCA0240D}" type="slidenum">
              <a:rPr lang="en-US" altLang="en-US"/>
              <a:pPr/>
              <a:t>‹#›</a:t>
            </a:fld>
            <a:endParaRPr lang="en-US" altLang="en-US"/>
          </a:p>
        </p:txBody>
      </p:sp>
    </p:spTree>
    <p:extLst>
      <p:ext uri="{BB962C8B-B14F-4D97-AF65-F5344CB8AC3E}">
        <p14:creationId xmlns:p14="http://schemas.microsoft.com/office/powerpoint/2010/main" val="3763866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06783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9844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12678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3306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59277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4600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28148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89344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19885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26226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9816569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45663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6657406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4300342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5295765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243366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167485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944184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8477451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720148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9396662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18469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3012892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1259909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2703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4299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5311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3602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1204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2213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221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02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257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1298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7931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44627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396304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1788067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1860055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561008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2964521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459599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77130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099435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3742531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059923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1538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671376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812057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481296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3235925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1286362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2978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56696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8849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96056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0620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90420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88684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83260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25425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3828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8918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0082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46002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68196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81333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12102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3691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9956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9201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4449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33644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10259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26030425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86070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F711C-AED7-564F-AC58-2C025336883F}" type="slidenum">
              <a:rPr lang="en-US"/>
              <a:pPr>
                <a:defRPr/>
              </a:pPr>
              <a:t>‹#›</a:t>
            </a:fld>
            <a:endParaRPr lang="en-US"/>
          </a:p>
        </p:txBody>
      </p:sp>
    </p:spTree>
    <p:extLst>
      <p:ext uri="{BB962C8B-B14F-4D97-AF65-F5344CB8AC3E}">
        <p14:creationId xmlns:p14="http://schemas.microsoft.com/office/powerpoint/2010/main" val="333810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6927-8481-BE49-80C2-655A3861320F}" type="slidenum">
              <a:rPr lang="en-US"/>
              <a:pPr>
                <a:defRPr/>
              </a:pPr>
              <a:t>‹#›</a:t>
            </a:fld>
            <a:endParaRPr lang="en-US"/>
          </a:p>
        </p:txBody>
      </p:sp>
    </p:spTree>
    <p:extLst>
      <p:ext uri="{BB962C8B-B14F-4D97-AF65-F5344CB8AC3E}">
        <p14:creationId xmlns:p14="http://schemas.microsoft.com/office/powerpoint/2010/main" val="4392894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DF0F9-761F-E44A-94D9-0FFC976EA1FD}" type="slidenum">
              <a:rPr lang="en-US"/>
              <a:pPr>
                <a:defRPr/>
              </a:pPr>
              <a:t>‹#›</a:t>
            </a:fld>
            <a:endParaRPr lang="en-US"/>
          </a:p>
        </p:txBody>
      </p:sp>
    </p:spTree>
    <p:extLst>
      <p:ext uri="{BB962C8B-B14F-4D97-AF65-F5344CB8AC3E}">
        <p14:creationId xmlns:p14="http://schemas.microsoft.com/office/powerpoint/2010/main" val="28588852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9FAB7E-2E69-7A4D-804D-D2F691EE820D}" type="slidenum">
              <a:rPr lang="en-US"/>
              <a:pPr>
                <a:defRPr/>
              </a:pPr>
              <a:t>‹#›</a:t>
            </a:fld>
            <a:endParaRPr lang="en-US"/>
          </a:p>
        </p:txBody>
      </p:sp>
    </p:spTree>
    <p:extLst>
      <p:ext uri="{BB962C8B-B14F-4D97-AF65-F5344CB8AC3E}">
        <p14:creationId xmlns:p14="http://schemas.microsoft.com/office/powerpoint/2010/main" val="17938609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B0D976-AAB9-3C48-92BC-650BDA47D5AB}" type="slidenum">
              <a:rPr lang="en-US"/>
              <a:pPr>
                <a:defRPr/>
              </a:pPr>
              <a:t>‹#›</a:t>
            </a:fld>
            <a:endParaRPr lang="en-US"/>
          </a:p>
        </p:txBody>
      </p:sp>
    </p:spTree>
    <p:extLst>
      <p:ext uri="{BB962C8B-B14F-4D97-AF65-F5344CB8AC3E}">
        <p14:creationId xmlns:p14="http://schemas.microsoft.com/office/powerpoint/2010/main" val="7924311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FC881-2FCA-194B-811C-15E7AAD688C2}" type="slidenum">
              <a:rPr lang="en-US"/>
              <a:pPr>
                <a:defRPr/>
              </a:pPr>
              <a:t>‹#›</a:t>
            </a:fld>
            <a:endParaRPr lang="en-US"/>
          </a:p>
        </p:txBody>
      </p:sp>
    </p:spTree>
    <p:extLst>
      <p:ext uri="{BB962C8B-B14F-4D97-AF65-F5344CB8AC3E}">
        <p14:creationId xmlns:p14="http://schemas.microsoft.com/office/powerpoint/2010/main" val="714744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3.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11.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1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4.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16.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7.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8.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theme" Target="../theme/theme19.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1.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3.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7.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9.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lgn="l">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pPr>
                <a:defRPr/>
              </a:pPr>
              <a:t>‹#›</a:t>
            </a:fld>
            <a:endParaRPr lang="en-US"/>
          </a:p>
        </p:txBody>
      </p:sp>
    </p:spTree>
    <p:extLst>
      <p:ext uri="{BB962C8B-B14F-4D97-AF65-F5344CB8AC3E}">
        <p14:creationId xmlns:p14="http://schemas.microsoft.com/office/powerpoint/2010/main" val="1901864927"/>
      </p:ext>
    </p:extLst>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2269409"/>
      </p:ext>
    </p:extLst>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3"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AA336FCD-6F11-0141-A062-845E06831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3649284"/>
      </p:ext>
    </p:extLst>
  </p:cSld>
  <p:clrMap bg1="dk2" tx1="lt1" bg2="dk1"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a:solidFill>
                  <a:srgbClr val="5B87F2"/>
                </a:solidFill>
                <a:latin typeface="Arial" charset="0"/>
              </a:defRPr>
            </a:lvl1pPr>
          </a:lstStyle>
          <a:p>
            <a:pPr>
              <a:defRPr/>
            </a:pPr>
            <a:fld id="{BAED61FA-8395-B745-986F-3AFEDF435E79}" type="slidenum">
              <a:rPr lang="en-US"/>
              <a:pPr>
                <a:defRPr/>
              </a:pPr>
              <a:t>‹#›</a:t>
            </a:fld>
            <a:endParaRPr lang="en-US"/>
          </a:p>
        </p:txBody>
      </p:sp>
    </p:spTree>
    <p:extLst>
      <p:ext uri="{BB962C8B-B14F-4D97-AF65-F5344CB8AC3E}">
        <p14:creationId xmlns:p14="http://schemas.microsoft.com/office/powerpoint/2010/main" val="3653563957"/>
      </p:ext>
    </p:extLst>
  </p:cSld>
  <p:clrMap bg1="lt1" tx1="dk1" bg2="lt2" tx2="dk2" accent1="accent1" accent2="accent2" accent3="accent3" accent4="accent4" accent5="accent5" accent6="accent6" hlink="hlink" folHlink="folHlink"/>
  <p:sldLayoutIdLst>
    <p:sldLayoutId id="2147483892" r:id="rId1"/>
    <p:sldLayoutId id="214748389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D60DE23-C63A-C94F-A540-BD2BDC26D7BE}" type="slidenum">
              <a:rPr lang="en-US"/>
              <a:pPr>
                <a:defRPr/>
              </a:pPr>
              <a:t>‹#›</a:t>
            </a:fld>
            <a:endParaRPr lang="en-US"/>
          </a:p>
        </p:txBody>
      </p:sp>
    </p:spTree>
    <p:extLst>
      <p:ext uri="{BB962C8B-B14F-4D97-AF65-F5344CB8AC3E}">
        <p14:creationId xmlns:p14="http://schemas.microsoft.com/office/powerpoint/2010/main" val="122727771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412276270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extLst>
      <p:ext uri="{BB962C8B-B14F-4D97-AF65-F5344CB8AC3E}">
        <p14:creationId xmlns:p14="http://schemas.microsoft.com/office/powerpoint/2010/main" val="2273902783"/>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970333362"/>
      </p:ext>
    </p:extLst>
  </p:cSld>
  <p:clrMap bg1="dk2" tx1="lt1" bg2="dk1"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2425267552"/>
      </p:ext>
    </p:extLst>
  </p:cSld>
  <p:clrMap bg1="dk2" tx1="lt1" bg2="dk1"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extLst>
      <p:ext uri="{BB962C8B-B14F-4D97-AF65-F5344CB8AC3E}">
        <p14:creationId xmlns:p14="http://schemas.microsoft.com/office/powerpoint/2010/main" val="4192670480"/>
      </p:ext>
    </p:extLst>
  </p:cSld>
  <p:clrMap bg1="dk2" tx1="lt1" bg2="dk1"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35A30407-61B7-8B48-A8DE-89CFDE0A0AB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5336697"/>
      </p:ext>
    </p:extLst>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011299079"/>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auto">
      <p:bgPr>
        <a:solidFill>
          <a:srgbClr val="99CC99"/>
        </a:solidFill>
        <a:effectLst/>
      </p:bgPr>
    </p:bg>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7D826A51-CE14-6441-8254-3D818B5898F3}"/>
              </a:ext>
            </a:extLst>
          </p:cNvPr>
          <p:cNvSpPr>
            <a:spLocks noGrp="1"/>
          </p:cNvSpPr>
          <p:nvPr>
            <p:ph type="sldNum" sz="quarter" idx="2"/>
          </p:nvPr>
        </p:nvSpPr>
        <p:spPr bwMode="auto">
          <a:xfrm>
            <a:off x="141288" y="6357938"/>
            <a:ext cx="471487"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b" anchorCtr="0" compatLnSpc="1">
            <a:prstTxWarp prst="textNoShape">
              <a:avLst/>
            </a:prstTxWarp>
          </a:bodyPr>
          <a:lstStyle>
            <a:lvl1pPr algn="ctr">
              <a:defRPr sz="2600" b="1">
                <a:solidFill>
                  <a:srgbClr val="FFFFFF"/>
                </a:solidFill>
                <a:latin typeface="Arial" panose="020B0604020202020204" pitchFamily="34" charset="0"/>
                <a:cs typeface="Arial" panose="020B0604020202020204" pitchFamily="34" charset="0"/>
                <a:sym typeface="Arial" panose="020B0604020202020204" pitchFamily="34" charset="0"/>
              </a:defRPr>
            </a:lvl1pPr>
          </a:lstStyle>
          <a:p>
            <a:fld id="{BC5CEB64-BB0B-9743-AE30-3B2CE69442C5}" type="slidenum">
              <a:rPr lang="en-US" altLang="en-US"/>
              <a:pPr/>
              <a:t>‹#›</a:t>
            </a:fld>
            <a:endParaRPr lang="en-US" altLang="en-US"/>
          </a:p>
        </p:txBody>
      </p:sp>
    </p:spTree>
    <p:extLst>
      <p:ext uri="{BB962C8B-B14F-4D97-AF65-F5344CB8AC3E}">
        <p14:creationId xmlns:p14="http://schemas.microsoft.com/office/powerpoint/2010/main" val="2071110518"/>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fontAlgn="base" hangingPunct="0">
        <a:spcBef>
          <a:spcPct val="0"/>
        </a:spcBef>
        <a:spcAft>
          <a:spcPct val="0"/>
        </a:spcAft>
        <a:defRPr sz="4400" kern="1200">
          <a:solidFill>
            <a:srgbClr val="996600"/>
          </a:solidFill>
          <a:latin typeface="+mj-lt"/>
          <a:ea typeface="+mj-ea"/>
          <a:cs typeface="+mj-cs"/>
          <a:sym typeface="Times New Roman" panose="02020603050405020304" pitchFamily="18" charset="0"/>
        </a:defRPr>
      </a:lvl1pPr>
      <a:lvl2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2pPr>
      <a:lvl3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3pPr>
      <a:lvl4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4pPr>
      <a:lvl5pPr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5pPr>
      <a:lvl6pPr marL="4572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6pPr>
      <a:lvl7pPr marL="9144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7pPr>
      <a:lvl8pPr marL="13716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8pPr>
      <a:lvl9pPr marL="1828800" algn="ctr" rtl="0" fontAlgn="base" hangingPunct="0">
        <a:spcBef>
          <a:spcPct val="0"/>
        </a:spcBef>
        <a:spcAft>
          <a:spcPct val="0"/>
        </a:spcAft>
        <a:defRPr sz="4400">
          <a:solidFill>
            <a:srgbClr val="9966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9pPr>
    </p:titleStyle>
    <p:bodyStyle>
      <a:lvl1pPr marL="342900" indent="-3429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1pPr>
      <a:lvl2pPr marL="782638" indent="-325438" algn="l" rtl="0" fontAlgn="base" hangingPunct="0">
        <a:spcBef>
          <a:spcPts val="700"/>
        </a:spcBef>
        <a:spcAft>
          <a:spcPct val="0"/>
        </a:spcAft>
        <a:buClr>
          <a:srgbClr val="996600"/>
        </a:buClr>
        <a:buSzPct val="95000"/>
        <a:buChar char="–"/>
        <a:defRPr sz="3200" kern="1200">
          <a:solidFill>
            <a:srgbClr val="000000"/>
          </a:solidFill>
          <a:latin typeface="+mn-lt"/>
          <a:ea typeface="+mn-ea"/>
          <a:cs typeface="+mn-cs"/>
          <a:sym typeface="Times New Roman" panose="02020603050405020304" pitchFamily="18" charset="0"/>
        </a:defRPr>
      </a:lvl2pPr>
      <a:lvl3pPr marL="1219200" indent="-304800"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3pPr>
      <a:lvl4pPr marL="17367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4pPr>
      <a:lvl5pPr marL="2193925" indent="-365125" algn="l" rtl="0" fontAlgn="base" hangingPunct="0">
        <a:spcBef>
          <a:spcPts val="700"/>
        </a:spcBef>
        <a:spcAft>
          <a:spcPct val="0"/>
        </a:spcAft>
        <a:buClr>
          <a:srgbClr val="996600"/>
        </a:buClr>
        <a:buSzPct val="100000"/>
        <a:buChar char="•"/>
        <a:defRPr sz="3200" kern="1200">
          <a:solidFill>
            <a:srgbClr val="000000"/>
          </a:solidFill>
          <a:latin typeface="+mn-lt"/>
          <a:ea typeface="+mn-ea"/>
          <a:cs typeface="+mn-cs"/>
          <a:sym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4249760257"/>
      </p:ext>
    </p:extLst>
  </p:cSld>
  <p:clrMap bg1="lt1" tx1="dk1" bg2="lt2" tx2="dk2" accent1="accent1" accent2="accent2" accent3="accent3" accent4="accent4" accent5="accent5" accent6="accent6" hlink="hlink" folHlink="folHlink"/>
  <p:sldLayoutIdLst>
    <p:sldLayoutId id="2147483680"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7230293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926897517"/>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046EA64-3EDF-964F-8A28-C6091F3540A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86377440"/>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092347"/>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2168050"/>
      </p:ext>
    </p:extLst>
  </p:cSld>
  <p:clrMap bg1="dk2" tx1="lt1" bg2="dk1" tx2="lt2" accent1="accent1" accent2="accent2" accent3="accent3" accent4="accent4" accent5="accent5" accent6="accent6" hlink="hlink" folHlink="folHlink"/>
  <p:sldLayoutIdLst>
    <p:sldLayoutId id="21474838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420850"/>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1.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0.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1.xml"/><Relationship Id="rId1" Type="http://schemas.openxmlformats.org/officeDocument/2006/relationships/themeOverride" Target="../theme/themeOverride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8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3.jpeg"/><Relationship Id="rId7" Type="http://schemas.openxmlformats.org/officeDocument/2006/relationships/diagramQuickStyle" Target="../diagrams/quickStyle1.xml"/><Relationship Id="rId2" Type="http://schemas.openxmlformats.org/officeDocument/2006/relationships/notesSlide" Target="../notesSlides/notesSlide30.xml"/><Relationship Id="rId1" Type="http://schemas.openxmlformats.org/officeDocument/2006/relationships/slideLayout" Target="../slideLayouts/slideLayout10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4.jpeg"/><Relationship Id="rId9" Type="http://schemas.microsoft.com/office/2007/relationships/diagramDrawing" Target="../diagrams/drawing1.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notesSlide" Target="../notesSlides/notesSlide31.xml"/><Relationship Id="rId1" Type="http://schemas.openxmlformats.org/officeDocument/2006/relationships/slideLayout" Target="../slideLayouts/slideLayout9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6.jpeg"/></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5.jpeg"/><Relationship Id="rId7" Type="http://schemas.openxmlformats.org/officeDocument/2006/relationships/diagramColors" Target="../diagrams/colors3.xml"/><Relationship Id="rId2" Type="http://schemas.openxmlformats.org/officeDocument/2006/relationships/notesSlide" Target="../notesSlides/notesSlide32.xml"/><Relationship Id="rId1" Type="http://schemas.openxmlformats.org/officeDocument/2006/relationships/slideLayout" Target="../slideLayouts/slideLayout9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30.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31.xml"/><Relationship Id="rId4" Type="http://schemas.openxmlformats.org/officeDocument/2006/relationships/image" Target="../media/image47.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61.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5326942"/>
            <a:ext cx="9144000" cy="9493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i="1" dirty="0">
                <a:latin typeface="Arial" panose="020B0604020202020204" pitchFamily="34" charset="0"/>
                <a:cs typeface="Arial" panose="020B0604020202020204" pitchFamily="34" charset="0"/>
              </a:rPr>
              <a:t>علم الخلاص: برنامج الله الخلاصي</a:t>
            </a:r>
            <a:endParaRPr lang="en-US"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340842"/>
            <a:ext cx="9120187" cy="144665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طبيعة الإنجيل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897943"/>
            <a:ext cx="9144000" cy="3429000"/>
          </a:xfrm>
          <a:prstGeom prst="rect">
            <a:avLst/>
          </a:prstGeom>
        </p:spPr>
      </p:pic>
      <p:sp>
        <p:nvSpPr>
          <p:cNvPr id="6" name="Text Box 4"/>
          <p:cNvSpPr txBox="1">
            <a:spLocks noChangeArrowheads="1"/>
          </p:cNvSpPr>
          <p:nvPr/>
        </p:nvSpPr>
        <p:spPr bwMode="auto">
          <a:xfrm>
            <a:off x="9301162" y="120068"/>
            <a:ext cx="530916" cy="461665"/>
          </a:xfrm>
          <a:prstGeom prst="rect">
            <a:avLst/>
          </a:prstGeom>
          <a:solidFill>
            <a:srgbClr val="000000"/>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ar-JO" b="1" kern="0" dirty="0">
                <a:solidFill>
                  <a:srgbClr val="FFFFFF"/>
                </a:solidFill>
                <a:latin typeface="Arial" panose="020B0604020202020204" pitchFamily="34" charset="0"/>
                <a:cs typeface="Arial" panose="020B0604020202020204" pitchFamily="34" charset="0"/>
              </a:rPr>
              <a:t>68</a:t>
            </a:r>
            <a:endParaRPr lang="en-US" b="1" kern="0" dirty="0">
              <a:solidFill>
                <a:srgbClr val="FFFFFF"/>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486BEF4-206D-A54F-E577-6E39B52AC4E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الإنجيل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هل هو فعلاً</a:t>
            </a:r>
          </a:p>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تغيير الحياة؟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3854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483133"/>
          </a:xfrm>
        </p:spPr>
        <p:txBody>
          <a:bodyPr/>
          <a:lstStyle/>
          <a:p>
            <a:r>
              <a:rPr lang="ar-JO" sz="4800" b="1" dirty="0"/>
              <a:t>في كثير من الأحيان يتم الخلط بين </a:t>
            </a:r>
            <a:br>
              <a:rPr lang="ar-JO" sz="4800" b="1" dirty="0"/>
            </a:br>
            <a:r>
              <a:rPr lang="ar-JO" sz="4800" b="1" dirty="0">
                <a:solidFill>
                  <a:srgbClr val="FFFF00"/>
                </a:solidFill>
              </a:rPr>
              <a:t>نتائج</a:t>
            </a:r>
            <a:r>
              <a:rPr lang="ar-JO" sz="4800" b="1" dirty="0"/>
              <a:t> الإنجيل و</a:t>
            </a:r>
            <a:r>
              <a:rPr lang="ar-JO" sz="4800" b="1" dirty="0">
                <a:solidFill>
                  <a:srgbClr val="FFFF00"/>
                </a:solidFill>
              </a:rPr>
              <a:t>طبيعة</a:t>
            </a:r>
            <a:r>
              <a:rPr lang="ar-JO" sz="4800" b="1" dirty="0"/>
              <a:t> الإنجيل.</a:t>
            </a:r>
            <a:endParaRPr lang="en-US" sz="4800" b="1" dirty="0"/>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2898835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740" y="631681"/>
            <a:ext cx="9228509" cy="6166043"/>
            <a:chOff x="-74740" y="631681"/>
            <a:chExt cx="9228509" cy="6166043"/>
          </a:xfrm>
        </p:grpSpPr>
        <p:pic>
          <p:nvPicPr>
            <p:cNvPr id="2" name="Picture 1"/>
            <p:cNvPicPr>
              <a:picLocks noChangeAspect="1"/>
            </p:cNvPicPr>
            <p:nvPr/>
          </p:nvPicPr>
          <p:blipFill>
            <a:blip r:embed="rId3"/>
            <a:stretch>
              <a:fillRect/>
            </a:stretch>
          </p:blipFill>
          <p:spPr>
            <a:xfrm>
              <a:off x="9769" y="658513"/>
              <a:ext cx="9144000" cy="6125745"/>
            </a:xfrm>
            <a:prstGeom prst="rect">
              <a:avLst/>
            </a:prstGeom>
          </p:spPr>
        </p:pic>
        <p:sp>
          <p:nvSpPr>
            <p:cNvPr id="4" name="Rectangle 3"/>
            <p:cNvSpPr/>
            <p:nvPr/>
          </p:nvSpPr>
          <p:spPr bwMode="auto">
            <a:xfrm>
              <a:off x="126125" y="769349"/>
              <a:ext cx="5275979" cy="11626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Rectangle 23"/>
            <p:cNvSpPr/>
            <p:nvPr/>
          </p:nvSpPr>
          <p:spPr bwMode="auto">
            <a:xfrm rot="19975413">
              <a:off x="-74740" y="2470437"/>
              <a:ext cx="6655635" cy="719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Rectangle 24"/>
            <p:cNvSpPr/>
            <p:nvPr/>
          </p:nvSpPr>
          <p:spPr bwMode="auto">
            <a:xfrm>
              <a:off x="367861" y="513045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Rectangle 25"/>
            <p:cNvSpPr/>
            <p:nvPr/>
          </p:nvSpPr>
          <p:spPr bwMode="auto">
            <a:xfrm>
              <a:off x="1202054" y="4671228"/>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p:cNvSpPr/>
            <p:nvPr/>
          </p:nvSpPr>
          <p:spPr bwMode="auto">
            <a:xfrm>
              <a:off x="2206933" y="4154340"/>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Rectangle 28"/>
            <p:cNvSpPr/>
            <p:nvPr/>
          </p:nvSpPr>
          <p:spPr bwMode="auto">
            <a:xfrm>
              <a:off x="3056151" y="3735282"/>
              <a:ext cx="1021694"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p:cNvSpPr/>
            <p:nvPr/>
          </p:nvSpPr>
          <p:spPr bwMode="auto">
            <a:xfrm>
              <a:off x="3990362" y="3213452"/>
              <a:ext cx="1008252"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ectangle 30"/>
            <p:cNvSpPr/>
            <p:nvPr/>
          </p:nvSpPr>
          <p:spPr bwMode="auto">
            <a:xfrm>
              <a:off x="4995241" y="2723396"/>
              <a:ext cx="921675"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ectangle 31"/>
            <p:cNvSpPr/>
            <p:nvPr/>
          </p:nvSpPr>
          <p:spPr bwMode="auto">
            <a:xfrm>
              <a:off x="5870218" y="2264174"/>
              <a:ext cx="985356"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3" name="Rectangle 32"/>
            <p:cNvSpPr/>
            <p:nvPr/>
          </p:nvSpPr>
          <p:spPr bwMode="auto">
            <a:xfrm>
              <a:off x="6819215" y="1789513"/>
              <a:ext cx="987297" cy="92223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p:cNvSpPr/>
            <p:nvPr/>
          </p:nvSpPr>
          <p:spPr bwMode="auto">
            <a:xfrm>
              <a:off x="7822422" y="1383955"/>
              <a:ext cx="985356" cy="7919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p:cNvSpPr/>
            <p:nvPr/>
          </p:nvSpPr>
          <p:spPr bwMode="auto">
            <a:xfrm>
              <a:off x="487721" y="6314639"/>
              <a:ext cx="1288528"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Rectangle 36"/>
            <p:cNvSpPr/>
            <p:nvPr/>
          </p:nvSpPr>
          <p:spPr bwMode="auto">
            <a:xfrm>
              <a:off x="7460779" y="631681"/>
              <a:ext cx="1198194" cy="48308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Oval 7"/>
            <p:cNvSpPr/>
            <p:nvPr/>
          </p:nvSpPr>
          <p:spPr bwMode="auto">
            <a:xfrm>
              <a:off x="5557541" y="4060688"/>
              <a:ext cx="3134515" cy="1788849"/>
            </a:xfrm>
            <a:prstGeom prst="ellips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altLang="zh-CN" sz="3200" b="1" dirty="0"/>
              <a:t>المشكلة: المناداة بإنجيل كاذب</a:t>
            </a:r>
            <a:endParaRPr lang="en-US" sz="3200" b="1" dirty="0">
              <a:ea typeface="ＭＳ Ｐゴシック" charset="0"/>
            </a:endParaRPr>
          </a:p>
        </p:txBody>
      </p:sp>
      <p:sp>
        <p:nvSpPr>
          <p:cNvPr id="3" name="TextBox 2"/>
          <p:cNvSpPr txBox="1"/>
          <p:nvPr/>
        </p:nvSpPr>
        <p:spPr>
          <a:xfrm>
            <a:off x="5715902" y="4442860"/>
            <a:ext cx="2792880" cy="1077218"/>
          </a:xfrm>
          <a:prstGeom prst="rect">
            <a:avLst/>
          </a:prstGeom>
          <a:noFill/>
        </p:spPr>
        <p:txBody>
          <a:bodyPr wrap="square" rtlCol="0">
            <a:spAutoFit/>
          </a:bodyPr>
          <a:lstStyle/>
          <a:p>
            <a:pPr algn="ctr"/>
            <a:r>
              <a:rPr lang="ar-JO" altLang="zh-CN" sz="3200" dirty="0">
                <a:solidFill>
                  <a:schemeClr val="bg1"/>
                </a:solidFill>
                <a:latin typeface="Times New Roman"/>
                <a:ea typeface="MS PGothic" panose="020B0600070205080204" pitchFamily="34" charset="-128"/>
                <a:cs typeface="Times New Roman"/>
              </a:rPr>
              <a:t>ماذا ينبغي أن أفعل لكي أخلص؟</a:t>
            </a:r>
            <a:endParaRPr lang="en-SG" sz="3200" dirty="0">
              <a:solidFill>
                <a:schemeClr val="bg1"/>
              </a:solidFill>
              <a:latin typeface="Times New Roman"/>
              <a:ea typeface="MS PGothic" panose="020B0600070205080204" pitchFamily="34" charset="-128"/>
              <a:cs typeface="Times New Roman"/>
            </a:endParaRPr>
          </a:p>
        </p:txBody>
      </p:sp>
      <p:sp>
        <p:nvSpPr>
          <p:cNvPr id="5" name="Rectangle 4"/>
          <p:cNvSpPr/>
          <p:nvPr/>
        </p:nvSpPr>
        <p:spPr>
          <a:xfrm>
            <a:off x="129405" y="719976"/>
            <a:ext cx="5484577" cy="646331"/>
          </a:xfrm>
          <a:prstGeom prst="rect">
            <a:avLst/>
          </a:prstGeom>
          <a:noFill/>
        </p:spPr>
        <p:txBody>
          <a:bodyPr wrap="square">
            <a:spAutoFit/>
          </a:bodyPr>
          <a:lstStyle/>
          <a:p>
            <a:pPr algn="ctr"/>
            <a:r>
              <a:rPr lang="ar-JO" altLang="zh-CN" sz="3600" b="1" dirty="0">
                <a:latin typeface="Times New Roman"/>
                <a:ea typeface="MS PGothic" panose="020B0600070205080204" pitchFamily="34" charset="-128"/>
                <a:cs typeface="Times New Roman"/>
              </a:rPr>
              <a:t>خطوات الخلاص:</a:t>
            </a:r>
            <a:endParaRPr lang="en-SG" sz="3200" b="1" dirty="0">
              <a:latin typeface="Times New Roman"/>
              <a:ea typeface="MS PGothic" panose="020B0600070205080204" pitchFamily="34" charset="-128"/>
              <a:cs typeface="Times New Roman"/>
            </a:endParaRPr>
          </a:p>
        </p:txBody>
      </p:sp>
      <p:sp>
        <p:nvSpPr>
          <p:cNvPr id="10" name="Rectangle 9"/>
          <p:cNvSpPr/>
          <p:nvPr/>
        </p:nvSpPr>
        <p:spPr>
          <a:xfrm>
            <a:off x="7318963" y="690916"/>
            <a:ext cx="1215438" cy="461665"/>
          </a:xfrm>
          <a:prstGeom prst="rect">
            <a:avLst/>
          </a:prstGeom>
          <a:noFill/>
        </p:spPr>
        <p:txBody>
          <a:bodyPr wrap="square">
            <a:spAutoFit/>
          </a:bodyPr>
          <a:lstStyle/>
          <a:p>
            <a:pPr algn="ctr"/>
            <a:r>
              <a:rPr lang="ar-JO" altLang="zh-CN" sz="2400" b="1" dirty="0">
                <a:solidFill>
                  <a:schemeClr val="bg1"/>
                </a:solidFill>
                <a:latin typeface="Times New Roman"/>
                <a:ea typeface="MS PGothic" panose="020B0600070205080204" pitchFamily="34" charset="-128"/>
                <a:cs typeface="Times New Roman"/>
              </a:rPr>
              <a:t>مخلّص</a:t>
            </a:r>
            <a:endParaRPr lang="en-SG" sz="2400" b="1" dirty="0">
              <a:solidFill>
                <a:schemeClr val="bg1"/>
              </a:solidFill>
              <a:latin typeface="Times New Roman"/>
              <a:cs typeface="Times New Roman"/>
            </a:endParaRPr>
          </a:p>
        </p:txBody>
      </p:sp>
      <p:sp>
        <p:nvSpPr>
          <p:cNvPr id="11" name="Rectangle 10"/>
          <p:cNvSpPr/>
          <p:nvPr/>
        </p:nvSpPr>
        <p:spPr>
          <a:xfrm>
            <a:off x="289403" y="6309239"/>
            <a:ext cx="1486845" cy="400110"/>
          </a:xfrm>
          <a:prstGeom prst="rect">
            <a:avLst/>
          </a:prstGeom>
          <a:noFill/>
        </p:spPr>
        <p:txBody>
          <a:bodyPr wrap="square">
            <a:spAutoFit/>
          </a:bodyPr>
          <a:lstStyle/>
          <a:p>
            <a:pPr algn="ctr"/>
            <a:r>
              <a:rPr lang="ar-JO" altLang="zh-CN" sz="2000" b="1" dirty="0">
                <a:solidFill>
                  <a:schemeClr val="bg1"/>
                </a:solidFill>
                <a:latin typeface="Times New Roman"/>
                <a:ea typeface="MS PGothic" panose="020B0600070205080204" pitchFamily="34" charset="-128"/>
                <a:cs typeface="Times New Roman"/>
              </a:rPr>
              <a:t>خاطئ</a:t>
            </a:r>
            <a:endParaRPr lang="en-SG" sz="2000" b="1" dirty="0">
              <a:solidFill>
                <a:schemeClr val="bg1"/>
              </a:solidFill>
              <a:latin typeface="Times New Roman"/>
              <a:cs typeface="Times New Roman"/>
            </a:endParaRPr>
          </a:p>
        </p:txBody>
      </p:sp>
      <p:sp>
        <p:nvSpPr>
          <p:cNvPr id="12" name="TextBox 11"/>
          <p:cNvSpPr txBox="1"/>
          <p:nvPr/>
        </p:nvSpPr>
        <p:spPr>
          <a:xfrm rot="19900617">
            <a:off x="-158260" y="3648489"/>
            <a:ext cx="2853177" cy="523220"/>
          </a:xfrm>
          <a:prstGeom prst="rect">
            <a:avLst/>
          </a:prstGeom>
          <a:noFill/>
        </p:spPr>
        <p:txBody>
          <a:bodyPr wrap="square" rtlCol="0">
            <a:spAutoFit/>
          </a:bodyPr>
          <a:lstStyle/>
          <a:p>
            <a:pPr algn="ctr"/>
            <a:r>
              <a:rPr lang="ar-JO" altLang="zh-CN" sz="2800" b="1" dirty="0">
                <a:latin typeface="Times New Roman"/>
                <a:ea typeface="MS PGothic" panose="020B0600070205080204" pitchFamily="34" charset="-128"/>
                <a:cs typeface="Times New Roman"/>
              </a:rPr>
              <a:t>الجزء المتعلق بالله</a:t>
            </a:r>
            <a:endParaRPr lang="en-SG" sz="2800" b="1" dirty="0">
              <a:latin typeface="Times New Roman"/>
              <a:ea typeface="MS PGothic" panose="020B0600070205080204" pitchFamily="34" charset="-128"/>
              <a:cs typeface="Times New Roman"/>
            </a:endParaRPr>
          </a:p>
        </p:txBody>
      </p:sp>
      <p:sp>
        <p:nvSpPr>
          <p:cNvPr id="14" name="TextBox 13"/>
          <p:cNvSpPr txBox="1"/>
          <p:nvPr/>
        </p:nvSpPr>
        <p:spPr>
          <a:xfrm rot="19900617">
            <a:off x="3042838" y="1693874"/>
            <a:ext cx="3833910" cy="523220"/>
          </a:xfrm>
          <a:prstGeom prst="rect">
            <a:avLst/>
          </a:prstGeom>
          <a:noFill/>
        </p:spPr>
        <p:txBody>
          <a:bodyPr wrap="square" rtlCol="0">
            <a:spAutoFit/>
          </a:bodyPr>
          <a:lstStyle>
            <a:defPPr>
              <a:defRPr lang="en-US"/>
            </a:defPPr>
            <a:lvl1pPr algn="ctr">
              <a:defRPr sz="2800" b="1">
                <a:latin typeface="Times New Roman"/>
                <a:ea typeface="MS PGothic" panose="020B0600070205080204" pitchFamily="34" charset="-128"/>
                <a:cs typeface="Times New Roman"/>
              </a:defRPr>
            </a:lvl1pPr>
          </a:lstStyle>
          <a:p>
            <a:r>
              <a:rPr lang="ar-JO" altLang="zh-CN" dirty="0"/>
              <a:t>الجزء المتعلق بالإنسان</a:t>
            </a:r>
            <a:endParaRPr lang="en-SG" dirty="0"/>
          </a:p>
        </p:txBody>
      </p:sp>
      <p:sp>
        <p:nvSpPr>
          <p:cNvPr id="15" name="TextBox 14"/>
          <p:cNvSpPr txBox="1"/>
          <p:nvPr/>
        </p:nvSpPr>
        <p:spPr>
          <a:xfrm>
            <a:off x="2315104" y="4453734"/>
            <a:ext cx="581168" cy="369332"/>
          </a:xfrm>
          <a:prstGeom prst="rect">
            <a:avLst/>
          </a:prstGeom>
          <a:solidFill>
            <a:schemeClr val="bg1"/>
          </a:solidFill>
        </p:spPr>
        <p:txBody>
          <a:bodyPr wrap="square" rtlCol="0">
            <a:spAutoFit/>
          </a:bodyPr>
          <a:lstStyle/>
          <a:p>
            <a:endParaRPr lang="en-SG" dirty="0">
              <a:latin typeface="Arial"/>
              <a:cs typeface="Arial"/>
            </a:endParaRPr>
          </a:p>
        </p:txBody>
      </p:sp>
      <p:sp>
        <p:nvSpPr>
          <p:cNvPr id="13" name="TextBox 12"/>
          <p:cNvSpPr txBox="1"/>
          <p:nvPr/>
        </p:nvSpPr>
        <p:spPr>
          <a:xfrm>
            <a:off x="367862" y="5085730"/>
            <a:ext cx="921675" cy="954107"/>
          </a:xfrm>
          <a:prstGeom prst="rect">
            <a:avLst/>
          </a:prstGeom>
          <a:noFill/>
        </p:spPr>
        <p:txBody>
          <a:bodyPr wrap="square" rtlCol="0">
            <a:spAutoFit/>
          </a:bodyPr>
          <a:lstStyle/>
          <a:p>
            <a:pPr algn="ctr"/>
            <a:r>
              <a:rPr lang="ar-JO" altLang="zh-CN" sz="1400" b="1" dirty="0">
                <a:latin typeface="Times New Roman"/>
                <a:ea typeface="MS PGothic" panose="020B0600070205080204" pitchFamily="34" charset="-128"/>
                <a:cs typeface="Times New Roman"/>
              </a:rPr>
              <a:t>أرسل الله ابنه</a:t>
            </a:r>
            <a:endParaRPr lang="en-US" altLang="zh-CN" sz="1400" b="1" dirty="0">
              <a:latin typeface="Times New Roman"/>
              <a:ea typeface="MS PGothic" panose="020B0600070205080204" pitchFamily="34" charset="-128"/>
              <a:cs typeface="Times New Roman"/>
            </a:endParaRPr>
          </a:p>
          <a:p>
            <a:pPr algn="ctr"/>
            <a:r>
              <a:rPr lang="ar-JO" sz="1400" b="1" dirty="0">
                <a:latin typeface="Times New Roman"/>
                <a:ea typeface="MS PGothic" panose="020B0600070205080204" pitchFamily="34" charset="-128"/>
                <a:cs typeface="Times New Roman"/>
              </a:rPr>
              <a:t>يو 3: 16، 1 يو 4: 10</a:t>
            </a:r>
            <a:endParaRPr lang="en-SG" sz="1400" b="1" dirty="0">
              <a:latin typeface="Times New Roman"/>
              <a:ea typeface="MS PGothic" panose="020B0600070205080204" pitchFamily="34" charset="-128"/>
              <a:cs typeface="Times New Roman"/>
            </a:endParaRPr>
          </a:p>
        </p:txBody>
      </p:sp>
      <p:sp>
        <p:nvSpPr>
          <p:cNvPr id="16" name="TextBox 15"/>
          <p:cNvSpPr txBox="1"/>
          <p:nvPr/>
        </p:nvSpPr>
        <p:spPr>
          <a:xfrm>
            <a:off x="1175221" y="4657715"/>
            <a:ext cx="1035085" cy="954107"/>
          </a:xfrm>
          <a:prstGeom prst="rect">
            <a:avLst/>
          </a:prstGeom>
          <a:noFill/>
        </p:spPr>
        <p:txBody>
          <a:bodyPr wrap="square" rtlCol="0">
            <a:spAutoFit/>
          </a:bodyPr>
          <a:lstStyle/>
          <a:p>
            <a:pPr algn="ctr"/>
            <a:r>
              <a:rPr lang="ar-JO" altLang="zh-CN" sz="1400" b="1" dirty="0">
                <a:latin typeface="Times New Roman"/>
                <a:ea typeface="MS PGothic" panose="020B0600070205080204" pitchFamily="34" charset="-128"/>
                <a:cs typeface="Times New Roman"/>
              </a:rPr>
              <a:t>بذل يسوع  دمه</a:t>
            </a:r>
            <a:endParaRPr lang="en-US" altLang="zh-CN" sz="1400" b="1" dirty="0">
              <a:latin typeface="Times New Roman"/>
              <a:ea typeface="MS PGothic" panose="020B0600070205080204" pitchFamily="34" charset="-128"/>
              <a:cs typeface="Times New Roman"/>
            </a:endParaRPr>
          </a:p>
          <a:p>
            <a:pPr algn="ctr"/>
            <a:r>
              <a:rPr lang="ar-JO" sz="1400" b="1" dirty="0">
                <a:latin typeface="Times New Roman"/>
                <a:ea typeface="MS PGothic" panose="020B0600070205080204" pitchFamily="34" charset="-128"/>
                <a:cs typeface="Times New Roman"/>
              </a:rPr>
              <a:t>أف 1: 7، 1 بط 1: 19</a:t>
            </a:r>
            <a:endParaRPr lang="en-SG" sz="1400" b="1" dirty="0">
              <a:latin typeface="Times New Roman"/>
              <a:ea typeface="MS PGothic" panose="020B0600070205080204" pitchFamily="34" charset="-128"/>
              <a:cs typeface="Times New Roman"/>
            </a:endParaRPr>
          </a:p>
        </p:txBody>
      </p:sp>
      <p:sp>
        <p:nvSpPr>
          <p:cNvPr id="17" name="TextBox 16"/>
          <p:cNvSpPr txBox="1"/>
          <p:nvPr/>
        </p:nvSpPr>
        <p:spPr>
          <a:xfrm>
            <a:off x="2076145" y="4195930"/>
            <a:ext cx="980005" cy="954107"/>
          </a:xfrm>
          <a:prstGeom prst="rect">
            <a:avLst/>
          </a:prstGeom>
          <a:noFill/>
        </p:spPr>
        <p:txBody>
          <a:bodyPr wrap="square" rtlCol="0">
            <a:spAutoFit/>
          </a:bodyPr>
          <a:lstStyle/>
          <a:p>
            <a:pPr algn="ctr"/>
            <a:r>
              <a:rPr lang="ar-JO" altLang="zh-CN" sz="1400" b="1" dirty="0">
                <a:latin typeface="Times New Roman"/>
                <a:ea typeface="MS PGothic" panose="020B0600070205080204" pitchFamily="34" charset="-128"/>
                <a:cs typeface="Times New Roman"/>
              </a:rPr>
              <a:t>أعلن     الروح    الكلمة</a:t>
            </a:r>
            <a:endParaRPr lang="en-US" altLang="zh-CN" sz="1400" b="1" dirty="0">
              <a:latin typeface="Times New Roman"/>
              <a:ea typeface="MS PGothic" panose="020B0600070205080204" pitchFamily="34" charset="-128"/>
              <a:cs typeface="Times New Roman"/>
            </a:endParaRPr>
          </a:p>
          <a:p>
            <a:pPr algn="ctr"/>
            <a:r>
              <a:rPr lang="ar-JO" altLang="zh-CN" sz="1400" b="1" dirty="0">
                <a:latin typeface="Times New Roman"/>
                <a:ea typeface="MS PGothic" panose="020B0600070205080204" pitchFamily="34" charset="-128"/>
                <a:cs typeface="Times New Roman"/>
              </a:rPr>
              <a:t>يو 16: 13</a:t>
            </a:r>
            <a:endParaRPr lang="en-SG" sz="1400" b="1" dirty="0">
              <a:latin typeface="Times New Roman"/>
              <a:ea typeface="MS PGothic" panose="020B0600070205080204" pitchFamily="34" charset="-128"/>
              <a:cs typeface="Times New Roman"/>
            </a:endParaRPr>
          </a:p>
        </p:txBody>
      </p:sp>
      <p:sp>
        <p:nvSpPr>
          <p:cNvPr id="20" name="TextBox 19"/>
          <p:cNvSpPr txBox="1"/>
          <p:nvPr/>
        </p:nvSpPr>
        <p:spPr>
          <a:xfrm>
            <a:off x="4008592" y="3227790"/>
            <a:ext cx="980005" cy="1077218"/>
          </a:xfrm>
          <a:prstGeom prst="rect">
            <a:avLst/>
          </a:prstGeom>
          <a:noFill/>
        </p:spPr>
        <p:txBody>
          <a:bodyPr wrap="square" rtlCol="0">
            <a:spAutoFit/>
          </a:bodyPr>
          <a:lstStyle/>
          <a:p>
            <a:pPr algn="ctr"/>
            <a:r>
              <a:rPr lang="ar-JO" altLang="zh-CN" b="1" dirty="0">
                <a:latin typeface="Times New Roman"/>
                <a:ea typeface="MS PGothic" panose="020B0600070205080204" pitchFamily="34" charset="-128"/>
                <a:cs typeface="Times New Roman"/>
              </a:rPr>
              <a:t>تصديق الإنجيل</a:t>
            </a:r>
            <a:endParaRPr lang="en-US" altLang="zh-CN" sz="1400" b="1" dirty="0">
              <a:latin typeface="Times New Roman"/>
              <a:ea typeface="MS PGothic" panose="020B0600070205080204" pitchFamily="34" charset="-128"/>
              <a:cs typeface="Times New Roman"/>
            </a:endParaRPr>
          </a:p>
          <a:p>
            <a:pPr algn="ctr"/>
            <a:r>
              <a:rPr lang="ar-JO" sz="1400" b="1" dirty="0">
                <a:latin typeface="Times New Roman"/>
                <a:ea typeface="MS PGothic" panose="020B0600070205080204" pitchFamily="34" charset="-128"/>
                <a:cs typeface="Times New Roman"/>
              </a:rPr>
              <a:t>يو 8: 24، عب 11: 6</a:t>
            </a:r>
            <a:endParaRPr lang="en-SG" sz="1400" b="1" dirty="0">
              <a:latin typeface="Times New Roman"/>
              <a:ea typeface="MS PGothic" panose="020B0600070205080204" pitchFamily="34" charset="-128"/>
              <a:cs typeface="Times New Roman"/>
            </a:endParaRPr>
          </a:p>
        </p:txBody>
      </p:sp>
      <p:sp>
        <p:nvSpPr>
          <p:cNvPr id="21" name="TextBox 20"/>
          <p:cNvSpPr txBox="1"/>
          <p:nvPr/>
        </p:nvSpPr>
        <p:spPr>
          <a:xfrm>
            <a:off x="4854957" y="2736669"/>
            <a:ext cx="1070781" cy="1077218"/>
          </a:xfrm>
          <a:prstGeom prst="rect">
            <a:avLst/>
          </a:prstGeom>
          <a:noFill/>
        </p:spPr>
        <p:txBody>
          <a:bodyPr wrap="square" rtlCol="0">
            <a:spAutoFit/>
          </a:bodyPr>
          <a:lstStyle/>
          <a:p>
            <a:pPr algn="ctr"/>
            <a:r>
              <a:rPr lang="ar-JO" altLang="zh-CN" b="1" dirty="0">
                <a:latin typeface="Times New Roman"/>
                <a:ea typeface="MS PGothic" panose="020B0600070205080204" pitchFamily="34" charset="-128"/>
                <a:cs typeface="Times New Roman"/>
              </a:rPr>
              <a:t>التوبة عن الخطايا</a:t>
            </a:r>
            <a:endParaRPr lang="en-US" altLang="zh-CN" sz="1400" b="1" dirty="0">
              <a:latin typeface="Times New Roman"/>
              <a:ea typeface="MS PGothic" panose="020B0600070205080204" pitchFamily="34" charset="-128"/>
              <a:cs typeface="Times New Roman"/>
            </a:endParaRPr>
          </a:p>
          <a:p>
            <a:pPr algn="ctr"/>
            <a:r>
              <a:rPr lang="ar-JO" altLang="zh-CN" sz="1400" b="1" dirty="0">
                <a:latin typeface="Times New Roman"/>
                <a:ea typeface="MS PGothic" panose="020B0600070205080204" pitchFamily="34" charset="-128"/>
                <a:cs typeface="Times New Roman"/>
              </a:rPr>
              <a:t>أع 2: 38، 17: 30</a:t>
            </a:r>
            <a:endParaRPr lang="en-US" altLang="zh-CN" sz="1400" b="1" dirty="0">
              <a:latin typeface="Times New Roman"/>
              <a:ea typeface="MS PGothic" panose="020B0600070205080204" pitchFamily="34" charset="-128"/>
              <a:cs typeface="Times New Roman"/>
            </a:endParaRPr>
          </a:p>
        </p:txBody>
      </p:sp>
      <p:sp>
        <p:nvSpPr>
          <p:cNvPr id="22" name="TextBox 21"/>
          <p:cNvSpPr txBox="1"/>
          <p:nvPr/>
        </p:nvSpPr>
        <p:spPr>
          <a:xfrm>
            <a:off x="5738494" y="2248200"/>
            <a:ext cx="1225695" cy="1077218"/>
          </a:xfrm>
          <a:prstGeom prst="rect">
            <a:avLst/>
          </a:prstGeom>
          <a:noFill/>
        </p:spPr>
        <p:txBody>
          <a:bodyPr wrap="square" rtlCol="0">
            <a:spAutoFit/>
          </a:bodyPr>
          <a:lstStyle/>
          <a:p>
            <a:pPr algn="ctr"/>
            <a:r>
              <a:rPr lang="ar-JO" altLang="zh-CN" b="1" dirty="0">
                <a:latin typeface="Times New Roman"/>
                <a:ea typeface="MS PGothic" panose="020B0600070205080204" pitchFamily="34" charset="-128"/>
                <a:cs typeface="Times New Roman"/>
              </a:rPr>
              <a:t>إعلان   الإيمان</a:t>
            </a:r>
            <a:endParaRPr lang="ar-JO" altLang="zh-CN" sz="1400" b="1" dirty="0">
              <a:latin typeface="Times New Roman"/>
              <a:ea typeface="MS PGothic" panose="020B0600070205080204" pitchFamily="34" charset="-128"/>
              <a:cs typeface="Times New Roman"/>
            </a:endParaRPr>
          </a:p>
          <a:p>
            <a:pPr algn="ctr"/>
            <a:r>
              <a:rPr lang="ar-JO" altLang="zh-CN" sz="1400" b="1" dirty="0">
                <a:latin typeface="Times New Roman"/>
                <a:ea typeface="MS PGothic" panose="020B0600070205080204" pitchFamily="34" charset="-128"/>
                <a:cs typeface="Times New Roman"/>
              </a:rPr>
              <a:t>رو 10: 9-10، أع8: 37</a:t>
            </a:r>
            <a:endParaRPr lang="en-US" altLang="zh-CN" sz="1400" b="1" dirty="0">
              <a:latin typeface="Times New Roman"/>
              <a:ea typeface="MS PGothic" panose="020B0600070205080204" pitchFamily="34" charset="-128"/>
              <a:cs typeface="Times New Roman"/>
            </a:endParaRPr>
          </a:p>
        </p:txBody>
      </p:sp>
      <p:sp>
        <p:nvSpPr>
          <p:cNvPr id="23" name="TextBox 22"/>
          <p:cNvSpPr txBox="1"/>
          <p:nvPr/>
        </p:nvSpPr>
        <p:spPr>
          <a:xfrm>
            <a:off x="6754516" y="1771185"/>
            <a:ext cx="1110553" cy="1077218"/>
          </a:xfrm>
          <a:prstGeom prst="rect">
            <a:avLst/>
          </a:prstGeom>
          <a:noFill/>
        </p:spPr>
        <p:txBody>
          <a:bodyPr wrap="square" rtlCol="0">
            <a:spAutoFit/>
          </a:bodyPr>
          <a:lstStyle/>
          <a:p>
            <a:pPr algn="ctr"/>
            <a:r>
              <a:rPr lang="ar-JO" altLang="zh-CN" b="1" dirty="0">
                <a:latin typeface="Times New Roman"/>
                <a:ea typeface="MS PGothic" panose="020B0600070205080204" pitchFamily="34" charset="-128"/>
                <a:cs typeface="Times New Roman"/>
              </a:rPr>
              <a:t>المعمودية إلى المسيح</a:t>
            </a:r>
            <a:endParaRPr lang="en-US" altLang="zh-CN" sz="1400" b="1" dirty="0">
              <a:latin typeface="Times New Roman"/>
              <a:ea typeface="MS PGothic" panose="020B0600070205080204" pitchFamily="34" charset="-128"/>
              <a:cs typeface="Times New Roman"/>
            </a:endParaRPr>
          </a:p>
          <a:p>
            <a:pPr algn="ctr"/>
            <a:r>
              <a:rPr lang="ar-JO" sz="1400" b="1" dirty="0">
                <a:latin typeface="Times New Roman"/>
                <a:ea typeface="MS PGothic" panose="020B0600070205080204" pitchFamily="34" charset="-128"/>
                <a:cs typeface="Times New Roman"/>
              </a:rPr>
              <a:t>مر 16: 16،   1 بط 3: 21</a:t>
            </a:r>
            <a:endParaRPr lang="en-SG" sz="1400" b="1" dirty="0">
              <a:latin typeface="Times New Roman"/>
              <a:ea typeface="MS PGothic" panose="020B0600070205080204" pitchFamily="34" charset="-128"/>
              <a:cs typeface="Times New Roman"/>
            </a:endParaRPr>
          </a:p>
        </p:txBody>
      </p:sp>
      <p:sp>
        <p:nvSpPr>
          <p:cNvPr id="18" name="Rectangle 17"/>
          <p:cNvSpPr/>
          <p:nvPr/>
        </p:nvSpPr>
        <p:spPr>
          <a:xfrm>
            <a:off x="7916325" y="1280362"/>
            <a:ext cx="1058341" cy="954107"/>
          </a:xfrm>
          <a:prstGeom prst="rect">
            <a:avLst/>
          </a:prstGeom>
          <a:noFill/>
        </p:spPr>
        <p:txBody>
          <a:bodyPr wrap="square">
            <a:spAutoFit/>
          </a:bodyPr>
          <a:lstStyle/>
          <a:p>
            <a:pPr algn="ctr"/>
            <a:r>
              <a:rPr lang="ar-JO" altLang="zh-CN" sz="1400" b="1" dirty="0">
                <a:latin typeface="Times New Roman"/>
                <a:ea typeface="MS PGothic" panose="020B0600070205080204" pitchFamily="34" charset="-128"/>
                <a:cs typeface="Times New Roman"/>
              </a:rPr>
              <a:t>البقاء        أميناً</a:t>
            </a:r>
            <a:endParaRPr lang="en-US" altLang="zh-CN" sz="1400" b="1" dirty="0">
              <a:latin typeface="Times New Roman"/>
              <a:ea typeface="MS PGothic" panose="020B0600070205080204" pitchFamily="34" charset="-128"/>
              <a:cs typeface="Times New Roman"/>
            </a:endParaRPr>
          </a:p>
          <a:p>
            <a:pPr algn="ctr"/>
            <a:r>
              <a:rPr lang="ar-JO" altLang="zh-CN" sz="1400" b="1" dirty="0">
                <a:latin typeface="Times New Roman"/>
                <a:ea typeface="MS PGothic" panose="020B0600070205080204" pitchFamily="34" charset="-128"/>
                <a:cs typeface="Times New Roman"/>
              </a:rPr>
              <a:t>كو 1: 21،  رؤ 2: 10</a:t>
            </a:r>
            <a:endParaRPr lang="en-US" altLang="zh-CN" sz="1400" b="1" dirty="0">
              <a:latin typeface="Times New Roman"/>
              <a:ea typeface="MS PGothic" panose="020B0600070205080204" pitchFamily="34" charset="-128"/>
              <a:cs typeface="Times New Roman"/>
            </a:endParaRPr>
          </a:p>
        </p:txBody>
      </p:sp>
      <p:sp>
        <p:nvSpPr>
          <p:cNvPr id="19" name="TextBox 18"/>
          <p:cNvSpPr txBox="1"/>
          <p:nvPr/>
        </p:nvSpPr>
        <p:spPr>
          <a:xfrm>
            <a:off x="3048113" y="3635627"/>
            <a:ext cx="1087364" cy="1077218"/>
          </a:xfrm>
          <a:prstGeom prst="rect">
            <a:avLst/>
          </a:prstGeom>
          <a:noFill/>
        </p:spPr>
        <p:txBody>
          <a:bodyPr wrap="square" rtlCol="0">
            <a:spAutoFit/>
          </a:bodyPr>
          <a:lstStyle/>
          <a:p>
            <a:pPr algn="ctr"/>
            <a:r>
              <a:rPr lang="ar-JO" altLang="zh-CN" b="1" dirty="0">
                <a:latin typeface="Times New Roman"/>
                <a:ea typeface="MS PGothic" panose="020B0600070205080204" pitchFamily="34" charset="-128"/>
                <a:cs typeface="Times New Roman"/>
              </a:rPr>
              <a:t>سماع الإنجيل</a:t>
            </a:r>
            <a:endParaRPr lang="en-US" altLang="zh-CN" sz="1400" b="1" dirty="0">
              <a:latin typeface="Times New Roman"/>
              <a:ea typeface="MS PGothic" panose="020B0600070205080204" pitchFamily="34" charset="-128"/>
              <a:cs typeface="Times New Roman"/>
            </a:endParaRPr>
          </a:p>
          <a:p>
            <a:pPr algn="ctr"/>
            <a:r>
              <a:rPr lang="ar-JO" sz="1400" b="1" dirty="0">
                <a:latin typeface="Times New Roman"/>
                <a:ea typeface="MS PGothic" panose="020B0600070205080204" pitchFamily="34" charset="-128"/>
                <a:cs typeface="Times New Roman"/>
              </a:rPr>
              <a:t>رو 10: 13، يو 6: 44-45</a:t>
            </a:r>
            <a:endParaRPr lang="en-SG" sz="1400" b="1" dirty="0">
              <a:latin typeface="Times New Roman"/>
              <a:ea typeface="MS PGothic" panose="020B0600070205080204" pitchFamily="34" charset="-128"/>
              <a:cs typeface="Times New Roman"/>
            </a:endParaRPr>
          </a:p>
        </p:txBody>
      </p:sp>
      <p:sp>
        <p:nvSpPr>
          <p:cNvPr id="39" name="Rectangle 38"/>
          <p:cNvSpPr/>
          <p:nvPr/>
        </p:nvSpPr>
        <p:spPr>
          <a:xfrm>
            <a:off x="129405" y="1167594"/>
            <a:ext cx="5484577" cy="707886"/>
          </a:xfrm>
          <a:prstGeom prst="rect">
            <a:avLst/>
          </a:prstGeom>
          <a:noFill/>
        </p:spPr>
        <p:txBody>
          <a:bodyPr wrap="square">
            <a:spAutoFit/>
          </a:bodyPr>
          <a:lstStyle/>
          <a:p>
            <a:pPr algn="ctr"/>
            <a:r>
              <a:rPr lang="ar-JO" sz="2400" b="1" dirty="0">
                <a:latin typeface="Times New Roman"/>
                <a:ea typeface="MS PGothic" panose="020B0600070205080204" pitchFamily="34" charset="-128"/>
                <a:cs typeface="Times New Roman"/>
              </a:rPr>
              <a:t>من</a:t>
            </a:r>
            <a:r>
              <a:rPr lang="ar-JO" sz="4000" b="1" dirty="0">
                <a:latin typeface="Times New Roman"/>
                <a:ea typeface="MS PGothic" panose="020B0600070205080204" pitchFamily="34" charset="-128"/>
                <a:cs typeface="Times New Roman"/>
              </a:rPr>
              <a:t> </a:t>
            </a:r>
            <a:r>
              <a:rPr lang="ar-JO" sz="3200" b="1" dirty="0">
                <a:latin typeface="Times New Roman"/>
                <a:ea typeface="MS PGothic" panose="020B0600070205080204" pitchFamily="34" charset="-128"/>
                <a:cs typeface="Times New Roman"/>
              </a:rPr>
              <a:t>خاطئ</a:t>
            </a:r>
            <a:r>
              <a:rPr lang="ar-JO" sz="4000" b="1" dirty="0">
                <a:latin typeface="Times New Roman"/>
                <a:ea typeface="MS PGothic" panose="020B0600070205080204" pitchFamily="34" charset="-128"/>
                <a:cs typeface="Times New Roman"/>
              </a:rPr>
              <a:t> </a:t>
            </a:r>
            <a:r>
              <a:rPr lang="ar-JO" sz="2400" b="1" dirty="0">
                <a:latin typeface="Times New Roman"/>
                <a:ea typeface="MS PGothic" panose="020B0600070205080204" pitchFamily="34" charset="-128"/>
                <a:cs typeface="Times New Roman"/>
              </a:rPr>
              <a:t>إلى</a:t>
            </a:r>
            <a:r>
              <a:rPr lang="ar-JO" sz="4000" b="1" dirty="0">
                <a:latin typeface="Times New Roman"/>
                <a:ea typeface="MS PGothic" panose="020B0600070205080204" pitchFamily="34" charset="-128"/>
                <a:cs typeface="Times New Roman"/>
              </a:rPr>
              <a:t> </a:t>
            </a:r>
            <a:r>
              <a:rPr lang="ar-JO" sz="3200" b="1" dirty="0">
                <a:latin typeface="Times New Roman"/>
                <a:ea typeface="MS PGothic" panose="020B0600070205080204" pitchFamily="34" charset="-128"/>
                <a:cs typeface="Times New Roman"/>
              </a:rPr>
              <a:t>مخلّص</a:t>
            </a:r>
            <a:endParaRPr lang="en-SG" sz="3200" b="1" dirty="0">
              <a:latin typeface="Times New Roman"/>
              <a:ea typeface="MS PGothic" panose="020B0600070205080204" pitchFamily="34" charset="-128"/>
              <a:cs typeface="Times New Roman"/>
            </a:endParaRPr>
          </a:p>
        </p:txBody>
      </p:sp>
      <p:sp>
        <p:nvSpPr>
          <p:cNvPr id="36" name="TextBox 35">
            <a:extLst>
              <a:ext uri="{FF2B5EF4-FFF2-40B4-BE49-F238E27FC236}">
                <a16:creationId xmlns:a16="http://schemas.microsoft.com/office/drawing/2014/main" id="{4589452D-E876-1045-A1B4-8CC3270E3656}"/>
              </a:ext>
            </a:extLst>
          </p:cNvPr>
          <p:cNvSpPr txBox="1"/>
          <p:nvPr/>
        </p:nvSpPr>
        <p:spPr>
          <a:xfrm>
            <a:off x="2076145" y="6084291"/>
            <a:ext cx="4345972" cy="523220"/>
          </a:xfrm>
          <a:prstGeom prst="rect">
            <a:avLst/>
          </a:prstGeom>
          <a:noFill/>
        </p:spPr>
        <p:txBody>
          <a:bodyPr wrap="square" rtlCol="0">
            <a:spAutoFit/>
          </a:bodyPr>
          <a:lstStyle/>
          <a:p>
            <a:pPr algn="ctr"/>
            <a:r>
              <a:rPr lang="ar-JO" altLang="zh-CN" sz="2800" b="1" i="1" dirty="0">
                <a:latin typeface="Times New Roman"/>
                <a:ea typeface="MS PGothic" panose="020B0600070205080204" pitchFamily="34" charset="-128"/>
                <a:cs typeface="Times New Roman"/>
              </a:rPr>
              <a:t>نظرة كنيسة المسيح</a:t>
            </a:r>
            <a:endParaRPr lang="en-SG" sz="2800" b="1" i="1" dirty="0">
              <a:latin typeface="Times New Roman"/>
              <a:ea typeface="MS PGothic" panose="020B0600070205080204" pitchFamily="34" charset="-128"/>
              <a:cs typeface="Times New Roman"/>
            </a:endParaRPr>
          </a:p>
        </p:txBody>
      </p:sp>
    </p:spTree>
    <p:extLst>
      <p:ext uri="{BB962C8B-B14F-4D97-AF65-F5344CB8AC3E}">
        <p14:creationId xmlns:p14="http://schemas.microsoft.com/office/powerpoint/2010/main" val="263133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nathan Edwards | Biography, Beliefs, Sermons, &amp; Facts | Britannica">
            <a:extLst>
              <a:ext uri="{FF2B5EF4-FFF2-40B4-BE49-F238E27FC236}">
                <a16:creationId xmlns:a16="http://schemas.microsoft.com/office/drawing/2014/main" id="{7E9AE868-8A0B-CB44-AA12-C1F94531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84"/>
            <a:ext cx="505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4600" y="1004126"/>
            <a:ext cx="40894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النعمة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5054600" y="1569291"/>
            <a:ext cx="4089400" cy="37513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إنك لا تساهم بشيء </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خلاصك إلا بخطاياك الذي جعلت منه ضرورياً</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772B108D-8716-A44C-9509-27E3FA2C25F2}"/>
              </a:ext>
            </a:extLst>
          </p:cNvPr>
          <p:cNvSpPr txBox="1">
            <a:spLocks noChangeArrowheads="1"/>
          </p:cNvSpPr>
          <p:nvPr/>
        </p:nvSpPr>
        <p:spPr bwMode="auto">
          <a:xfrm>
            <a:off x="5054600" y="5146432"/>
            <a:ext cx="4089400" cy="16881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جوناثان إدواردز</a:t>
            </a:r>
            <a:br>
              <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1703-1758</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2555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6096000"/>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charset="0"/>
                <a:ea typeface="ＭＳ Ｐゴシック" charset="0"/>
                <a:cs typeface="Arial" charset="0"/>
              </a:rPr>
              <a:t>الإنجيل هو ...</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4400" b="1" dirty="0">
                <a:solidFill>
                  <a:srgbClr val="000000"/>
                </a:solidFill>
                <a:latin typeface="Arial" charset="0"/>
                <a:cs typeface="Arial" charset="0"/>
              </a:rPr>
              <a:t>الأخبار السارة</a:t>
            </a:r>
            <a:endParaRPr lang="en-US" sz="4400" b="1" i="1" dirty="0">
              <a:solidFill>
                <a:srgbClr val="000000"/>
              </a:solidFill>
              <a:latin typeface="Arial" charset="0"/>
              <a:cs typeface="Arial"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ar-JO" b="1" kern="0" dirty="0">
                <a:solidFill>
                  <a:srgbClr val="FFFFFF"/>
                </a:solidFill>
                <a:latin typeface="Arial" panose="020B0604020202020204" pitchFamily="34" charset="0"/>
                <a:cs typeface="Arial" panose="020B0604020202020204" pitchFamily="34" charset="0"/>
              </a:rPr>
              <a:t>68</a:t>
            </a:r>
            <a:endParaRPr lang="en-US" b="1"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83616"/>
      </p:ext>
    </p:extLst>
  </p:cSld>
  <p:clrMapOvr>
    <a:masterClrMapping/>
  </p:clrMapOvr>
  <p:transition>
    <p:randomBar dir="vert"/>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2349" y="1130920"/>
            <a:ext cx="5080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ext Box 5"/>
          <p:cNvSpPr txBox="1">
            <a:spLocks noChangeArrowheads="1"/>
          </p:cNvSpPr>
          <p:nvPr/>
        </p:nvSpPr>
        <p:spPr bwMode="auto">
          <a:xfrm>
            <a:off x="4499992" y="3356992"/>
            <a:ext cx="4176464" cy="230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ما هو الإيمان الخلاصي؟</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كيف يختلف عن الإيمان الباطل؟</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2050" name="Rectangle 2"/>
          <p:cNvSpPr>
            <a:spLocks noGrp="1" noChangeArrowheads="1"/>
          </p:cNvSpPr>
          <p:nvPr>
            <p:ph type="title"/>
          </p:nvPr>
        </p:nvSpPr>
        <p:spPr>
          <a:xfrm>
            <a:off x="14749" y="61729"/>
            <a:ext cx="9129277" cy="1446736"/>
          </a:xfrm>
          <a:noFill/>
          <a:ln w="9525">
            <a:noFill/>
            <a:miter lim="800000"/>
            <a:headEnd/>
            <a:tailEnd/>
          </a:ln>
          <a:effectLst/>
        </p:spPr>
        <p:txBody>
          <a:bodyPr vert="horz" wrap="square" lIns="91628" tIns="45812" rIns="91628" bIns="45812" numCol="1" anchor="ctr" anchorCtr="0" compatLnSpc="1">
            <a:prstTxWarp prst="textNoShape">
              <a:avLst/>
            </a:prstTxWarp>
            <a:spAutoFit/>
          </a:bodyPr>
          <a:lstStyle/>
          <a:p>
            <a:pPr rtl="1" eaLnBrk="1" hangingPunct="1"/>
            <a:r>
              <a:rPr lang="ar-JO" sz="8800" b="1" kern="1200" dirty="0">
                <a:solidFill>
                  <a:srgbClr val="FFFF00"/>
                </a:solidFill>
                <a:effectLst>
                  <a:glow rad="177800">
                    <a:schemeClr val="bg2"/>
                  </a:glow>
                </a:effectLst>
                <a:latin typeface="Arial" charset="0"/>
                <a:ea typeface="ＭＳ Ｐゴシック" charset="0"/>
                <a:cs typeface="Arial" charset="0"/>
              </a:rPr>
              <a:t>الإيمان في يوحنا</a:t>
            </a:r>
            <a:endParaRPr lang="en-US" sz="8800" b="1" kern="1200" dirty="0">
              <a:solidFill>
                <a:schemeClr val="tx1"/>
              </a:solidFill>
              <a:effectLst>
                <a:glow rad="177800">
                  <a:schemeClr val="bg2"/>
                </a:glow>
              </a:effectLst>
              <a:latin typeface="Arial" charset="0"/>
              <a:ea typeface="ＭＳ Ｐゴシック" charset="0"/>
              <a:cs typeface="Arial" charset="0"/>
            </a:endParaRPr>
          </a:p>
        </p:txBody>
      </p:sp>
      <p:sp>
        <p:nvSpPr>
          <p:cNvPr id="7" name="Text Box 5"/>
          <p:cNvSpPr txBox="1">
            <a:spLocks noChangeArrowheads="1"/>
          </p:cNvSpPr>
          <p:nvPr/>
        </p:nvSpPr>
        <p:spPr bwMode="auto">
          <a:xfrm>
            <a:off x="-36512" y="1689293"/>
            <a:ext cx="4004601" cy="3415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بماذا يجب أن تثق في يسوع لكي تخلص ؟</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ماذا يجب أن تضيف إلى هذا الإيمان للخلاص؟</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8" name="Rectangle 7">
            <a:extLst>
              <a:ext uri="{FF2B5EF4-FFF2-40B4-BE49-F238E27FC236}">
                <a16:creationId xmlns:a16="http://schemas.microsoft.com/office/drawing/2014/main" id="{B7BC7CD9-09E0-5C41-83E3-441EB6547D4E}"/>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BibleStudyDownloads.org</a:t>
            </a:r>
          </a:p>
        </p:txBody>
      </p:sp>
    </p:spTree>
    <p:extLst>
      <p:ext uri="{BB962C8B-B14F-4D97-AF65-F5344CB8AC3E}">
        <p14:creationId xmlns:p14="http://schemas.microsoft.com/office/powerpoint/2010/main" val="1578977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7" descr="Synagogue eat my fles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28600" y="76261"/>
            <a:ext cx="1219200" cy="523875"/>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يوحنا</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9462" name="Text Box 6"/>
          <p:cNvSpPr txBox="1">
            <a:spLocks noChangeArrowheads="1"/>
          </p:cNvSpPr>
          <p:nvPr/>
        </p:nvSpPr>
        <p:spPr bwMode="auto">
          <a:xfrm>
            <a:off x="0" y="3352801"/>
            <a:ext cx="9144000" cy="2861876"/>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36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الآية المفتاحية</a:t>
            </a:r>
            <a:endParaRPr kumimoji="0" lang="en-US" altLang="zh-CN"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وَآيَاتٍ أُخَرَ كَثِيرَةً صَنَعَ يَسُوعُ قُدَّامَ تَلاَمِيذِهِ لَمْ تُكْتَبْ فِي هذَا الْكِتَابِ. وَأَمَّا هذِهِ فَقَدْ كُتِبَتْ لِتُؤْمِنُوا أَنَّ يَسُوعَ هُوَ الْمَسِيحُ ابْنُ اللهِ، وَلِكَيْ تَكُونَ لَكُمْ إِذَا آمَنْتُمْ حَيَاةٌ بِاسْمِهِ.</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(20: 30-31)</a:t>
            </a:r>
          </a:p>
        </p:txBody>
      </p:sp>
      <p:sp>
        <p:nvSpPr>
          <p:cNvPr id="117765" name="Rectangle 1031"/>
          <p:cNvSpPr>
            <a:spLocks noGrp="1" noChangeArrowheads="1"/>
          </p:cNvSpPr>
          <p:nvPr>
            <p:ph type="title" idx="4294967295"/>
          </p:nvPr>
        </p:nvSpPr>
        <p:spPr>
          <a:xfrm>
            <a:off x="2805141" y="533429"/>
            <a:ext cx="3533775" cy="1199882"/>
          </a:xfrm>
        </p:spPr>
        <p:txBody>
          <a:bodyPr lIns="90993" tIns="45499" rIns="90993" bIns="45499" anchor="t">
            <a:spAutoFit/>
          </a:bodyPr>
          <a:lstStyle/>
          <a:p>
            <a:pPr eaLnBrk="1" hangingPunct="1">
              <a:defRPr/>
            </a:pPr>
            <a:r>
              <a:rPr lang="ar-SA" altLang="zh-CN" sz="3600" b="1" u="sng" dirty="0">
                <a:solidFill>
                  <a:srgbClr val="FFFF00"/>
                </a:solidFill>
                <a:latin typeface="Arial" charset="0"/>
                <a:ea typeface="ＭＳ Ｐゴシック" charset="0"/>
                <a:cs typeface="Arial" charset="0"/>
              </a:rPr>
              <a:t>الكلمة المفتاحية</a:t>
            </a:r>
            <a:r>
              <a:rPr lang="en-US" altLang="zh-CN" sz="3600" b="1" dirty="0">
                <a:solidFill>
                  <a:srgbClr val="FFFF00"/>
                </a:solidFill>
                <a:latin typeface="Arial" charset="0"/>
                <a:ea typeface="ＭＳ Ｐゴシック" charset="0"/>
                <a:cs typeface="Arial" charset="0"/>
              </a:rPr>
              <a:t> </a:t>
            </a:r>
            <a:r>
              <a:rPr lang="ar-JO" sz="3600" b="1" dirty="0">
                <a:solidFill>
                  <a:srgbClr val="FFFFFF"/>
                </a:solidFill>
                <a:effectLst>
                  <a:glow rad="177800">
                    <a:srgbClr val="000000"/>
                  </a:glow>
                </a:effectLst>
                <a:latin typeface="Arial" charset="0"/>
                <a:ea typeface="ＭＳ Ｐゴシック" charset="0"/>
                <a:cs typeface="Arial" charset="0"/>
              </a:rPr>
              <a:t>الإيمان</a:t>
            </a:r>
            <a:endParaRPr lang="en-US" sz="3600" b="1" u="sng" dirty="0">
              <a:solidFill>
                <a:schemeClr val="tx1"/>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33" y="71464"/>
            <a:ext cx="703136" cy="461219"/>
          </a:xfrm>
          <a:prstGeom prst="rect">
            <a:avLst/>
          </a:prstGeom>
          <a:noFill/>
          <a:ln w="12700" cap="sq">
            <a:noFill/>
            <a:miter lim="800000"/>
            <a:headEnd type="none" w="sm" len="sm"/>
            <a:tailEnd type="none" w="sm" len="sm"/>
          </a:ln>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107</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Text Box 2"/>
          <p:cNvSpPr txBox="1">
            <a:spLocks noChangeArrowheads="1"/>
          </p:cNvSpPr>
          <p:nvPr/>
        </p:nvSpPr>
        <p:spPr bwMode="auto">
          <a:xfrm>
            <a:off x="3181350" y="115888"/>
            <a:ext cx="5829300" cy="646112"/>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إنجيل يوحنا</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20485" name="Text Box 5"/>
          <p:cNvSpPr txBox="1">
            <a:spLocks noChangeArrowheads="1"/>
          </p:cNvSpPr>
          <p:nvPr/>
        </p:nvSpPr>
        <p:spPr bwMode="auto">
          <a:xfrm>
            <a:off x="3048000" y="1557365"/>
            <a:ext cx="6096000" cy="2061657"/>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يظهر أن يسوع هو إبن الله (الإله) الذي صار إنسانًا من خلال علامات وخطابات مختارة للمسيح لإقناع الأمم غير المؤمنين بالإيمان به وقبول الحياة الأبدية.</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20486" name="Text Box 6"/>
          <p:cNvSpPr txBox="1">
            <a:spLocks noChangeArrowheads="1"/>
          </p:cNvSpPr>
          <p:nvPr/>
        </p:nvSpPr>
        <p:spPr bwMode="auto">
          <a:xfrm>
            <a:off x="3483682" y="4437112"/>
            <a:ext cx="5224636" cy="1630769"/>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سؤال</a:t>
            </a:r>
            <a:endPar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هل أنت متأكد ١٠٠٪ أن لديك الحياة الأبدية من خلال الإيمان باسم المسيح؟</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
        <p:nvSpPr>
          <p:cNvPr id="256006" name="Rectangle 1030"/>
          <p:cNvSpPr>
            <a:spLocks noGrp="1" noChangeArrowheads="1"/>
          </p:cNvSpPr>
          <p:nvPr>
            <p:ph type="title" idx="4294967295"/>
          </p:nvPr>
        </p:nvSpPr>
        <p:spPr>
          <a:xfrm>
            <a:off x="3581400" y="1066800"/>
            <a:ext cx="5029200" cy="457200"/>
          </a:xfrm>
        </p:spPr>
        <p:txBody>
          <a:bodyPr/>
          <a:lstStyle/>
          <a:p>
            <a:pPr eaLnBrk="1" hangingPunct="1">
              <a:defRPr/>
            </a:pPr>
            <a:r>
              <a:rPr lang="ar-JO" sz="3600" b="1" kern="1200" dirty="0">
                <a:solidFill>
                  <a:srgbClr val="FFFFFF"/>
                </a:solidFill>
                <a:effectLst>
                  <a:glow rad="177800">
                    <a:srgbClr val="000000"/>
                  </a:glow>
                </a:effectLst>
                <a:latin typeface="Arial" charset="0"/>
                <a:ea typeface="ＭＳ Ｐゴシック" charset="0"/>
                <a:cs typeface="Arial" charset="0"/>
              </a:rPr>
              <a:t>البيان الموجز</a:t>
            </a:r>
            <a:endParaRPr lang="en-US" sz="3600" b="1" kern="1200" dirty="0">
              <a:solidFill>
                <a:srgbClr val="FFFFFF"/>
              </a:solidFill>
              <a:effectLst>
                <a:glow rad="177800">
                  <a:srgbClr val="000000"/>
                </a:glow>
              </a:effectLst>
              <a:latin typeface="Arial" charset="0"/>
              <a:ea typeface="ＭＳ Ｐゴシック" charset="0"/>
              <a:cs typeface="Arial" charset="0"/>
            </a:endParaRPr>
          </a:p>
        </p:txBody>
      </p:sp>
      <p:sp>
        <p:nvSpPr>
          <p:cNvPr id="350215" name="Text Box 3"/>
          <p:cNvSpPr txBox="1">
            <a:spLocks noChangeArrowheads="1"/>
          </p:cNvSpPr>
          <p:nvPr/>
        </p:nvSpPr>
        <p:spPr bwMode="auto">
          <a:xfrm>
            <a:off x="8382029" y="71438"/>
            <a:ext cx="70313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١٠٧</a:t>
            </a:r>
          </a:p>
        </p:txBody>
      </p:sp>
    </p:spTree>
    <p:extLst>
      <p:ext uri="{BB962C8B-B14F-4D97-AF65-F5344CB8AC3E}">
        <p14:creationId xmlns:p14="http://schemas.microsoft.com/office/powerpoint/2010/main" val="3072875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1859"/>
                                        </p:tgtEl>
                                        <p:attrNameLst>
                                          <p:attrName>style.visibility</p:attrName>
                                        </p:attrNameLst>
                                      </p:cBhvr>
                                      <p:to>
                                        <p:strVal val="visible"/>
                                      </p:to>
                                    </p:set>
                                    <p:animEffect transition="in" filter="dissolve">
                                      <p:cBhvr>
                                        <p:cTn id="1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20485" grpId="0"/>
      <p:bldP spid="2048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r>
              <a:rPr lang="ar-JO"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معجزات إنجيل يوحنا</a:t>
            </a:r>
            <a:endParaRPr lang="en-US"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معجزات فريدة في إنجيل يوحنا باللون الأصفر (6 من 9 معجزات)</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قائد المئة</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46-54</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1-18</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الرجل الأعمى</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1-7</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لعازر</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1-45</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a:t>
            </a:r>
            <a:b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 1-31</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السمك</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1-3</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433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Picture 1">
            <a:extLst>
              <a:ext uri="{FF2B5EF4-FFF2-40B4-BE49-F238E27FC236}">
                <a16:creationId xmlns:a16="http://schemas.microsoft.com/office/drawing/2014/main" id="{42E0A459-6E7C-8348-8B54-C233A18651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8" name="Rectangle 2" descr="Rectangle 2">
            <a:extLst>
              <a:ext uri="{FF2B5EF4-FFF2-40B4-BE49-F238E27FC236}">
                <a16:creationId xmlns:a16="http://schemas.microsoft.com/office/drawing/2014/main" id="{148F5283-5C91-D94E-B114-68EAA17F043E}"/>
              </a:ext>
            </a:extLst>
          </p:cNvPr>
          <p:cNvSpPr>
            <a:spLocks noGrp="1"/>
          </p:cNvSpPr>
          <p:nvPr>
            <p:ph type="title" idx="4294967295"/>
          </p:nvPr>
        </p:nvSpPr>
        <p:spPr bwMode="auto">
          <a:xfrm>
            <a:off x="828675" y="152400"/>
            <a:ext cx="6840538" cy="609600"/>
          </a:xfrm>
          <a:prstGeom prst="rect">
            <a:avLst/>
          </a:prstGeom>
          <a:solidFill>
            <a:srgbClr val="000000"/>
          </a:solidFill>
          <a:ln/>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defTabSz="868363" rtl="1">
              <a:lnSpc>
                <a:spcPct val="90000"/>
              </a:lnSpc>
            </a:pPr>
            <a:r>
              <a:rPr lang="en-US" altLang="en-US" sz="3000">
                <a:solidFill>
                  <a:srgbClr val="FFFFFF"/>
                </a:solidFill>
                <a:latin typeface="Geneva" panose="020B0503030404040204" pitchFamily="34" charset="0"/>
                <a:ea typeface="Geneva" panose="020B0503030404040204" pitchFamily="34" charset="0"/>
                <a:cs typeface="Geneva" panose="020B0503030404040204" pitchFamily="34" charset="0"/>
                <a:sym typeface="Geneva" panose="020B0503030404040204" pitchFamily="34" charset="0"/>
              </a:rPr>
              <a:t>التأكيد في </a:t>
            </a:r>
            <a:r>
              <a:rPr lang="en-US" altLang="en-US" sz="3000" b="1">
                <a:solidFill>
                  <a:srgbClr val="FFFFFF"/>
                </a:solidFill>
                <a:latin typeface="Arial" panose="020B0604020202020204" pitchFamily="34" charset="0"/>
                <a:cs typeface="Arial" panose="020B0604020202020204" pitchFamily="34" charset="0"/>
                <a:sym typeface="Arial" panose="020B0604020202020204" pitchFamily="34" charset="0"/>
              </a:rPr>
              <a:t>1 </a:t>
            </a:r>
            <a:r>
              <a:rPr lang="en-US" altLang="en-US" sz="3000">
                <a:solidFill>
                  <a:srgbClr val="FFFFFF"/>
                </a:solidFill>
                <a:latin typeface="Geneva" panose="020B0503030404040204" pitchFamily="34" charset="0"/>
                <a:ea typeface="Geneva" panose="020B0503030404040204" pitchFamily="34" charset="0"/>
                <a:cs typeface="Geneva" panose="020B0503030404040204" pitchFamily="34" charset="0"/>
                <a:sym typeface="Geneva" panose="020B0503030404040204" pitchFamily="34" charset="0"/>
              </a:rPr>
              <a:t>يوحنا </a:t>
            </a:r>
            <a:r>
              <a:rPr lang="en-US" altLang="en-US" sz="3000" b="1">
                <a:solidFill>
                  <a:srgbClr val="FFFFFF"/>
                </a:solidFill>
                <a:latin typeface="Arial" panose="020B0604020202020204" pitchFamily="34" charset="0"/>
                <a:cs typeface="Arial" panose="020B0604020202020204" pitchFamily="34" charset="0"/>
                <a:sym typeface="Arial" panose="020B0604020202020204" pitchFamily="34" charset="0"/>
              </a:rPr>
              <a:t>5: 11-13</a:t>
            </a:r>
          </a:p>
        </p:txBody>
      </p:sp>
      <p:sp>
        <p:nvSpPr>
          <p:cNvPr id="86019" name="Text Box 3" descr="Text Box 3">
            <a:extLst>
              <a:ext uri="{FF2B5EF4-FFF2-40B4-BE49-F238E27FC236}">
                <a16:creationId xmlns:a16="http://schemas.microsoft.com/office/drawing/2014/main" id="{8CF2533B-0F5B-2A4A-A594-72ED31353C12}"/>
              </a:ext>
            </a:extLst>
          </p:cNvPr>
          <p:cNvSpPr txBox="1">
            <a:spLocks/>
          </p:cNvSpPr>
          <p:nvPr/>
        </p:nvSpPr>
        <p:spPr bwMode="auto">
          <a:xfrm>
            <a:off x="8426450" y="115888"/>
            <a:ext cx="442913" cy="436562"/>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63</a:t>
            </a:r>
          </a:p>
        </p:txBody>
      </p:sp>
      <p:sp>
        <p:nvSpPr>
          <p:cNvPr id="86020" name="Text Box 4" descr="Text Box 6">
            <a:extLst>
              <a:ext uri="{FF2B5EF4-FFF2-40B4-BE49-F238E27FC236}">
                <a16:creationId xmlns:a16="http://schemas.microsoft.com/office/drawing/2014/main" id="{F8317B8B-18BF-3F40-81A0-5EC538C875C8}"/>
              </a:ext>
            </a:extLst>
          </p:cNvPr>
          <p:cNvSpPr txBox="1">
            <a:spLocks/>
          </p:cNvSpPr>
          <p:nvPr/>
        </p:nvSpPr>
        <p:spPr bwMode="auto">
          <a:xfrm>
            <a:off x="44450" y="3068638"/>
            <a:ext cx="9053513" cy="2862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srgbClr val="003366"/>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هذه</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الشهادة</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أعطانا</a:t>
            </a:r>
            <a:r>
              <a:rPr kumimoji="0" lang="en-US" altLang="en-US" sz="3600" b="1" i="0"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i="0"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i="0"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هذه</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هي</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في</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ابنه</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من</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الإبن</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فله</a:t>
            </a:r>
            <a:r>
              <a:rPr kumimoji="0" lang="en-US" altLang="en-US" sz="3600" b="1" i="0"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i="0"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من</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ليس</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فليست</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له</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الحياة</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كتبت</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هذا</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إليكم</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أنتم</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المؤمنين</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لكي</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تعلموا</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أن</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لكم</a:t>
            </a:r>
            <a:r>
              <a:rPr kumimoji="0" lang="en-US" altLang="en-US" sz="3600" b="1" i="0"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حياة</a:t>
            </a:r>
            <a:r>
              <a:rPr kumimoji="0" lang="en-US" altLang="en-US" sz="3600" b="1" i="0"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أبدية</a:t>
            </a:r>
            <a:r>
              <a:rPr kumimoji="0" lang="en-US" altLang="en-US" sz="3600" b="1" i="0" u="none" strike="noStrike" kern="1200" cap="none" spc="0" normalizeH="0" baseline="0" noProof="0" dirty="0">
                <a:ln>
                  <a:noFill/>
                </a:ln>
                <a:solidFill>
                  <a:srgbClr val="FFFF00"/>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و</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لكي</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تؤمنوا</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باسم</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ابن</a:t>
            </a:r>
            <a:r>
              <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 </a:t>
            </a:r>
            <a:r>
              <a:rPr kumimoji="0" lang="en-US" altLang="en-US" sz="3600" b="1" i="0" u="none" strike="noStrike" kern="1200" cap="none" spc="0" normalizeH="0" baseline="0" noProof="0" dirty="0" err="1">
                <a:ln>
                  <a:noFill/>
                </a:ln>
                <a:solidFill>
                  <a:srgbClr val="FFFFFF"/>
                </a:solidFill>
                <a:effectLst>
                  <a:glow rad="228600">
                    <a:srgbClr val="000000">
                      <a:satMod val="175000"/>
                      <a:alpha val="54000"/>
                    </a:srgbClr>
                  </a:glow>
                </a:effectLst>
                <a:uLnTx/>
                <a:uFillTx/>
                <a:latin typeface="Arial" panose="020B0604020202020204" pitchFamily="34" charset="0"/>
                <a:ea typeface="宋体" panose="02010600030101010101" pitchFamily="2" charset="-122"/>
                <a:cs typeface="Arial" panose="020B0604020202020204" pitchFamily="34" charset="0"/>
                <a:sym typeface="宋体" panose="02010600030101010101" pitchFamily="2" charset="-122"/>
              </a:rPr>
              <a:t>الله</a:t>
            </a:r>
            <a:endParaRPr kumimoji="0" lang="en-US" altLang="en-US" sz="3600" b="1" i="0" u="none" strike="noStrike" kern="1200" cap="none" spc="0" normalizeH="0" baseline="0" noProof="0" dirty="0">
              <a:ln>
                <a:noFill/>
              </a:ln>
              <a:solidFill>
                <a:srgbClr val="FFFFFF"/>
              </a:solidFill>
              <a:effectLst>
                <a:glow rad="228600">
                  <a:srgbClr val="000000">
                    <a:satMod val="175000"/>
                    <a:alpha val="54000"/>
                  </a:srgbClr>
                </a:glow>
              </a:effectLst>
              <a:uLnTx/>
              <a:uFillTx/>
              <a:latin typeface="Arial" panose="020B0604020202020204" pitchFamily="34" charset="0"/>
              <a:cs typeface="Arial" panose="020B0604020202020204" pitchFamily="34" charset="0"/>
              <a:sym typeface="Arial" panose="020B0604020202020204" pitchFamily="34" charset="0"/>
            </a:endParaRPr>
          </a:p>
        </p:txBody>
      </p:sp>
      <p:grpSp>
        <p:nvGrpSpPr>
          <p:cNvPr id="86021" name="Group 5">
            <a:extLst>
              <a:ext uri="{FF2B5EF4-FFF2-40B4-BE49-F238E27FC236}">
                <a16:creationId xmlns:a16="http://schemas.microsoft.com/office/drawing/2014/main" id="{E3876DD2-788A-9A45-A6A5-678C933F8452}"/>
              </a:ext>
            </a:extLst>
          </p:cNvPr>
          <p:cNvGrpSpPr>
            <a:grpSpLocks/>
          </p:cNvGrpSpPr>
          <p:nvPr/>
        </p:nvGrpSpPr>
        <p:grpSpPr bwMode="auto">
          <a:xfrm>
            <a:off x="301625" y="1412875"/>
            <a:ext cx="2376488" cy="1295400"/>
            <a:chOff x="0" y="0"/>
            <a:chExt cx="2376489" cy="1295400"/>
          </a:xfrm>
        </p:grpSpPr>
        <p:sp>
          <p:nvSpPr>
            <p:cNvPr id="86022" name="AutoShape 6">
              <a:extLst>
                <a:ext uri="{FF2B5EF4-FFF2-40B4-BE49-F238E27FC236}">
                  <a16:creationId xmlns:a16="http://schemas.microsoft.com/office/drawing/2014/main" id="{6B2FFAD4-CE9D-8845-A8AE-AAD16404EC9D}"/>
                </a:ext>
              </a:extLst>
            </p:cNvPr>
            <p:cNvSpPr>
              <a:spLocks/>
            </p:cNvSpPr>
            <p:nvPr/>
          </p:nvSpPr>
          <p:spPr bwMode="auto">
            <a:xfrm>
              <a:off x="0" y="0"/>
              <a:ext cx="2376489" cy="1295400"/>
            </a:xfrm>
            <a:prstGeom prst="wedgeEllipseCallout">
              <a:avLst>
                <a:gd name="adj1" fmla="val 27396"/>
                <a:gd name="adj2" fmla="val 131478"/>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3" name="Text Box 7">
              <a:extLst>
                <a:ext uri="{FF2B5EF4-FFF2-40B4-BE49-F238E27FC236}">
                  <a16:creationId xmlns:a16="http://schemas.microsoft.com/office/drawing/2014/main" id="{6A140813-DF6C-F746-919C-3A8BCA25EF37}"/>
                </a:ext>
              </a:extLst>
            </p:cNvPr>
            <p:cNvSpPr txBox="1">
              <a:spLocks/>
            </p:cNvSpPr>
            <p:nvPr/>
          </p:nvSpPr>
          <p:spPr bwMode="auto">
            <a:xfrm>
              <a:off x="398511" y="429165"/>
              <a:ext cx="1936215" cy="437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 يجب أن نشك ؟</a:t>
              </a:r>
            </a:p>
          </p:txBody>
        </p:sp>
      </p:grpSp>
      <p:grpSp>
        <p:nvGrpSpPr>
          <p:cNvPr id="86024" name="Group 8">
            <a:extLst>
              <a:ext uri="{FF2B5EF4-FFF2-40B4-BE49-F238E27FC236}">
                <a16:creationId xmlns:a16="http://schemas.microsoft.com/office/drawing/2014/main" id="{2F146513-404F-E24C-933F-49F3306375B1}"/>
              </a:ext>
            </a:extLst>
          </p:cNvPr>
          <p:cNvGrpSpPr>
            <a:grpSpLocks/>
          </p:cNvGrpSpPr>
          <p:nvPr/>
        </p:nvGrpSpPr>
        <p:grpSpPr bwMode="auto">
          <a:xfrm>
            <a:off x="6443663" y="1412875"/>
            <a:ext cx="2376487" cy="1295400"/>
            <a:chOff x="0" y="0"/>
            <a:chExt cx="2376487" cy="1295400"/>
          </a:xfrm>
        </p:grpSpPr>
        <p:sp>
          <p:nvSpPr>
            <p:cNvPr id="86025" name="AutoShape 9">
              <a:extLst>
                <a:ext uri="{FF2B5EF4-FFF2-40B4-BE49-F238E27FC236}">
                  <a16:creationId xmlns:a16="http://schemas.microsoft.com/office/drawing/2014/main" id="{6981545C-7D14-B340-9752-38FD101A5FAA}"/>
                </a:ext>
              </a:extLst>
            </p:cNvPr>
            <p:cNvSpPr>
              <a:spLocks/>
            </p:cNvSpPr>
            <p:nvPr/>
          </p:nvSpPr>
          <p:spPr bwMode="auto">
            <a:xfrm>
              <a:off x="0" y="0"/>
              <a:ext cx="2376487" cy="1295400"/>
            </a:xfrm>
            <a:prstGeom prst="wedgeEllipseCallout">
              <a:avLst>
                <a:gd name="adj1" fmla="val -64922"/>
                <a:gd name="adj2" fmla="val 256584"/>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6" name="Text Box 10">
              <a:extLst>
                <a:ext uri="{FF2B5EF4-FFF2-40B4-BE49-F238E27FC236}">
                  <a16:creationId xmlns:a16="http://schemas.microsoft.com/office/drawing/2014/main" id="{91DE61F3-5EFF-2748-BABA-1DF403C1EB04}"/>
                </a:ext>
              </a:extLst>
            </p:cNvPr>
            <p:cNvSpPr txBox="1">
              <a:spLocks/>
            </p:cNvSpPr>
            <p:nvPr/>
          </p:nvSpPr>
          <p:spPr bwMode="auto">
            <a:xfrm>
              <a:off x="398510" y="429165"/>
              <a:ext cx="1936215" cy="437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 يجب أن نشك ؟</a:t>
              </a:r>
            </a:p>
          </p:txBody>
        </p:sp>
      </p:grpSp>
      <p:grpSp>
        <p:nvGrpSpPr>
          <p:cNvPr id="86027" name="Group 11">
            <a:extLst>
              <a:ext uri="{FF2B5EF4-FFF2-40B4-BE49-F238E27FC236}">
                <a16:creationId xmlns:a16="http://schemas.microsoft.com/office/drawing/2014/main" id="{9C513625-899C-C547-87F5-8CE03AD778A5}"/>
              </a:ext>
            </a:extLst>
          </p:cNvPr>
          <p:cNvGrpSpPr>
            <a:grpSpLocks/>
          </p:cNvGrpSpPr>
          <p:nvPr/>
        </p:nvGrpSpPr>
        <p:grpSpPr bwMode="auto">
          <a:xfrm>
            <a:off x="4073504" y="846198"/>
            <a:ext cx="2376487" cy="1295400"/>
            <a:chOff x="0" y="0"/>
            <a:chExt cx="2376487" cy="1295400"/>
          </a:xfrm>
        </p:grpSpPr>
        <p:sp>
          <p:nvSpPr>
            <p:cNvPr id="86028" name="AutoShape 12">
              <a:extLst>
                <a:ext uri="{FF2B5EF4-FFF2-40B4-BE49-F238E27FC236}">
                  <a16:creationId xmlns:a16="http://schemas.microsoft.com/office/drawing/2014/main" id="{24D2923B-E27B-8541-807C-530EAD04CEBF}"/>
                </a:ext>
              </a:extLst>
            </p:cNvPr>
            <p:cNvSpPr>
              <a:spLocks/>
            </p:cNvSpPr>
            <p:nvPr/>
          </p:nvSpPr>
          <p:spPr bwMode="auto">
            <a:xfrm>
              <a:off x="0" y="0"/>
              <a:ext cx="2376487" cy="1295400"/>
            </a:xfrm>
            <a:prstGeom prst="wedgeEllipseCallout">
              <a:avLst>
                <a:gd name="adj1" fmla="val -12815"/>
                <a:gd name="adj2" fmla="val 208575"/>
              </a:avLst>
            </a:prstGeom>
            <a:solidFill>
              <a:srgbClr val="FFFFFF"/>
            </a:solidFill>
            <a:ln w="9525" cap="flat" cmpd="sng">
              <a:solidFill>
                <a:srgbClr val="003366"/>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86029" name="Text Box 13">
              <a:extLst>
                <a:ext uri="{FF2B5EF4-FFF2-40B4-BE49-F238E27FC236}">
                  <a16:creationId xmlns:a16="http://schemas.microsoft.com/office/drawing/2014/main" id="{0AC977FC-5FE9-A749-B0F8-EDA3D115681D}"/>
                </a:ext>
              </a:extLst>
            </p:cNvPr>
            <p:cNvSpPr txBox="1">
              <a:spLocks/>
            </p:cNvSpPr>
            <p:nvPr/>
          </p:nvSpPr>
          <p:spPr bwMode="auto">
            <a:xfrm>
              <a:off x="398510" y="429165"/>
              <a:ext cx="1936215" cy="437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p>
              <a:pPr marL="0" marR="0" lvl="0" indent="0" algn="l" defTabSz="914400" rtl="1"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3366"/>
                  </a:solidFill>
                  <a:effectLst/>
                  <a:uLnTx/>
                  <a:uFillTx/>
                  <a:latin typeface="Arial" panose="020B0604020202020204" pitchFamily="34" charset="0"/>
                  <a:cs typeface="Arial" panose="020B0604020202020204" pitchFamily="34" charset="0"/>
                  <a:sym typeface="Arial" panose="020B0604020202020204" pitchFamily="34" charset="0"/>
                </a:rPr>
                <a:t>هل يجب أن نشك ؟</a:t>
              </a:r>
            </a:p>
          </p:txBody>
        </p:sp>
      </p:grpSp>
      <p:sp>
        <p:nvSpPr>
          <p:cNvPr id="86030" name="Text Box 14" descr="Text Box 9">
            <a:extLst>
              <a:ext uri="{FF2B5EF4-FFF2-40B4-BE49-F238E27FC236}">
                <a16:creationId xmlns:a16="http://schemas.microsoft.com/office/drawing/2014/main" id="{9B7D3038-0AF8-7448-8794-23F7B31701BA}"/>
              </a:ext>
            </a:extLst>
          </p:cNvPr>
          <p:cNvSpPr txBox="1">
            <a:spLocks/>
          </p:cNvSpPr>
          <p:nvPr/>
        </p:nvSpPr>
        <p:spPr bwMode="auto">
          <a:xfrm>
            <a:off x="7862888" y="26988"/>
            <a:ext cx="1196975" cy="858837"/>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marL="0" marR="0" lvl="0" indent="0" algn="ctr" defTabSz="914400" rtl="1"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62</a:t>
            </a:r>
            <a:r>
              <a:rPr kumimoji="0" lang="en-US" altLang="en-US" sz="2400" b="0" i="0" u="none" strike="noStrike" kern="1200" cap="none" spc="0" normalizeH="0" baseline="0" noProof="0">
                <a:ln>
                  <a:noFill/>
                </a:ln>
                <a:solidFill>
                  <a:srgbClr val="000000"/>
                </a:solidFill>
                <a:effectLst/>
                <a:uLnTx/>
                <a:uFillTx/>
                <a:latin typeface="ＭＳ Ｐゴシック" panose="020B0600070205080204" pitchFamily="34" charset="-128"/>
                <a:ea typeface="ＭＳ Ｐゴシック" panose="020B0600070205080204" pitchFamily="34" charset="-128"/>
                <a:cs typeface="ＭＳ Ｐゴシック" panose="020B0600070205080204" pitchFamily="34" charset="-128"/>
                <a:sym typeface="ＭＳ Ｐゴシック" panose="020B0600070205080204" pitchFamily="34" charset="-128"/>
              </a:rPr>
              <a:t>ب</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(2)</a:t>
            </a:r>
          </a:p>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63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wipe(down)">
                                      <p:cBhvr>
                                        <p:cTn id="7" dur="500"/>
                                        <p:tgtEl>
                                          <p:spTgt spid="86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6024"/>
                                        </p:tgtEl>
                                        <p:attrNameLst>
                                          <p:attrName>style.visibility</p:attrName>
                                        </p:attrNameLst>
                                      </p:cBhvr>
                                      <p:to>
                                        <p:strVal val="visible"/>
                                      </p:to>
                                    </p:set>
                                    <p:animEffect transition="in" filter="wipe(down)">
                                      <p:cBhvr>
                                        <p:cTn id="12" dur="500"/>
                                        <p:tgtEl>
                                          <p:spTgt spid="860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6027"/>
                                        </p:tgtEl>
                                        <p:attrNameLst>
                                          <p:attrName>style.visibility</p:attrName>
                                        </p:attrNameLst>
                                      </p:cBhvr>
                                      <p:to>
                                        <p:strVal val="visible"/>
                                      </p:to>
                                    </p:set>
                                    <p:animEffect transition="in" filter="wipe(down)">
                                      <p:cBhvr>
                                        <p:cTn id="17"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1543D4-1B97-2547-8D38-029ECBC22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2773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7600" y="309282"/>
            <a:ext cx="5257800" cy="392009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ماذا ستقول؟</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أكتب إجابتك على ورقة</a:t>
            </a:r>
            <a:endParaRPr lang="en-US" sz="36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027730"/>
            <a:ext cx="9144000" cy="1830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i="1" dirty="0">
                <a:effectLst>
                  <a:glow rad="127000">
                    <a:srgbClr val="000000"/>
                  </a:glow>
                </a:effectLst>
                <a:latin typeface="Arial" panose="020B0604020202020204" pitchFamily="34" charset="0"/>
                <a:ea typeface="ＭＳ Ｐゴシック" charset="0"/>
                <a:cs typeface="Arial" panose="020B0604020202020204" pitchFamily="34" charset="0"/>
              </a:rPr>
              <a:t>إذا تعرض شخص لحادث سيارة ولديه دقيقة واحدة ليعيشها.</a:t>
            </a:r>
          </a:p>
          <a:p>
            <a:pPr defTabSz="914400">
              <a:defRPr/>
            </a:pPr>
            <a:r>
              <a:rPr lang="ar-JO" sz="3200" b="1" i="1" dirty="0">
                <a:effectLst>
                  <a:glow rad="127000">
                    <a:srgbClr val="000000"/>
                  </a:glow>
                </a:effectLst>
                <a:latin typeface="Arial" panose="020B0604020202020204" pitchFamily="34" charset="0"/>
                <a:ea typeface="ＭＳ Ｐゴシック" charset="0"/>
                <a:cs typeface="Arial" panose="020B0604020202020204" pitchFamily="34" charset="0"/>
              </a:rPr>
              <a:t> ثم قال لك </a:t>
            </a:r>
            <a:r>
              <a:rPr lang="ar-JO" sz="3200" b="1" i="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كيف أعرف إن كنت سأذهب إلى السماء؟</a:t>
            </a:r>
            <a:endParaRPr lang="en-US" sz="3200" b="1" i="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636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سجان فيلبي</a:t>
            </a:r>
            <a:br>
              <a:rPr lang="ar-JO" sz="4800" b="1" dirty="0">
                <a:latin typeface="Arial" panose="020B0604020202020204" pitchFamily="34" charset="0"/>
                <a:ea typeface="ＭＳ Ｐゴシック" charset="0"/>
                <a:cs typeface="Arial" panose="020B0604020202020204" pitchFamily="34" charset="0"/>
              </a:rPr>
            </a:br>
            <a:r>
              <a:rPr lang="ar-JO" sz="4800" b="1" dirty="0">
                <a:latin typeface="Arial" panose="020B0604020202020204" pitchFamily="34" charset="0"/>
                <a:ea typeface="ＭＳ Ｐゴシック" charset="0"/>
                <a:cs typeface="Arial" panose="020B0604020202020204" pitchFamily="34" charset="0"/>
              </a:rPr>
              <a:t>(أعمال 16)</a:t>
            </a:r>
            <a:endParaRPr lang="en-US" sz="48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8539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34" charset="0"/>
              <a:ea typeface="ＭＳ Ｐゴシック" pitchFamily="34" charset="-128"/>
              <a:cs typeface="ＭＳ Ｐゴシック" charset="0"/>
            </a:endParaRPr>
          </a:p>
        </p:txBody>
      </p:sp>
      <p:sp>
        <p:nvSpPr>
          <p:cNvPr id="371714" name="Rectangle 2"/>
          <p:cNvSpPr>
            <a:spLocks noGrp="1" noChangeArrowheads="1"/>
          </p:cNvSpPr>
          <p:nvPr>
            <p:ph type="title"/>
          </p:nvPr>
        </p:nvSpPr>
        <p:spPr>
          <a:xfrm>
            <a:off x="5076056" y="277812"/>
            <a:ext cx="3816424" cy="3295204"/>
          </a:xfrm>
        </p:spPr>
        <p:txBody>
          <a:bodyPr/>
          <a:lstStyle/>
          <a:p>
            <a:pPr eaLnBrk="1" hangingPunct="1">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زلزال</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أوه لا</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هرب المساجين</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5088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latin typeface="Arial" panose="020B0604020202020204" pitchFamily="34" charset="0"/>
              <a:ea typeface="ＭＳ Ｐゴシック" pitchFamily="24" charset="-128"/>
              <a:cs typeface="Arial" panose="020B0604020202020204" pitchFamily="34" charset="0"/>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558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1714" name="Rectangle 2"/>
          <p:cNvSpPr>
            <a:spLocks noGrp="1" noChangeArrowheads="1"/>
          </p:cNvSpPr>
          <p:nvPr>
            <p:ph type="title"/>
          </p:nvPr>
        </p:nvSpPr>
        <p:spPr>
          <a:xfrm>
            <a:off x="5004051" y="332658"/>
            <a:ext cx="3672408" cy="3079179"/>
          </a:xfrm>
          <a:noFill/>
          <a:ln w="9525">
            <a:noFill/>
            <a:miter lim="800000"/>
            <a:headEnd/>
            <a:tailEnd/>
          </a:ln>
          <a:effectLst/>
        </p:spPr>
        <p:txBody>
          <a:bodyPr vert="horz" wrap="square" lIns="91334" tIns="45667" rIns="91334" bIns="45667" numCol="1" anchor="ctr" anchorCtr="0" compatLnSpc="1">
            <a:prstTxWarp prst="textNoShape">
              <a:avLst/>
            </a:prstTxWarp>
          </a:bodyPr>
          <a:lstStyle/>
          <a:p>
            <a:pPr eaLnBrk="1" hangingPunct="1"/>
            <a:r>
              <a:rPr lang="ar-SA" sz="5400" b="1" dirty="0">
                <a:solidFill>
                  <a:srgbClr val="313133"/>
                </a:solidFill>
                <a:effectLst/>
                <a:latin typeface="Arial" panose="020B0604020202020204" pitchFamily="34" charset="0"/>
                <a:ea typeface="ＭＳ Ｐゴシック" charset="0"/>
                <a:cs typeface="Arial" panose="020B0604020202020204" pitchFamily="34" charset="0"/>
              </a:rPr>
              <a:t>يَا سَيِّدَيَّ </a:t>
            </a:r>
            <a:br>
              <a:rPr lang="ar-JO" sz="5400" b="1" dirty="0">
                <a:solidFill>
                  <a:srgbClr val="313133"/>
                </a:solidFill>
                <a:effectLst/>
                <a:latin typeface="Arial" panose="020B0604020202020204" pitchFamily="34" charset="0"/>
                <a:ea typeface="ＭＳ Ｐゴシック" charset="0"/>
                <a:cs typeface="Arial" panose="020B0604020202020204" pitchFamily="34" charset="0"/>
              </a:rPr>
            </a:br>
            <a:r>
              <a:rPr lang="ar-SA" sz="5400" b="1" dirty="0">
                <a:solidFill>
                  <a:srgbClr val="313133"/>
                </a:solidFill>
                <a:effectLst/>
                <a:latin typeface="Arial" panose="020B0604020202020204" pitchFamily="34" charset="0"/>
                <a:ea typeface="ＭＳ Ｐゴシック" charset="0"/>
                <a:cs typeface="Arial" panose="020B0604020202020204" pitchFamily="34" charset="0"/>
              </a:rPr>
              <a:t>مَاذَا يَنْبَغِي </a:t>
            </a:r>
            <a:br>
              <a:rPr lang="ar-JO" sz="5400" b="1" dirty="0">
                <a:solidFill>
                  <a:srgbClr val="313133"/>
                </a:solidFill>
                <a:effectLst/>
                <a:latin typeface="Arial" panose="020B0604020202020204" pitchFamily="34" charset="0"/>
                <a:ea typeface="ＭＳ Ｐゴシック" charset="0"/>
                <a:cs typeface="Arial" panose="020B0604020202020204" pitchFamily="34" charset="0"/>
              </a:rPr>
            </a:br>
            <a:r>
              <a:rPr lang="ar-SA" sz="5400" b="1" dirty="0">
                <a:solidFill>
                  <a:srgbClr val="313133"/>
                </a:solidFill>
                <a:effectLst/>
                <a:latin typeface="Arial" panose="020B0604020202020204" pitchFamily="34" charset="0"/>
                <a:ea typeface="ＭＳ Ｐゴシック" charset="0"/>
                <a:cs typeface="Arial" panose="020B0604020202020204" pitchFamily="34" charset="0"/>
              </a:rPr>
              <a:t>أَنْ أَفْعَلَ </a:t>
            </a:r>
            <a:br>
              <a:rPr lang="ar-JO" sz="5400" b="1" dirty="0">
                <a:solidFill>
                  <a:srgbClr val="313133"/>
                </a:solidFill>
                <a:effectLst/>
                <a:latin typeface="Arial" panose="020B0604020202020204" pitchFamily="34" charset="0"/>
                <a:ea typeface="ＭＳ Ｐゴシック" charset="0"/>
                <a:cs typeface="Arial" panose="020B0604020202020204" pitchFamily="34" charset="0"/>
              </a:rPr>
            </a:br>
            <a:r>
              <a:rPr lang="ar-SA" sz="5400" b="1" dirty="0">
                <a:solidFill>
                  <a:srgbClr val="313133"/>
                </a:solidFill>
                <a:effectLst/>
                <a:latin typeface="Arial" panose="020B0604020202020204" pitchFamily="34" charset="0"/>
                <a:ea typeface="ＭＳ Ｐゴシック" charset="0"/>
                <a:cs typeface="Arial" panose="020B0604020202020204" pitchFamily="34" charset="0"/>
              </a:rPr>
              <a:t>لِكَيْ أَخْلُصَ؟</a:t>
            </a:r>
            <a:endParaRPr lang="en-US" sz="5400" b="1" dirty="0">
              <a:solidFill>
                <a:srgbClr val="313133"/>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6944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ar-SA" sz="6000" b="1" dirty="0">
                <a:solidFill>
                  <a:srgbClr val="313133"/>
                </a:solidFill>
                <a:effectLst/>
                <a:latin typeface="Arial" panose="020B0604020202020204" pitchFamily="34" charset="0"/>
                <a:ea typeface="ＭＳ Ｐゴシック" charset="0"/>
                <a:cs typeface="Arial" panose="020B0604020202020204" pitchFamily="34" charset="0"/>
              </a:rPr>
              <a:t>آمِنْ بِالرَّبِّ يَسُوعَ الْمَسِيحِ فَتَخْلُصَ أَنْتَ وَأَهْلُ بَيْتِكَ. </a:t>
            </a:r>
          </a:p>
        </p:txBody>
      </p:sp>
    </p:spTree>
    <p:extLst>
      <p:ext uri="{BB962C8B-B14F-4D97-AF65-F5344CB8AC3E}">
        <p14:creationId xmlns:p14="http://schemas.microsoft.com/office/powerpoint/2010/main" val="787473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latin typeface="Arial" panose="020B0604020202020204" pitchFamily="34" charset="0"/>
              <a:ea typeface="ＭＳ Ｐゴシック" pitchFamily="24" charset="-128"/>
              <a:cs typeface="Arial" panose="020B0604020202020204" pitchFamily="34" charset="0"/>
            </a:endParaRPr>
          </a:p>
        </p:txBody>
      </p:sp>
      <p:pic>
        <p:nvPicPr>
          <p:cNvPr id="217091"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07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i="1" dirty="0">
                <a:latin typeface="Arial" panose="020B0604020202020204" pitchFamily="34" charset="0"/>
                <a:ea typeface="ＭＳ Ｐゴシック" charset="0"/>
                <a:cs typeface="Arial" panose="020B0604020202020204" pitchFamily="34" charset="0"/>
              </a:rPr>
              <a:t>يسوع هو الله دائماً</a:t>
            </a:r>
            <a:endParaRPr lang="en-US"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والكلمة كان 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وكان الكلمة 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Arial" panose="020B0604020202020204" pitchFamily="34" charset="0"/>
              <a:ea typeface="ＭＳ Ｐゴシック" charset="0"/>
              <a:cs typeface="Arial" panose="020B0604020202020204" pitchFamily="34"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711385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b="1" i="1" u="sng" dirty="0">
                <a:latin typeface="Arial" panose="020B0604020202020204" pitchFamily="34" charset="0"/>
                <a:ea typeface="ＭＳ Ｐゴシック" charset="0"/>
                <a:cs typeface="Arial" panose="020B0604020202020204" pitchFamily="34" charset="0"/>
              </a:rPr>
              <a:t>صار الله إنساناً في يسوع</a:t>
            </a:r>
            <a:endParaRPr lang="en-US" dirty="0">
              <a:latin typeface="Arial" panose="020B0604020202020204" pitchFamily="34" charset="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r" defTabSz="914400" rtl="1" eaLnBrk="1" fontAlgn="base" latinLnBrk="0" hangingPunct="1">
              <a:lnSpc>
                <a:spcPct val="90000"/>
              </a:lnSpc>
              <a:spcBef>
                <a:spcPct val="20000"/>
              </a:spcBef>
              <a:spcAft>
                <a:spcPct val="0"/>
              </a:spcAft>
              <a:buClr>
                <a:srgbClr val="86D1EC"/>
              </a:buClr>
              <a:buSzPct val="90000"/>
              <a:buFontTx/>
              <a:buBlip>
                <a:blip r:embed="rId4"/>
              </a:buBlip>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والكلمة صار جسداً وحل بيننا ورأينا مجده مجداً كما لوحيد من الآب مملوءا نعمة وحقاً (يوحنا 1: 14)</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63"/>
            <a:ext cx="42672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Arial"/>
              </a:rPr>
              <a:t>يسوع</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Arial"/>
              </a:rPr>
              <a:t>أنا والآب                 واحد</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Arial"/>
              </a:rPr>
              <a:t>يو 10: 30</a:t>
            </a:r>
            <a:endPar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b="1" dirty="0">
                <a:solidFill>
                  <a:schemeClr val="bg1"/>
                </a:solidFill>
                <a:latin typeface="Arial"/>
                <a:ea typeface="+mj-ea"/>
                <a:cs typeface="Arial"/>
              </a:rPr>
              <a:t>إيمان القرن الأول بالألوهية</a:t>
            </a:r>
            <a:endParaRPr lang="en-US" b="1" dirty="0">
              <a:solidFill>
                <a:schemeClr val="bg1"/>
              </a:solidFill>
              <a:latin typeface="Arial"/>
              <a:ea typeface="+mj-ea"/>
              <a:cs typeface="Arial"/>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Arial"/>
              </a:rPr>
              <a:t>بطرس </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Arial"/>
              </a:rPr>
              <a:t>إلهنا والمخلص       يسوع المسيح</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Arial"/>
              </a:rPr>
              <a:t>2 بط 1: 1</a:t>
            </a:r>
            <a:endPar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768011" name="Text Box 11"/>
          <p:cNvSpPr txBox="1">
            <a:spLocks noChangeArrowheads="1"/>
          </p:cNvSpPr>
          <p:nvPr/>
        </p:nvSpPr>
        <p:spPr bwMode="auto">
          <a:xfrm>
            <a:off x="1" y="4098963"/>
            <a:ext cx="4572000" cy="2584877"/>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الآب</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عب 1: 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63"/>
            <a:ext cx="36576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Arial"/>
              </a:rPr>
              <a:t>بولس</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Arial"/>
              </a:rPr>
              <a:t>يسوع رباً            على الكل</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128"/>
                <a:cs typeface="Arial"/>
              </a:rPr>
              <a:t>رو 9: 5</a:t>
            </a:r>
            <a:endPar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69395"/>
            <a:ext cx="9205214" cy="6416217"/>
          </a:xfrm>
          <a:prstGeom prst="rect">
            <a:avLst/>
          </a:prstGeom>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الإنجيل هو ...</a:t>
            </a:r>
            <a:endParaRPr lang="en-US" sz="3600" b="1" i="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20835" name="Title 1"/>
          <p:cNvSpPr txBox="1">
            <a:spLocks/>
          </p:cNvSpPr>
          <p:nvPr/>
        </p:nvSpPr>
        <p:spPr bwMode="auto">
          <a:xfrm>
            <a:off x="3045697" y="1052736"/>
            <a:ext cx="6084887"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الأخبار السارة</a:t>
            </a:r>
            <a:endParaRPr lang="en-US" sz="4400" b="1" i="1" dirty="0">
              <a:solidFill>
                <a:srgbClr val="000000"/>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253941"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ar-JO" b="1" dirty="0">
                <a:solidFill>
                  <a:schemeClr val="bg1"/>
                </a:solidFill>
                <a:latin typeface="Arial" panose="020B0604020202020204" pitchFamily="34" charset="0"/>
                <a:ea typeface="ＭＳ Ｐゴシック" charset="0"/>
                <a:cs typeface="Arial" panose="020B0604020202020204" pitchFamily="34" charset="0"/>
              </a:rPr>
              <a:t>الإنسان</a:t>
            </a:r>
            <a:endParaRPr lang="en-US" b="1" i="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itle 1"/>
          <p:cNvSpPr txBox="1">
            <a:spLocks/>
          </p:cNvSpPr>
          <p:nvPr/>
        </p:nvSpPr>
        <p:spPr bwMode="auto">
          <a:xfrm>
            <a:off x="6866474" y="3724270"/>
            <a:ext cx="2131517" cy="1052513"/>
          </a:xfrm>
          <a:prstGeom prst="rect">
            <a:avLst/>
          </a:prstGeom>
          <a:solidFill>
            <a:srgbClr val="23222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r>
              <a:rPr lang="ar-JO" b="1" dirty="0">
                <a:solidFill>
                  <a:schemeClr val="bg1"/>
                </a:solidFill>
                <a:latin typeface="Arial" panose="020B0604020202020204" pitchFamily="34" charset="0"/>
                <a:ea typeface="ＭＳ Ｐゴシック" charset="0"/>
                <a:cs typeface="Arial" panose="020B0604020202020204" pitchFamily="34" charset="0"/>
              </a:rPr>
              <a:t>الله</a:t>
            </a:r>
            <a:endParaRPr lang="en-US" b="1" i="1" dirty="0">
              <a:solidFill>
                <a:schemeClr val="bg1"/>
              </a:solidFill>
              <a:latin typeface="Arial" panose="020B0604020202020204" pitchFamily="34" charset="0"/>
              <a:ea typeface="ＭＳ Ｐゴシック" charset="0"/>
              <a:cs typeface="Arial" panose="020B0604020202020204" pitchFamily="34" charset="0"/>
            </a:endParaRPr>
          </a:p>
        </p:txBody>
      </p:sp>
      <p:grpSp>
        <p:nvGrpSpPr>
          <p:cNvPr id="8" name="Group 7"/>
          <p:cNvGrpSpPr/>
          <p:nvPr/>
        </p:nvGrpSpPr>
        <p:grpSpPr>
          <a:xfrm>
            <a:off x="2653636" y="1705429"/>
            <a:ext cx="3756840" cy="4862285"/>
            <a:chOff x="2653636" y="1705429"/>
            <a:chExt cx="3756840" cy="4862285"/>
          </a:xfrm>
        </p:grpSpPr>
        <p:sp>
          <p:nvSpPr>
            <p:cNvPr id="9" name="Rectangle 8"/>
            <p:cNvSpPr/>
            <p:nvPr/>
          </p:nvSpPr>
          <p:spPr bwMode="auto">
            <a:xfrm>
              <a:off x="4220173" y="1705429"/>
              <a:ext cx="726780" cy="4862285"/>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 name="Rectangle 9"/>
            <p:cNvSpPr/>
            <p:nvPr/>
          </p:nvSpPr>
          <p:spPr bwMode="auto">
            <a:xfrm rot="16200000">
              <a:off x="4168666" y="1665487"/>
              <a:ext cx="726780" cy="3756840"/>
            </a:xfrm>
            <a:prstGeom prst="rect">
              <a:avLst/>
            </a:prstGeom>
            <a:solidFill>
              <a:srgbClr val="8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3" name="Title 1"/>
          <p:cNvSpPr txBox="1">
            <a:spLocks/>
          </p:cNvSpPr>
          <p:nvPr/>
        </p:nvSpPr>
        <p:spPr bwMode="auto">
          <a:xfrm>
            <a:off x="2653636" y="3196989"/>
            <a:ext cx="3756840" cy="86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يسوع المسيح</a:t>
            </a:r>
            <a:endParaRPr lang="en-US" sz="3600"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98851"/>
      </p:ext>
    </p:extLst>
  </p:cSld>
  <p:clrMapOvr>
    <a:masterClrMapping/>
  </p:clrMapOvr>
  <p:transition>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874000" cy="3403600"/>
          </a:xfrm>
          <a:prstGeom prst="rect">
            <a:avLst/>
          </a:prstGeom>
        </p:spPr>
      </p:pic>
      <p:sp>
        <p:nvSpPr>
          <p:cNvPr id="900098" name="Rectangle 2"/>
          <p:cNvSpPr>
            <a:spLocks noGrp="1" noChangeArrowheads="1"/>
          </p:cNvSpPr>
          <p:nvPr>
            <p:ph type="ctrTitle"/>
          </p:nvPr>
        </p:nvSpPr>
        <p:spPr>
          <a:xfrm>
            <a:off x="0" y="3429000"/>
            <a:ext cx="9144000" cy="78692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ما هي رسالة الإنجيل التي تخلصنا؟</a:t>
            </a:r>
            <a:endParaRPr lang="en-US" sz="36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935596" y="4509120"/>
            <a:ext cx="7272808" cy="22333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"نجتهد في سبيل الإيمان المسلم مرة للقديسين" (يهوذا 3) إذا كنا لا نعرف حتى ما هو هذا الإيمان؟</a:t>
            </a:r>
            <a:endParaRPr lang="en-US"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ar-JO" b="1" kern="0" dirty="0">
                <a:solidFill>
                  <a:srgbClr val="FFFFFF"/>
                </a:solidFill>
                <a:latin typeface="Arial" panose="020B0604020202020204" pitchFamily="34" charset="0"/>
                <a:cs typeface="Arial" panose="020B0604020202020204" pitchFamily="34" charset="0"/>
              </a:rPr>
              <a:t>68</a:t>
            </a:r>
            <a:endParaRPr lang="en-US" b="1"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04197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9144000" cy="1143000"/>
          </a:xfrm>
          <a:effectLst>
            <a:outerShdw blurRad="50800" dist="35921" dir="2700000" algn="ctr" rotWithShape="0">
              <a:srgbClr val="000000">
                <a:alpha val="42999"/>
              </a:srgbClr>
            </a:outerShdw>
          </a:effectLst>
        </p:spPr>
        <p:txBody>
          <a:bodyPr/>
          <a:lstStyle/>
          <a:p>
            <a:pPr>
              <a:defRPr/>
            </a:pPr>
            <a:r>
              <a:rPr lang="ar-JO" sz="5400" dirty="0">
                <a:solidFill>
                  <a:srgbClr val="FFFFFF"/>
                </a:solidFill>
                <a:latin typeface="Arial" panose="020B0604020202020204" pitchFamily="34" charset="0"/>
                <a:ea typeface="ヒラギノ角ゴ Pro W3" charset="0"/>
                <a:cs typeface="Arial" panose="020B0604020202020204" pitchFamily="34" charset="0"/>
              </a:rPr>
              <a:t>ما هو الإنجيل ؟</a:t>
            </a:r>
            <a:endParaRPr lang="en-US" sz="5400" dirty="0">
              <a:solidFill>
                <a:srgbClr val="FFFFFF"/>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ar-JO" b="1" dirty="0">
                <a:solidFill>
                  <a:srgbClr val="FFFFFF"/>
                </a:solidFill>
                <a:latin typeface="Arial" panose="020B0604020202020204" pitchFamily="34" charset="0"/>
                <a:ea typeface="ヒラギノ角ゴ Pro W3" charset="0"/>
                <a:cs typeface="Arial" panose="020B0604020202020204" pitchFamily="34" charset="0"/>
              </a:rPr>
              <a:t>الإنجيل </a:t>
            </a:r>
            <a:r>
              <a:rPr lang="ar-JO" b="1" dirty="0">
                <a:solidFill>
                  <a:srgbClr val="FFFF00"/>
                </a:solidFill>
                <a:latin typeface="Arial" panose="020B0604020202020204" pitchFamily="34" charset="0"/>
                <a:ea typeface="ヒラギノ角ゴ Pro W3" charset="0"/>
                <a:cs typeface="Arial" panose="020B0604020202020204" pitchFamily="34" charset="0"/>
              </a:rPr>
              <a:t>الكامل</a:t>
            </a:r>
            <a:endParaRPr lang="en-US" b="1" dirty="0">
              <a:solidFill>
                <a:srgbClr val="FFFF00"/>
              </a:solidFill>
              <a:latin typeface="Arial" panose="020B0604020202020204" pitchFamily="34" charset="0"/>
              <a:ea typeface="ヒラギノ角ゴ Pro W3"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73533240"/>
              </p:ext>
            </p:extLst>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المسيح مات من أجل خطايانا</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دفن</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8" name="TextBox 7"/>
          <p:cNvSpPr txBox="1">
            <a:spLocks noChangeArrowheads="1"/>
          </p:cNvSpPr>
          <p:nvPr/>
        </p:nvSpPr>
        <p:spPr bwMode="auto">
          <a:xfrm>
            <a:off x="152401" y="3468688"/>
            <a:ext cx="2209800" cy="954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وأنه قام في اليوم الثالث</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1 كو 15: 3-4</a:t>
            </a:r>
            <a:endParaRPr kumimoji="0" lang="en-US" sz="2800" b="0" i="1" u="none" strike="noStrike" kern="120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فإنني سلمت إليكم ... الأخبار السارة (الإنجيل)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rPr>
              <a:t>ما قبلته أنا أيضاً</a:t>
            </a:r>
            <a:endPar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p:txBody>
      </p:sp>
      <p:sp>
        <p:nvSpPr>
          <p:cNvPr id="2" name="Title 1"/>
          <p:cNvSpPr>
            <a:spLocks noGrp="1"/>
          </p:cNvSpPr>
          <p:nvPr>
            <p:ph type="ctrTitle"/>
          </p:nvPr>
        </p:nvSpPr>
        <p:spPr>
          <a:xfrm>
            <a:off x="76200" y="152400"/>
            <a:ext cx="9144000" cy="914400"/>
          </a:xfrm>
        </p:spPr>
        <p:txBody>
          <a:bodyPr/>
          <a:lstStyle/>
          <a:p>
            <a:pPr>
              <a:defRPr/>
            </a:pPr>
            <a:r>
              <a:rPr lang="ar-JO" sz="5400" b="1" i="1" dirty="0">
                <a:solidFill>
                  <a:schemeClr val="bg1"/>
                </a:solidFill>
                <a:latin typeface="Arial" panose="020B0604020202020204" pitchFamily="34" charset="0"/>
                <a:ea typeface="ヒラギノ角ゴ Pro W3" charset="0"/>
                <a:cs typeface="Arial" panose="020B0604020202020204" pitchFamily="34" charset="0"/>
              </a:rPr>
              <a:t>ما الفرق ؟</a:t>
            </a:r>
            <a:endParaRPr lang="en-US" sz="5400" b="1" i="1" dirty="0">
              <a:solidFill>
                <a:schemeClr val="bg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615106161"/>
              </p:ext>
            </p:extLst>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6565" name="Picture 5" descr="DeathDicken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43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76DC25C-596D-EC41-A5BE-1044C6E69FB0}"/>
                                            </p:graphicEl>
                                          </p:spTgt>
                                        </p:tgtEl>
                                        <p:attrNameLst>
                                          <p:attrName>style.visibility</p:attrName>
                                        </p:attrNameLst>
                                      </p:cBhvr>
                                      <p:to>
                                        <p:strVal val="visible"/>
                                      </p:to>
                                    </p:set>
                                    <p:animEffect transition="in" filter="wipe(down)">
                                      <p:cBhvr>
                                        <p:cTn id="7" dur="500"/>
                                        <p:tgtEl>
                                          <p:spTgt spid="4">
                                            <p:graphicEl>
                                              <a:dgm id="{D76DC25C-596D-EC41-A5BE-1044C6E69FB0}"/>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C1BE93AB-A0D0-C243-957E-EAE81D4B64BA}"/>
                                            </p:graphicEl>
                                          </p:spTgt>
                                        </p:tgtEl>
                                        <p:attrNameLst>
                                          <p:attrName>style.visibility</p:attrName>
                                        </p:attrNameLst>
                                      </p:cBhvr>
                                      <p:to>
                                        <p:strVal val="visible"/>
                                      </p:to>
                                    </p:set>
                                    <p:animEffect transition="in" filter="wipe(down)">
                                      <p:cBhvr>
                                        <p:cTn id="11" dur="500"/>
                                        <p:tgtEl>
                                          <p:spTgt spid="4">
                                            <p:graphicEl>
                                              <a:dgm id="{C1BE93AB-A0D0-C243-957E-EAE81D4B64BA}"/>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A42B88D9-872F-F246-B082-6E2FFF3800AA}"/>
                                            </p:graphicEl>
                                          </p:spTgt>
                                        </p:tgtEl>
                                        <p:attrNameLst>
                                          <p:attrName>style.visibility</p:attrName>
                                        </p:attrNameLst>
                                      </p:cBhvr>
                                      <p:to>
                                        <p:strVal val="visible"/>
                                      </p:to>
                                    </p:set>
                                    <p:animEffect transition="in" filter="wipe(down)">
                                      <p:cBhvr>
                                        <p:cTn id="15" dur="500"/>
                                        <p:tgtEl>
                                          <p:spTgt spid="4">
                                            <p:graphicEl>
                                              <a:dgm id="{A42B88D9-872F-F246-B082-6E2FFF3800A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914400"/>
          </a:xfrm>
          <a:effectLst>
            <a:outerShdw blurRad="63500" dist="35921" dir="2700000" algn="ctr" rotWithShape="0">
              <a:srgbClr val="000000">
                <a:alpha val="74998"/>
              </a:srgbClr>
            </a:outerShdw>
          </a:effectLst>
        </p:spPr>
        <p:txBody>
          <a:bodyPr/>
          <a:lstStyle/>
          <a:p>
            <a:pPr>
              <a:defRPr/>
            </a:pPr>
            <a:r>
              <a:rPr lang="ar-JO" sz="5400" b="1" i="1" dirty="0">
                <a:solidFill>
                  <a:schemeClr val="bg1"/>
                </a:solidFill>
                <a:latin typeface="Arial" panose="020B0604020202020204" pitchFamily="34" charset="0"/>
                <a:ea typeface="ヒラギノ角ゴ Pro W3" charset="0"/>
                <a:cs typeface="Arial" panose="020B0604020202020204" pitchFamily="34" charset="0"/>
              </a:rPr>
              <a:t>ما الفرق</a:t>
            </a:r>
            <a:endParaRPr lang="en-US" sz="5400" b="1" i="1" dirty="0">
              <a:solidFill>
                <a:schemeClr val="bg1"/>
              </a:solidFill>
              <a:latin typeface="Arial" panose="020B0604020202020204" pitchFamily="34" charset="0"/>
              <a:ea typeface="ヒラギノ角ゴ Pro W3"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2002814362"/>
              </p:ext>
            </p:extLst>
          </p:nvPr>
        </p:nvGraphicFramePr>
        <p:xfrm>
          <a:off x="990600" y="1397000"/>
          <a:ext cx="7162800"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a:spLocks noChangeArrowheads="1"/>
          </p:cNvSpPr>
          <p:nvPr/>
        </p:nvSpPr>
        <p:spPr bwMode="auto">
          <a:xfrm>
            <a:off x="76200" y="914400"/>
            <a:ext cx="2209800" cy="4811574"/>
          </a:xfrm>
          <a:prstGeom prst="rect">
            <a:avLst/>
          </a:prstGeom>
          <a:noFill/>
          <a:ln w="9525">
            <a:noFill/>
            <a:miter lim="800000"/>
            <a:headEnd/>
            <a:tailEnd/>
          </a:ln>
          <a:effectLst>
            <a:outerShdw blurRad="50800" dist="35921" dir="2700000" algn="ctr" rotWithShape="0">
              <a:srgbClr val="000000">
                <a:alpha val="42999"/>
              </a:srgbClr>
            </a:outerShdw>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5 وأنه ظهر لصفا ثم للإثني عشر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6 وبعد ذلك ظهر دفعة واحدة لأكثر من خمسمئة أخ أكثرهم باق إلى الآن ولكن بعضهم قد رقدوا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7 وبعد ذلك ظهر ليعقوب ثم للرسل أجمعين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ar-JO"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panose="020B0604020202020204" pitchFamily="34" charset="0"/>
                <a:ea typeface="ＭＳ Ｐゴシック"/>
                <a:cs typeface="Arial" panose="020B0604020202020204" pitchFamily="34" charset="0"/>
              </a:rPr>
              <a:t>المسيح</a:t>
            </a:r>
            <a:br>
              <a:rPr lang="ar-JO"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panose="020B0604020202020204" pitchFamily="34" charset="0"/>
                <a:ea typeface="ＭＳ Ｐゴシック"/>
                <a:cs typeface="Arial" panose="020B0604020202020204" pitchFamily="34" charset="0"/>
              </a:rPr>
            </a:br>
            <a:r>
              <a:rPr lang="ar-JO"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panose="020B0604020202020204" pitchFamily="34" charset="0"/>
                <a:ea typeface="ＭＳ Ｐゴシック"/>
                <a:cs typeface="Arial" panose="020B0604020202020204" pitchFamily="34" charset="0"/>
              </a:rPr>
              <a:t>المُقام</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3" y="0"/>
            <a:ext cx="6866625" cy="9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algn="r"/>
            <a:r>
              <a:rPr lang="ar-JO" sz="4800" b="1" i="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panose="020B0604020202020204" pitchFamily="34" charset="0"/>
                <a:ea typeface="ＭＳ Ｐゴシック"/>
                <a:cs typeface="Arial" panose="020B0604020202020204" pitchFamily="34" charset="0"/>
              </a:rPr>
              <a:t>هل تشارك ...</a:t>
            </a:r>
            <a:endParaRPr lang="en-US" i="1"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647062" y="3727366"/>
            <a:ext cx="2162296" cy="254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a:lstStyle>
          <a:p>
            <a:pPr algn="l"/>
            <a:r>
              <a:rPr lang="ar-JO" sz="19900" b="1" i="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panose="020B0604020202020204" pitchFamily="34" charset="0"/>
                <a:ea typeface="ＭＳ Ｐゴシック"/>
                <a:cs typeface="Arial" panose="020B0604020202020204" pitchFamily="34" charset="0"/>
              </a:rPr>
              <a:t>؟</a:t>
            </a:r>
            <a:endParaRPr lang="en-US" sz="16600" i="1"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969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ar-JO" cap="none"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نحن بحاجة لنوال بِرّ الله –</a:t>
            </a:r>
            <a:br>
              <a:rPr lang="ar-JO" cap="none"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br>
            <a:r>
              <a:rPr lang="ar-JO" cap="none"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ولكن كيف؟</a:t>
            </a:r>
            <a:endParaRPr lang="en-US" cap="none"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ar-JO" sz="4000" b="1" dirty="0">
                <a:solidFill>
                  <a:schemeClr val="tx1"/>
                </a:solidFill>
                <a:latin typeface="Arial" panose="020B0604020202020204" pitchFamily="34" charset="0"/>
                <a:ea typeface="Accordance" panose="00000400000000000000" pitchFamily="2" charset="-78"/>
                <a:cs typeface="Arial" panose="020B0604020202020204" pitchFamily="34" charset="0"/>
              </a:rPr>
              <a:t>البِرّ في رسالة رومية</a:t>
            </a:r>
            <a:endParaRPr lang="en-US" sz="4000" dirty="0">
              <a:solidFill>
                <a:schemeClr val="tx1"/>
              </a:solidFill>
              <a:latin typeface="Arial" panose="020B0604020202020204" pitchFamily="34" charset="0"/>
              <a:ea typeface="Accordance" panose="00000400000000000000" pitchFamily="2" charset="-78"/>
              <a:cs typeface="Arial" panose="020B0604020202020204" pitchFamily="34" charset="0"/>
            </a:endParaRPr>
          </a:p>
        </p:txBody>
      </p:sp>
      <p:sp>
        <p:nvSpPr>
          <p:cNvPr id="620547"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145</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2708889601"/>
              </p:ext>
            </p:extLst>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1"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بِرّ</a:t>
                      </a: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 الله/ التبرير بالإيمان بالمسيح – ليس بالناموس</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الاصحاحات 1-11</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الاصحاحات 12-16</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موضحًا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البِرّ مطبقًا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لاهوتيًا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عمليًا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بماذا نؤمن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كيف نتصرف</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عموديًا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أفقيًا</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بالله</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rPr>
                        <a:t>العلاقة بالآخرين</a:t>
                      </a:r>
                      <a:endParaRPr kumimoji="0" lang="en-US" sz="2000" b="1" i="0" u="none" strike="noStrike" cap="none" normalizeH="0" baseline="0" dirty="0">
                        <a:ln>
                          <a:noFill/>
                        </a:ln>
                        <a:solidFill>
                          <a:srgbClr val="FFFFFF"/>
                        </a:solidFill>
                        <a:effectLst/>
                        <a:latin typeface="Arial" panose="020B0604020202020204" pitchFamily="34" charset="0"/>
                        <a:ea typeface="Accordance" panose="00000400000000000000" pitchFamily="2" charset="-7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ما الذي يجب عليك مشاركته للحصول           على عرض واضح للإنجيل؟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200" b="1" u="sng" dirty="0">
                <a:effectLst>
                  <a:glow rad="127000">
                    <a:schemeClr val="tx1"/>
                  </a:glow>
                </a:effectLst>
                <a:latin typeface="Arial" panose="020B0604020202020204" pitchFamily="34" charset="0"/>
                <a:ea typeface="ＭＳ Ｐゴシック" charset="0"/>
                <a:cs typeface="Arial" panose="020B0604020202020204" pitchFamily="34" charset="0"/>
              </a:rPr>
              <a:t>مشكلتنا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 لقد أخطأنا ضد إله قدوس</a:t>
            </a:r>
          </a:p>
          <a:p>
            <a:pPr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2. خطيتنا تستحق الموت</a:t>
            </a:r>
            <a:endParaRPr lang="en-US" sz="3200" b="1" u="sng"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200" b="1" u="sng" dirty="0">
                <a:effectLst>
                  <a:glow rad="127000">
                    <a:schemeClr val="tx1"/>
                  </a:glow>
                </a:effectLst>
                <a:latin typeface="Arial" panose="020B0604020202020204" pitchFamily="34" charset="0"/>
                <a:ea typeface="ＭＳ Ｐゴシック" charset="0"/>
                <a:cs typeface="Arial" panose="020B0604020202020204" pitchFamily="34" charset="0"/>
              </a:rPr>
              <a:t>حل الله</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3. صار الله إنساناً في يسوع المسيح</a:t>
            </a:r>
          </a:p>
          <a:p>
            <a:pPr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4. يسوع هو بديلنا على الصليب</a:t>
            </a:r>
            <a:endParaRPr lang="en-US" sz="3200" b="1" u="sng"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200" b="1" u="sng" dirty="0">
                <a:effectLst>
                  <a:glow rad="127000">
                    <a:schemeClr val="tx1"/>
                  </a:glow>
                </a:effectLst>
                <a:latin typeface="Arial" panose="020B0604020202020204" pitchFamily="34" charset="0"/>
                <a:ea typeface="ＭＳ Ｐゴシック" charset="0"/>
                <a:cs typeface="Arial" panose="020B0604020202020204" pitchFamily="34" charset="0"/>
              </a:rPr>
              <a:t>لدينا مسؤولية واحدة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446088" indent="-446088"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i="1" dirty="0">
                <a:effectLst>
                  <a:glow rad="127000">
                    <a:schemeClr val="tx1"/>
                  </a:glow>
                </a:effectLst>
                <a:latin typeface="Arial" panose="020B0604020202020204" pitchFamily="34" charset="0"/>
                <a:ea typeface="ＭＳ Ｐゴシック" charset="0"/>
                <a:cs typeface="Arial" panose="020B0604020202020204" pitchFamily="34" charset="0"/>
              </a:rPr>
              <a:t>الإيمان فقط بالمسيح فقط</a:t>
            </a:r>
            <a:endParaRPr lang="en-US" sz="36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glow rad="127000">
                    <a:schemeClr val="tx1"/>
                  </a:glow>
                </a:effectLst>
                <a:latin typeface="Arial" panose="020B0604020202020204" pitchFamily="34" charset="0"/>
                <a:ea typeface="ＭＳ Ｐゴシック" charset="0"/>
                <a:cs typeface="Arial" panose="020B0604020202020204" pitchFamily="34" charset="0"/>
              </a:rPr>
              <a:t>72-73</a:t>
            </a:r>
            <a:endParaRPr lang="en-US" sz="2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ar-JO" b="1" dirty="0">
                <a:solidFill>
                  <a:schemeClr val="bg1"/>
                </a:solidFill>
                <a:latin typeface="Arial" panose="020B0604020202020204" pitchFamily="34" charset="0"/>
                <a:ea typeface="ＭＳ Ｐゴシック" charset="-128"/>
                <a:cs typeface="Arial" panose="020B0604020202020204" pitchFamily="34" charset="0"/>
              </a:rPr>
              <a:t>الطريق الروماني</a:t>
            </a:r>
            <a:endParaRPr lang="en-US" dirty="0">
              <a:solidFill>
                <a:schemeClr val="bg1"/>
              </a:solidFill>
              <a:latin typeface="Arial" panose="020B0604020202020204" pitchFamily="34" charset="0"/>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ar-JO" b="1" kern="0" dirty="0">
                <a:solidFill>
                  <a:srgbClr val="FFFFFF"/>
                </a:solidFill>
                <a:latin typeface="Arial" panose="020B0604020202020204" pitchFamily="34" charset="0"/>
                <a:cs typeface="Arial" panose="020B0604020202020204" pitchFamily="34" charset="0"/>
              </a:rPr>
              <a:t>56</a:t>
            </a:r>
            <a:endParaRPr lang="en-US" b="1"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4507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8D7D5E1-48F0-9048-A01C-E52C7165D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962"/>
            <a:ext cx="9144000" cy="51350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التوبة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759117"/>
            <a:ext cx="9144000" cy="9478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 هي؟</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1777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ar-JO" b="1" dirty="0">
                <a:solidFill>
                  <a:schemeClr val="bg1"/>
                </a:solidFill>
                <a:latin typeface="Arial" panose="020B0604020202020204" pitchFamily="34" charset="0"/>
                <a:ea typeface="ＭＳ Ｐゴシック" charset="-128"/>
                <a:cs typeface="Arial" panose="020B0604020202020204" pitchFamily="34" charset="0"/>
              </a:rPr>
              <a:t>الطريق الروماني</a:t>
            </a:r>
            <a:endParaRPr lang="en-US" dirty="0">
              <a:solidFill>
                <a:schemeClr val="bg1"/>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ar-JO" b="1" kern="0" dirty="0">
                <a:solidFill>
                  <a:srgbClr val="FFFFFF"/>
                </a:solidFill>
                <a:latin typeface="Arial" panose="020B0604020202020204" pitchFamily="34" charset="0"/>
                <a:cs typeface="Arial" panose="020B0604020202020204" pitchFamily="34" charset="0"/>
              </a:rPr>
              <a:t>56</a:t>
            </a:r>
            <a:endParaRPr lang="en-US" b="1" kern="0" dirty="0">
              <a:solidFill>
                <a:srgbClr val="FFFFFF"/>
              </a:solidFill>
              <a:latin typeface="Arial" panose="020B0604020202020204" pitchFamily="34" charset="0"/>
              <a:cs typeface="Arial" panose="020B0604020202020204" pitchFamily="34" charset="0"/>
            </a:endParaRPr>
          </a:p>
        </p:txBody>
      </p:sp>
      <p:sp>
        <p:nvSpPr>
          <p:cNvPr id="6" name="文本框 2"/>
          <p:cNvSpPr txBox="1"/>
          <p:nvPr/>
        </p:nvSpPr>
        <p:spPr>
          <a:xfrm>
            <a:off x="2256303" y="3402555"/>
            <a:ext cx="4663001" cy="2274405"/>
          </a:xfrm>
          <a:prstGeom prst="rect">
            <a:avLst/>
          </a:prstGeom>
          <a:noFill/>
        </p:spPr>
        <p:txBody>
          <a:bodyPr wrap="square" rtlCol="0">
            <a:spAutoFit/>
          </a:bodyPr>
          <a:lstStyle/>
          <a:p>
            <a:pPr algn="ctr">
              <a:lnSpc>
                <a:spcPct val="120000"/>
              </a:lnSpc>
            </a:pPr>
            <a:r>
              <a:rPr kumimoji="1" lang="ar-JO"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rPr>
              <a:t>ألواح حجرية كبيرة</a:t>
            </a:r>
            <a:endParaRPr kumimoji="1" lang="en-US"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endParaRPr>
          </a:p>
          <a:p>
            <a:pPr algn="ctr">
              <a:lnSpc>
                <a:spcPct val="120000"/>
              </a:lnSpc>
            </a:pPr>
            <a:r>
              <a:rPr kumimoji="1" lang="ar-JO"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rPr>
              <a:t>الرمل والحصى والإسمنت</a:t>
            </a:r>
            <a:endParaRPr kumimoji="1" lang="en-US"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endParaRPr>
          </a:p>
          <a:p>
            <a:pPr algn="ctr">
              <a:lnSpc>
                <a:spcPct val="120000"/>
              </a:lnSpc>
            </a:pPr>
            <a:r>
              <a:rPr kumimoji="1" lang="ar-JO"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rPr>
              <a:t>الحصى في ملاط الإسمنت</a:t>
            </a:r>
            <a:endParaRPr kumimoji="1" lang="en-US"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endParaRPr>
          </a:p>
          <a:p>
            <a:pPr algn="ctr">
              <a:lnSpc>
                <a:spcPct val="120000"/>
              </a:lnSpc>
            </a:pPr>
            <a:r>
              <a:rPr kumimoji="1" lang="ar-JO"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rPr>
              <a:t>حجارة محطمة</a:t>
            </a:r>
            <a:endParaRPr kumimoji="1" lang="en-US"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endParaRPr>
          </a:p>
          <a:p>
            <a:pPr algn="ctr">
              <a:lnSpc>
                <a:spcPct val="120000"/>
              </a:lnSpc>
            </a:pPr>
            <a:r>
              <a:rPr kumimoji="1" lang="ar-JO"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rPr>
              <a:t>الرمال المضغوطة أو الأرض الجافة</a:t>
            </a:r>
          </a:p>
          <a:p>
            <a:pPr algn="ctr">
              <a:lnSpc>
                <a:spcPct val="120000"/>
              </a:lnSpc>
            </a:pPr>
            <a:endParaRPr kumimoji="1" lang="zh-CN" altLang="en-US" sz="2000" b="1" spc="200" dirty="0">
              <a:solidFill>
                <a:srgbClr val="FFFFFF"/>
              </a:solidFill>
              <a:effectLst>
                <a:glow rad="482600">
                  <a:schemeClr val="tx1"/>
                </a:glow>
              </a:effectLst>
              <a:latin typeface="Arial" panose="020B0604020202020204" pitchFamily="34" charset="0"/>
              <a:cs typeface="Arial" panose="020B0604020202020204" pitchFamily="34" charset="0"/>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algn="ctr"/>
            <a:r>
              <a:rPr lang="ar-JO" altLang="zh-CN" sz="2000" dirty="0">
                <a:latin typeface="Arial" panose="020B0604020202020204" pitchFamily="34" charset="0"/>
                <a:cs typeface="Arial" panose="020B0604020202020204" pitchFamily="34" charset="0"/>
              </a:rPr>
              <a:t>بعرض حوالي 24 قدم</a:t>
            </a:r>
            <a:endParaRPr lang="zh-CN" altLang="en-US" sz="2000" dirty="0">
              <a:latin typeface="Arial" panose="020B0604020202020204" pitchFamily="34" charset="0"/>
              <a:cs typeface="Arial" panose="020B0604020202020204" pitchFamily="34" charset="0"/>
            </a:endParaRPr>
          </a:p>
        </p:txBody>
      </p:sp>
      <p:sp>
        <p:nvSpPr>
          <p:cNvPr id="8" name="文本框 2"/>
          <p:cNvSpPr txBox="1"/>
          <p:nvPr/>
        </p:nvSpPr>
        <p:spPr>
          <a:xfrm>
            <a:off x="8760" y="5291701"/>
            <a:ext cx="2741448" cy="427746"/>
          </a:xfrm>
          <a:prstGeom prst="rect">
            <a:avLst/>
          </a:prstGeom>
          <a:noFill/>
        </p:spPr>
        <p:txBody>
          <a:bodyPr wrap="square" rtlCol="0">
            <a:spAutoFit/>
          </a:bodyPr>
          <a:lstStyle/>
          <a:p>
            <a:pPr>
              <a:lnSpc>
                <a:spcPct val="120000"/>
              </a:lnSpc>
            </a:pPr>
            <a:r>
              <a:rPr kumimoji="1" lang="ar-JO" altLang="zh-CN" sz="2000" b="1" spc="200" dirty="0">
                <a:solidFill>
                  <a:srgbClr val="FFFFFF"/>
                </a:solidFill>
                <a:effectLst>
                  <a:glow rad="482600">
                    <a:schemeClr val="tx1"/>
                  </a:glow>
                </a:effectLst>
                <a:latin typeface="Arial" panose="020B0604020202020204" pitchFamily="34" charset="0"/>
                <a:cs typeface="Arial" panose="020B0604020202020204" pitchFamily="34" charset="0"/>
              </a:rPr>
              <a:t>حفرة الصرف الصحي</a:t>
            </a:r>
            <a:endParaRPr kumimoji="1" lang="zh-CN" altLang="en-US" sz="2000" b="1" spc="200" dirty="0">
              <a:solidFill>
                <a:srgbClr val="FFFFFF"/>
              </a:solidFill>
              <a:effectLst>
                <a:glow rad="482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99295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ar-JO" b="1" dirty="0">
                <a:solidFill>
                  <a:schemeClr val="bg1"/>
                </a:solidFill>
                <a:latin typeface="Arial" panose="020B0604020202020204" pitchFamily="34" charset="0"/>
                <a:ea typeface="ＭＳ Ｐゴシック" charset="-128"/>
                <a:cs typeface="Arial" panose="020B0604020202020204" pitchFamily="34" charset="0"/>
              </a:rPr>
              <a:t>الطريق الروماني</a:t>
            </a:r>
            <a:endParaRPr lang="en-US" dirty="0">
              <a:solidFill>
                <a:schemeClr val="bg1"/>
              </a:solidFill>
              <a:latin typeface="Arial" panose="020B0604020202020204" pitchFamily="34" charset="0"/>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ar-JO" b="1" kern="0" dirty="0">
                <a:solidFill>
                  <a:srgbClr val="FFFFFF"/>
                </a:solidFill>
                <a:latin typeface="Arial" panose="020B0604020202020204" pitchFamily="34" charset="0"/>
                <a:cs typeface="Arial" panose="020B0604020202020204" pitchFamily="34" charset="0"/>
              </a:rPr>
              <a:t>56</a:t>
            </a:r>
            <a:endParaRPr lang="en-US" b="1" kern="0" dirty="0">
              <a:solidFill>
                <a:srgbClr val="FFFFFF"/>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algn="ctr"/>
            <a:r>
              <a:rPr lang="ar-JO" altLang="zh-CN" sz="1600" b="1" dirty="0">
                <a:solidFill>
                  <a:schemeClr val="bg1"/>
                </a:solidFill>
              </a:rPr>
              <a:t>رومية 10: 9</a:t>
            </a:r>
            <a:endParaRPr lang="zh-CN" altLang="en-US" sz="1600" b="1" dirty="0">
              <a:solidFill>
                <a:schemeClr val="bg1"/>
              </a:solidFill>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algn="ctr"/>
            <a:r>
              <a:rPr lang="ar-JO" altLang="zh-CN" sz="1600" b="1" dirty="0">
                <a:solidFill>
                  <a:schemeClr val="bg1"/>
                </a:solidFill>
              </a:rPr>
              <a:t>رومية 5: 8</a:t>
            </a:r>
            <a:endParaRPr lang="zh-CN" altLang="en-US" sz="1600" b="1" dirty="0">
              <a:solidFill>
                <a:schemeClr val="bg1"/>
              </a:solidFill>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algn="ctr"/>
            <a:r>
              <a:rPr lang="ar-JO" altLang="zh-CN" sz="1600" b="1" dirty="0">
                <a:solidFill>
                  <a:schemeClr val="bg1"/>
                </a:solidFill>
              </a:rPr>
              <a:t>رومية 10: 13</a:t>
            </a:r>
            <a:endParaRPr lang="zh-CN" altLang="en-US" sz="1600" b="1" dirty="0">
              <a:solidFill>
                <a:schemeClr val="bg1"/>
              </a:solidFill>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algn="ctr"/>
            <a:r>
              <a:rPr lang="ar-JO" altLang="zh-CN" sz="1600" b="1" dirty="0">
                <a:solidFill>
                  <a:schemeClr val="bg1"/>
                </a:solidFill>
              </a:rPr>
              <a:t>رومية 6: 23</a:t>
            </a:r>
            <a:endParaRPr lang="zh-CN" altLang="en-US" sz="1600" b="1" dirty="0">
              <a:solidFill>
                <a:schemeClr val="bg1"/>
              </a:solidFill>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5"/>
          </a:xfrm>
          <a:prstGeom prst="rect">
            <a:avLst/>
          </a:prstGeom>
          <a:solidFill>
            <a:srgbClr val="000000"/>
          </a:solidFill>
        </p:spPr>
        <p:txBody>
          <a:bodyPr wrap="square" rtlCol="0">
            <a:spAutoFit/>
          </a:bodyPr>
          <a:lstStyle/>
          <a:p>
            <a:pPr algn="ctr"/>
            <a:r>
              <a:rPr lang="ar-JO" altLang="zh-CN" sz="1600" b="1" dirty="0">
                <a:solidFill>
                  <a:schemeClr val="bg1"/>
                </a:solidFill>
              </a:rPr>
              <a:t>رومية      6: 23</a:t>
            </a:r>
            <a:endParaRPr lang="zh-CN" altLang="en-US" sz="1600" b="1" dirty="0">
              <a:solidFill>
                <a:schemeClr val="bg1"/>
              </a:solidFill>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5"/>
          </a:xfrm>
          <a:prstGeom prst="rect">
            <a:avLst/>
          </a:prstGeom>
          <a:solidFill>
            <a:schemeClr val="tx1"/>
          </a:solidFill>
        </p:spPr>
        <p:txBody>
          <a:bodyPr wrap="square" rtlCol="0">
            <a:spAutoFit/>
          </a:bodyPr>
          <a:lstStyle/>
          <a:p>
            <a:pPr algn="ctr"/>
            <a:r>
              <a:rPr lang="ar-JO" altLang="zh-CN" sz="1600" b="1" dirty="0">
                <a:solidFill>
                  <a:schemeClr val="bg1"/>
                </a:solidFill>
              </a:rPr>
              <a:t>رومية      3: 23</a:t>
            </a:r>
            <a:endParaRPr lang="zh-CN" altLang="en-US" sz="1600" b="1" dirty="0">
              <a:solidFill>
                <a:schemeClr val="bg1"/>
              </a:solidFill>
            </a:endParaRPr>
          </a:p>
        </p:txBody>
      </p:sp>
    </p:spTree>
    <p:extLst>
      <p:ext uri="{BB962C8B-B14F-4D97-AF65-F5344CB8AC3E}">
        <p14:creationId xmlns:p14="http://schemas.microsoft.com/office/powerpoint/2010/main" val="17902348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رو 3: 23</a:t>
                  </a:r>
                  <a:endParaRPr lang="en-US" sz="2400" b="1" dirty="0">
                    <a:solidFill>
                      <a:srgbClr val="FFFFFF"/>
                    </a:solidFill>
                    <a:latin typeface="Arial" panose="020B0604020202020204" pitchFamily="34" charset="0"/>
                    <a:ea typeface="Times New Roman" charset="0"/>
                    <a:cs typeface="Arial" panose="020B0604020202020204" pitchFamily="34"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983" cy="384"/>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الجميع </a:t>
                  </a:r>
                  <a:r>
                    <a:rPr lang="ar-JO" sz="2400" b="1" dirty="0">
                      <a:solidFill>
                        <a:srgbClr val="FFFF00"/>
                      </a:solidFill>
                      <a:latin typeface="Arial" panose="020B0604020202020204" pitchFamily="34" charset="0"/>
                      <a:ea typeface="Arial" charset="0"/>
                      <a:cs typeface="Arial" panose="020B0604020202020204" pitchFamily="34" charset="0"/>
                    </a:rPr>
                    <a:t>أخطأوا</a:t>
                  </a:r>
                  <a:endParaRPr lang="en-US" sz="2400" b="1" dirty="0">
                    <a:solidFill>
                      <a:srgbClr val="FFFF00"/>
                    </a:solidFill>
                    <a:latin typeface="Arial" panose="020B0604020202020204" pitchFamily="34" charset="0"/>
                    <a:ea typeface="Times New Roman" charset="0"/>
                    <a:cs typeface="Arial" panose="020B0604020202020204" pitchFamily="34"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رو 6: 23</a:t>
                  </a:r>
                  <a:endParaRPr lang="en-US" sz="2400" b="1" dirty="0">
                    <a:solidFill>
                      <a:srgbClr val="FFFFFF"/>
                    </a:solidFill>
                    <a:latin typeface="Arial" panose="020B0604020202020204" pitchFamily="34" charset="0"/>
                    <a:ea typeface="Times New Roman" charset="0"/>
                    <a:cs typeface="Arial" panose="020B0604020202020204" pitchFamily="34"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986" cy="384"/>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أجرة خطايانا هي </a:t>
                  </a:r>
                  <a:r>
                    <a:rPr lang="ar-JO" sz="2400" b="1" dirty="0">
                      <a:solidFill>
                        <a:srgbClr val="FFFF00"/>
                      </a:solidFill>
                      <a:latin typeface="Arial" panose="020B0604020202020204" pitchFamily="34" charset="0"/>
                      <a:ea typeface="Arial" charset="0"/>
                      <a:cs typeface="Arial" panose="020B0604020202020204" pitchFamily="34" charset="0"/>
                    </a:rPr>
                    <a:t>الموت</a:t>
                  </a:r>
                  <a:endParaRPr lang="en-US" sz="2400" b="1" dirty="0">
                    <a:solidFill>
                      <a:srgbClr val="FFFF00"/>
                    </a:solidFill>
                    <a:latin typeface="Arial" panose="020B0604020202020204" pitchFamily="34" charset="0"/>
                    <a:ea typeface="Times New Roman" charset="0"/>
                    <a:cs typeface="Arial" panose="020B0604020202020204" pitchFamily="34"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رو 5: 8</a:t>
                  </a:r>
                  <a:endParaRPr lang="en-US" sz="2400" b="1" dirty="0">
                    <a:solidFill>
                      <a:srgbClr val="FFFFFF"/>
                    </a:solidFill>
                    <a:latin typeface="Arial" panose="020B0604020202020204" pitchFamily="34" charset="0"/>
                    <a:ea typeface="Arial" charset="0"/>
                    <a:cs typeface="Arial" panose="020B0604020202020204" pitchFamily="34"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986" cy="384"/>
                </a:xfrm>
                <a:prstGeom prst="rect">
                  <a:avLst/>
                </a:prstGeom>
                <a:noFill/>
                <a:ln w="9525">
                  <a:noFill/>
                  <a:miter lim="800000"/>
                  <a:headEnd/>
                  <a:tailEnd/>
                </a:ln>
              </p:spPr>
              <p:txBody>
                <a:bodyPr>
                  <a:prstTxWarp prst="textNoShape">
                    <a:avLst/>
                  </a:prstTxWarp>
                </a:bodyPr>
                <a:lstStyle/>
                <a:p>
                  <a:pPr defTabSz="914400" fontAlgn="base">
                    <a:spcBef>
                      <a:spcPct val="0"/>
                    </a:spcBef>
                    <a:spcAft>
                      <a:spcPct val="0"/>
                    </a:spcAft>
                  </a:pPr>
                  <a:r>
                    <a:rPr lang="ar-JO" sz="2400" b="1" dirty="0">
                      <a:latin typeface="Arial" panose="020B0604020202020204" pitchFamily="34" charset="0"/>
                      <a:ea typeface="Arial" charset="0"/>
                      <a:cs typeface="Arial" panose="020B0604020202020204" pitchFamily="34" charset="0"/>
                    </a:rPr>
                    <a:t>يسوع المسيح </a:t>
                  </a:r>
                  <a:r>
                    <a:rPr lang="ar-JO" sz="2400" b="1" dirty="0">
                      <a:solidFill>
                        <a:srgbClr val="FFFF00"/>
                      </a:solidFill>
                      <a:latin typeface="Arial" panose="020B0604020202020204" pitchFamily="34" charset="0"/>
                      <a:ea typeface="Arial" charset="0"/>
                      <a:cs typeface="Arial" panose="020B0604020202020204" pitchFamily="34" charset="0"/>
                    </a:rPr>
                    <a:t>مات لأجل الخطية</a:t>
                  </a:r>
                  <a:endParaRPr lang="en-US" sz="2400" b="1" dirty="0">
                    <a:solidFill>
                      <a:srgbClr val="FFFF00"/>
                    </a:solidFill>
                    <a:latin typeface="Arial" panose="020B0604020202020204" pitchFamily="34" charset="0"/>
                    <a:ea typeface="Arial" charset="0"/>
                    <a:cs typeface="Arial" panose="020B0604020202020204" pitchFamily="34"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رو 10: 8-10</a:t>
                  </a:r>
                  <a:endParaRPr lang="en-US" sz="2400" b="1" dirty="0">
                    <a:solidFill>
                      <a:srgbClr val="FFFFFF"/>
                    </a:solidFill>
                    <a:latin typeface="Arial" panose="020B0604020202020204" pitchFamily="34" charset="0"/>
                    <a:ea typeface="Times New Roman" charset="0"/>
                    <a:cs typeface="Arial" panose="020B0604020202020204" pitchFamily="34"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983" cy="576"/>
                </a:xfrm>
                <a:prstGeom prst="rect">
                  <a:avLst/>
                </a:prstGeom>
                <a:noFill/>
                <a:ln w="9525">
                  <a:noFill/>
                  <a:miter lim="800000"/>
                  <a:headEnd/>
                  <a:tailEnd/>
                </a:ln>
              </p:spPr>
              <p:txBody>
                <a:bodyPr>
                  <a:prstTxWarp prst="textNoShape">
                    <a:avLst/>
                  </a:prstTxWarp>
                </a:bodyPr>
                <a:lstStyle/>
                <a:p>
                  <a:pPr algn="ctr" defTabSz="914400" fontAlgn="base">
                    <a:spcBef>
                      <a:spcPct val="0"/>
                    </a:spcBef>
                    <a:spcAft>
                      <a:spcPct val="0"/>
                    </a:spcAft>
                  </a:pPr>
                  <a:r>
                    <a:rPr lang="ar-JO" sz="2400" b="1" dirty="0">
                      <a:solidFill>
                        <a:srgbClr val="FFFFFF"/>
                      </a:solidFill>
                      <a:latin typeface="Arial" panose="020B0604020202020204" pitchFamily="34" charset="0"/>
                      <a:ea typeface="Arial" charset="0"/>
                      <a:cs typeface="Arial" panose="020B0604020202020204" pitchFamily="34" charset="0"/>
                    </a:rPr>
                    <a:t>حتى يتم غفران خطايانا علينا أن </a:t>
                  </a:r>
                  <a:r>
                    <a:rPr lang="ar-JO" sz="2400" b="1" dirty="0">
                      <a:solidFill>
                        <a:srgbClr val="FFFF00"/>
                      </a:solidFill>
                      <a:latin typeface="Arial" panose="020B0604020202020204" pitchFamily="34" charset="0"/>
                      <a:ea typeface="Arial" charset="0"/>
                      <a:cs typeface="Arial" panose="020B0604020202020204" pitchFamily="34" charset="0"/>
                    </a:rPr>
                    <a:t>نؤمن</a:t>
                  </a:r>
                  <a:r>
                    <a:rPr lang="ar-JO" sz="2400" b="1" dirty="0">
                      <a:solidFill>
                        <a:srgbClr val="FFFFFF"/>
                      </a:solidFill>
                      <a:latin typeface="Arial" panose="020B0604020202020204" pitchFamily="34" charset="0"/>
                      <a:ea typeface="Arial" charset="0"/>
                      <a:cs typeface="Arial" panose="020B0604020202020204" pitchFamily="34" charset="0"/>
                    </a:rPr>
                    <a:t> ونعترف بيسوع كرب</a:t>
                  </a:r>
                  <a:r>
                    <a:rPr lang="en-US" sz="2400" b="1" dirty="0">
                      <a:solidFill>
                        <a:srgbClr val="FFFFFF"/>
                      </a:solidFill>
                      <a:latin typeface="Arial" panose="020B0604020202020204" pitchFamily="34" charset="0"/>
                      <a:ea typeface="Arial" charset="0"/>
                      <a:cs typeface="Arial" panose="020B0604020202020204" pitchFamily="34" charset="0"/>
                    </a:rPr>
                    <a:t> </a:t>
                  </a: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grpSp>
      <p:sp>
        <p:nvSpPr>
          <p:cNvPr id="719876" name="Rectangle 34"/>
          <p:cNvSpPr>
            <a:spLocks noChangeArrowheads="1"/>
          </p:cNvSpPr>
          <p:nvPr/>
        </p:nvSpPr>
        <p:spPr bwMode="auto">
          <a:xfrm>
            <a:off x="4029075" y="3048000"/>
            <a:ext cx="9144000" cy="461665"/>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30915" cy="461665"/>
          </a:xfrm>
          <a:prstGeom prst="rect">
            <a:avLst/>
          </a:prstGeom>
          <a:solidFill>
            <a:schemeClr val="bg1"/>
          </a:solid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ar-JO" sz="2400" b="1" dirty="0">
                <a:solidFill>
                  <a:srgbClr val="FFFFFF"/>
                </a:solidFill>
                <a:latin typeface="Arial" panose="020B0604020202020204" pitchFamily="34" charset="0"/>
                <a:ea typeface="ＭＳ Ｐゴシック" charset="-128"/>
                <a:cs typeface="Arial" panose="020B0604020202020204" pitchFamily="34" charset="0"/>
              </a:rPr>
              <a:t>56</a:t>
            </a:r>
            <a:endParaRPr lang="en-US" sz="24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ar-JO" b="1" dirty="0">
                <a:latin typeface="Arial" panose="020B0604020202020204" pitchFamily="34" charset="0"/>
                <a:ea typeface="ＭＳ Ｐゴシック" charset="-128"/>
                <a:cs typeface="Arial" panose="020B0604020202020204" pitchFamily="34" charset="0"/>
              </a:rPr>
              <a:t>الطريق الروماني</a:t>
            </a:r>
            <a:endParaRPr lang="en-US" b="1" dirty="0">
              <a:latin typeface="Arial" panose="020B0604020202020204" pitchFamily="34" charset="0"/>
              <a:ea typeface="ＭＳ Ｐゴシック" charset="-128"/>
              <a:cs typeface="Arial" panose="020B0604020202020204" pitchFamily="34" charset="0"/>
            </a:endParaRPr>
          </a:p>
        </p:txBody>
      </p:sp>
      <p:sp>
        <p:nvSpPr>
          <p:cNvPr id="38" name="Text Box 39"/>
          <p:cNvSpPr txBox="1">
            <a:spLocks noChangeArrowheads="1"/>
          </p:cNvSpPr>
          <p:nvPr/>
        </p:nvSpPr>
        <p:spPr bwMode="auto">
          <a:xfrm>
            <a:off x="9282367" y="76200"/>
            <a:ext cx="809837" cy="461665"/>
          </a:xfrm>
          <a:prstGeom prst="rect">
            <a:avLst/>
          </a:prstGeom>
          <a:solidFill>
            <a:schemeClr val="bg1"/>
          </a:solid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ar-JO" sz="2400" b="1" dirty="0">
                <a:solidFill>
                  <a:srgbClr val="FFFFFF"/>
                </a:solidFill>
                <a:latin typeface="Arial" panose="020B0604020202020204" pitchFamily="34" charset="0"/>
                <a:ea typeface="ＭＳ Ｐゴシック" charset="-128"/>
                <a:cs typeface="Arial" panose="020B0604020202020204" pitchFamily="34" charset="0"/>
              </a:rPr>
              <a:t>151ذ</a:t>
            </a:r>
            <a:endParaRPr lang="en-US" sz="2400" b="1" dirty="0">
              <a:solidFill>
                <a:srgbClr val="FFFFFF"/>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857938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609"/>
            <a:ext cx="7608083" cy="1392747"/>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ما الذي يجب عليك مشاركته للحصول           على عرض واضح للإنجيل؟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228816" y="2074156"/>
            <a:ext cx="8915184" cy="4783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مشكلتنا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لقد أخطأنا ضد إله قدوس</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خطيتنا تستحق الموت</a:t>
            </a:r>
            <a:endParaRPr kumimoji="0" lang="en-US" sz="3200" b="1" i="0"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حل الله</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صار الله إنساناً في يسوع المسيح</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يسوع هو بديلنا على الصليب</a:t>
            </a:r>
            <a:endParaRPr kumimoji="0" lang="en-US" sz="3200" b="1" i="0"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لدينا مسؤولية واحدة</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الإيمان (الثقة، التصديق) بموت المسيح، دفنه وقيامته لغفران خطايانا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407355"/>
            <a:ext cx="9144000" cy="701125"/>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فقط بالمسيح فقط</a:t>
            </a:r>
            <a:endParaRPr kumimoji="0" lang="en-US" sz="36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839757" y="0"/>
            <a:ext cx="1304243" cy="701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72-73</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54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النظرة البدلية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600" b="1" dirty="0">
                <a:solidFill>
                  <a:srgbClr val="FFFF00"/>
                </a:solidFill>
                <a:latin typeface="Arial"/>
                <a:cs typeface="Arial"/>
              </a:rPr>
              <a:t>دفع</a:t>
            </a:r>
            <a:r>
              <a:rPr lang="ar-JO" sz="6600" b="1" dirty="0">
                <a:solidFill>
                  <a:srgbClr val="FFFFFF"/>
                </a:solidFill>
                <a:latin typeface="Arial"/>
                <a:cs typeface="Arial"/>
              </a:rPr>
              <a:t> يسوع الثمن كاملاً</a:t>
            </a:r>
            <a:endParaRPr kumimoji="0" lang="en-US" sz="6600" b="1" i="0" u="none" strike="noStrike" kern="1200" cap="none" spc="0" normalizeH="0" baseline="0" noProof="0" dirty="0">
              <a:ln>
                <a:noFill/>
              </a:ln>
              <a:solidFill>
                <a:srgbClr val="FFFFFF"/>
              </a:solidFill>
              <a:effectLst/>
              <a:uLnTx/>
              <a:uFillTx/>
              <a:latin typeface="Arial"/>
              <a:cs typeface="Arial"/>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a:cs typeface="Arial"/>
              </a:rPr>
              <a:t>أشعياء 53: 5</a:t>
            </a:r>
            <a:endParaRPr kumimoji="0" lang="en-US" sz="3200" b="1" i="0" u="none" strike="noStrike" kern="1200" cap="none" spc="0" normalizeH="0" baseline="0" noProof="0" dirty="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3212572152"/>
      </p:ext>
    </p:extLst>
  </p:cSld>
  <p:clrMapOvr>
    <a:overrideClrMapping bg1="lt1" tx1="dk1" bg2="lt2" tx2="dk2" accent1="accent1" accent2="accent2" accent3="accent3" accent4="accent4" accent5="accent5" accent6="accent6" hlink="hlink" folHlink="folHlink"/>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البدلية العقابية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latin typeface="Arial" panose="020B0604020202020204" pitchFamily="34" charset="0"/>
                <a:ea typeface="ＭＳ Ｐゴシック" charset="0"/>
                <a:cs typeface="Arial" panose="020B0604020202020204" pitchFamily="34" charset="0"/>
              </a:rPr>
              <a:t>50</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594945" y="1722995"/>
            <a:ext cx="4381594" cy="4744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إن المسيح الذي بلا خطية أخذ على نفسه العقاب الذي كان ينبغي أن يتحمله الإنسان والآخرون</a:t>
            </a:r>
          </a:p>
          <a:p>
            <a:pPr>
              <a:defRPr/>
            </a:pPr>
            <a:endParaRPr lang="en-US"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a:p>
            <a:pPr>
              <a:defRPr/>
            </a:pPr>
            <a:r>
              <a:rPr lang="ar-JO"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0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1509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Tahoma" charset="0"/>
                <a:ea typeface="ＭＳ Ｐゴシック" charset="0"/>
                <a:cs typeface="ＭＳ Ｐゴシック" charset="0"/>
              </a:rPr>
              <a:t>(</a:t>
            </a: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dirty="0">
              <a:latin typeface="Tahoma" charset="0"/>
              <a:ea typeface="ＭＳ Ｐゴシック" charset="0"/>
              <a:cs typeface="ＭＳ Ｐゴシック"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720000"/>
                </a:solidFill>
                <a:effectLst/>
                <a:uLnTx/>
                <a:uFillTx/>
                <a:latin typeface="Times New Roman" charset="0"/>
                <a:ea typeface="ＭＳ Ｐゴシック" charset="0"/>
                <a:cs typeface="+mn-cs"/>
              </a:rPr>
              <a:t>280a</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22435"/>
            <a:ext cx="9144000" cy="2033256"/>
          </a:xfrm>
          <a:effectLst>
            <a:outerShdw blurRad="63500" dist="35921" dir="2700000" algn="ctr" rotWithShape="0">
              <a:schemeClr val="tx2">
                <a:alpha val="74998"/>
              </a:schemeClr>
            </a:outerShdw>
          </a:effectLst>
        </p:spPr>
        <p:txBody>
          <a:bodyPr anchor="t"/>
          <a:lstStyle/>
          <a:p>
            <a:pPr>
              <a:defRPr/>
            </a:pP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أخبرهم</a:t>
            </a:r>
            <a:endParaRPr lang="en-US" sz="8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8549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99584"/>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الخلاص (سوتوريولوجيا)"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79116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4DC3E51-FB8F-F347-8535-55171D0D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9" y="1628800"/>
            <a:ext cx="9298426" cy="52132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التوبة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628800"/>
            <a:ext cx="9144000" cy="16522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هل هي التحول عن الخطية؟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42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التوبة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419872" y="996788"/>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يمكن لأي كرازة تتجاهل </a:t>
            </a:r>
          </a:p>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رسالة التوبة أن تُسمى إنجيلاً، </a:t>
            </a:r>
          </a:p>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لأن الخطاة لا يمكنهم أن يأتوا </a:t>
            </a:r>
          </a:p>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إلى يسوع المسيح بدون تغيير جذري في القلب والعقل والإرادة.</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92F53727-6484-1E4B-9FDE-23EF9D90A129}"/>
              </a:ext>
            </a:extLst>
          </p:cNvPr>
          <p:cNvSpPr txBox="1">
            <a:spLocks noChangeArrowheads="1"/>
          </p:cNvSpPr>
          <p:nvPr/>
        </p:nvSpPr>
        <p:spPr bwMode="auto">
          <a:xfrm>
            <a:off x="0" y="5861212"/>
            <a:ext cx="9144000" cy="9898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t>جون ماك آرثر، الإنجيل بحسب يسوع</a:t>
            </a:r>
          </a:p>
          <a:p>
            <a:r>
              <a:rPr lang="ar-JO" sz="2800" b="1" dirty="0"/>
              <a:t>(غراند رابيدز: زوندرفان، 1988)، 81</a:t>
            </a:r>
            <a:endParaRPr lang="en-SG" sz="2000" b="1" dirty="0"/>
          </a:p>
        </p:txBody>
      </p:sp>
      <p:pic>
        <p:nvPicPr>
          <p:cNvPr id="4098" name="Picture 2">
            <a:extLst>
              <a:ext uri="{FF2B5EF4-FFF2-40B4-BE49-F238E27FC236}">
                <a16:creationId xmlns:a16="http://schemas.microsoft.com/office/drawing/2014/main" id="{9EA70EFD-3DCC-014E-85D7-FEF061072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11" y="996788"/>
            <a:ext cx="3130177" cy="477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7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التوبة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122" name="Picture 2">
            <a:extLst>
              <a:ext uri="{FF2B5EF4-FFF2-40B4-BE49-F238E27FC236}">
                <a16:creationId xmlns:a16="http://schemas.microsoft.com/office/drawing/2014/main" id="{4872BD19-9703-0042-9ABD-837C5F68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118"/>
            <a:ext cx="4827494" cy="48274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80329" y="1289139"/>
            <a:ext cx="4572000" cy="27683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تغيير</a:t>
            </a:r>
          </a:p>
          <a:p>
            <a:pPr defTabSz="457200">
              <a:defRPr/>
            </a:pPr>
            <a:r>
              <a:rPr lang="ar-JO" sz="5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الفكر</a:t>
            </a:r>
          </a:p>
          <a:p>
            <a:pPr defTabSz="457200">
              <a:defRPr/>
            </a:pPr>
            <a: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يوناني</a:t>
            </a:r>
            <a: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275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latin typeface="Arial" panose="020B0604020202020204" pitchFamily="34" charset="0"/>
                <a:cs typeface="Arial" panose="020B0604020202020204" pitchFamily="34" charset="0"/>
              </a:rPr>
              <a:t>إنها فكرة لاحقة أو رأي ثانٍ. على سبيل المثال يقول تشارلز رايري: </a:t>
            </a:r>
          </a:p>
          <a:p>
            <a:r>
              <a:rPr lang="ar-JO" sz="2400" b="1" dirty="0">
                <a:latin typeface="Arial" panose="020B0604020202020204" pitchFamily="34" charset="0"/>
                <a:cs typeface="Arial" panose="020B0604020202020204" pitchFamily="34" charset="0"/>
              </a:rPr>
              <a:t>التوبة تعني تغييرًا حقيقيًا في الفكر يؤثر على الحياة بطريقة ما. </a:t>
            </a:r>
          </a:p>
          <a:p>
            <a:r>
              <a:rPr lang="ar-JO" sz="2400" b="1" dirty="0">
                <a:latin typeface="Arial" panose="020B0604020202020204" pitchFamily="34" charset="0"/>
                <a:cs typeface="Arial" panose="020B0604020202020204" pitchFamily="34" charset="0"/>
              </a:rPr>
              <a:t>مثل المصطلحات اللاهوتية المهمة الأخرى، يجب تعريفه بشكل محدد </a:t>
            </a:r>
          </a:p>
          <a:p>
            <a:r>
              <a:rPr lang="ar-JO" sz="2400" b="1" dirty="0">
                <a:latin typeface="Arial" panose="020B0604020202020204" pitchFamily="34" charset="0"/>
                <a:cs typeface="Arial" panose="020B0604020202020204" pitchFamily="34" charset="0"/>
              </a:rPr>
              <a:t>من خلال طرح سؤال آخر، وهو تغيير الرأي حول ماذا؟ </a:t>
            </a:r>
          </a:p>
          <a:p>
            <a:r>
              <a:rPr lang="ar-JO" sz="2400" b="1" dirty="0">
                <a:latin typeface="Arial" panose="020B0604020202020204" pitchFamily="34" charset="0"/>
                <a:cs typeface="Arial" panose="020B0604020202020204" pitchFamily="34" charset="0"/>
              </a:rPr>
              <a:t>ويمكن للمؤمنين أن يتوبوا عن خطايا معينة ويتوقفوا عن ارتكابها </a:t>
            </a:r>
          </a:p>
          <a:p>
            <a:r>
              <a:rPr lang="ar-JO" sz="2400" b="1" dirty="0">
                <a:latin typeface="Arial" panose="020B0604020202020204" pitchFamily="34" charset="0"/>
                <a:cs typeface="Arial" panose="020B0604020202020204" pitchFamily="34" charset="0"/>
              </a:rPr>
              <a:t>(رؤيا 5:2؛ كورنثوس الثانية 9:7). </a:t>
            </a:r>
          </a:p>
          <a:p>
            <a:r>
              <a:rPr lang="ar-JO" sz="2400" b="1" dirty="0">
                <a:latin typeface="Arial" panose="020B0604020202020204" pitchFamily="34" charset="0"/>
                <a:cs typeface="Arial" panose="020B0604020202020204" pitchFamily="34" charset="0"/>
              </a:rPr>
              <a:t>هل على غير المسيحيين أن يتوبوا؟ </a:t>
            </a:r>
          </a:p>
          <a:p>
            <a:r>
              <a:rPr lang="ar-JO" sz="2400" b="1" dirty="0">
                <a:latin typeface="Arial" panose="020B0604020202020204" pitchFamily="34" charset="0"/>
                <a:cs typeface="Arial" panose="020B0604020202020204" pitchFamily="34" charset="0"/>
              </a:rPr>
              <a:t>يقول رايري نعم، إذا تم تعريف التوبة بشكل صحيح. يقول: </a:t>
            </a:r>
          </a:p>
          <a:p>
            <a:r>
              <a:rPr lang="ar-JO" sz="2400" b="1" dirty="0">
                <a:latin typeface="Arial" panose="020B0604020202020204" pitchFamily="34" charset="0"/>
                <a:cs typeface="Arial" panose="020B0604020202020204" pitchFamily="34" charset="0"/>
              </a:rPr>
              <a:t>إن التوبة المخلصة يجب أن تتضمن تغيير الفكر بشأن يسوع المسيح</a:t>
            </a:r>
          </a:p>
          <a:p>
            <a:r>
              <a:rPr lang="ar-JO" sz="2400" b="1" dirty="0">
                <a:latin typeface="Arial" panose="020B0604020202020204" pitchFamily="34" charset="0"/>
                <a:cs typeface="Arial" panose="020B0604020202020204" pitchFamily="34" charset="0"/>
              </a:rPr>
              <a:t>بحيث مهما كان الشخص الذي فكر فيه من قبل، يغير رأيه ويثق به ليكون مخلصه </a:t>
            </a:r>
          </a:p>
          <a:p>
            <a:r>
              <a:rPr lang="ar-JO" sz="2400" b="1" dirty="0">
                <a:latin typeface="Arial" panose="020B0604020202020204" pitchFamily="34" charset="0"/>
                <a:cs typeface="Arial" panose="020B0604020202020204" pitchFamily="34" charset="0"/>
              </a:rPr>
              <a:t>(اللاهوت الأساسي، 390).</a:t>
            </a:r>
          </a:p>
          <a:p>
            <a:r>
              <a:rPr lang="ar-JO" sz="2400" b="1" dirty="0">
                <a:latin typeface="Arial" panose="020B0604020202020204" pitchFamily="34" charset="0"/>
                <a:cs typeface="Arial" panose="020B0604020202020204" pitchFamily="34" charset="0"/>
              </a:rPr>
              <a:t>يبدو هذا النهج معقولًا جدًا بالنسبة لي، وينجح في أغلب المقاطع </a:t>
            </a:r>
          </a:p>
          <a:p>
            <a:r>
              <a:rPr lang="ar-JO" sz="2400" b="1" dirty="0">
                <a:latin typeface="Arial" panose="020B0604020202020204" pitchFamily="34" charset="0"/>
                <a:cs typeface="Arial" panose="020B0604020202020204" pitchFamily="34" charset="0"/>
              </a:rPr>
              <a:t>التي تذكر التوبة في العهد الجديد. — ديلو، المصير النهائي، ٣٣</a:t>
            </a:r>
            <a:endParaRPr lang="en-US" sz="2400" b="1" dirty="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التوبة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3876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979856"/>
            <a:ext cx="9144000" cy="55528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t>إن أفضل تفسير لكلمة ميتانويا في العهد الجديد هو معرفة وتغيير فكر المرء بشأن شيء ما والإعتراف به والشعور بالأسف عليه. ومن الأمثلة الجيدة في العهد القديم لهذا الاستخدام ما جاء في إرميا 8: 6.</a:t>
            </a:r>
            <a:endParaRPr lang="en-SG" sz="2800" b="1" dirty="0"/>
          </a:p>
          <a:p>
            <a:endParaRPr lang="en-SG" sz="2800" b="1" dirty="0"/>
          </a:p>
          <a:p>
            <a:r>
              <a:rPr lang="ar-JO" sz="2800" b="1" i="1" dirty="0"/>
              <a:t>صغيت وسمعت بغير المستقيم يتكلمون ليس أحد يتوب عن شره قائلاً ماذا عملت؟ كل واحد رجع إلى مسراه كفرس ثائر في الحرب</a:t>
            </a:r>
            <a:endParaRPr lang="en-SG" sz="2800" b="1" i="1" dirty="0"/>
          </a:p>
          <a:p>
            <a:endParaRPr lang="en-US" sz="2800" b="1" dirty="0">
              <a:latin typeface="Arial" panose="020B0604020202020204" pitchFamily="34" charset="0"/>
              <a:cs typeface="Arial" panose="020B0604020202020204" pitchFamily="34" charset="0"/>
            </a:endParaRPr>
          </a:p>
          <a:p>
            <a:r>
              <a:rPr lang="ar-JO" sz="2800" b="1" dirty="0">
                <a:latin typeface="Arial" panose="020B0604020202020204" pitchFamily="34" charset="0"/>
                <a:cs typeface="Arial" panose="020B0604020202020204" pitchFamily="34" charset="0"/>
              </a:rPr>
              <a:t>ــــ ديلو، المصير النهائي، 35</a:t>
            </a:r>
            <a:endParaRPr lang="en-US" sz="2800" b="1" dirty="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التوبة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718189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trategic - Blank 0">
  <a:themeElements>
    <a:clrScheme name="">
      <a:dk1>
        <a:srgbClr val="000000"/>
      </a:dk1>
      <a:lt1>
        <a:srgbClr val="E9E2B6"/>
      </a:lt1>
      <a:dk2>
        <a:srgbClr val="A7A7A7"/>
      </a:dk2>
      <a:lt2>
        <a:srgbClr val="535353"/>
      </a:lt2>
      <a:accent1>
        <a:srgbClr val="727DE0"/>
      </a:accent1>
      <a:accent2>
        <a:srgbClr val="D54F41"/>
      </a:accent2>
      <a:accent3>
        <a:srgbClr val="F2EED7"/>
      </a:accent3>
      <a:accent4>
        <a:srgbClr val="000000"/>
      </a:accent4>
      <a:accent5>
        <a:srgbClr val="BCBFED"/>
      </a:accent5>
      <a:accent6>
        <a:srgbClr val="C1473A"/>
      </a:accent6>
      <a:hlink>
        <a:srgbClr val="0000FF"/>
      </a:hlink>
      <a:folHlink>
        <a:srgbClr val="FF00FF"/>
      </a:folHlink>
    </a:clrScheme>
    <a:fontScheme name="Strategic - Blank 0">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spDef>
    <a:lnDef>
      <a:spPr bwMode="auto">
        <a:xfrm>
          <a:off x="0" y="0"/>
          <a:ext cx="1" cy="1"/>
        </a:xfrm>
        <a:custGeom>
          <a:avLst/>
          <a:gdLst/>
          <a:ahLst/>
          <a:cxnLst/>
          <a:rect l="0" t="0" r="0" b="0"/>
          <a:pathLst/>
        </a:custGeom>
        <a:solidFill>
          <a:srgbClr val="E9E2B6"/>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5841</TotalTime>
  <Words>3463</Words>
  <Application>Microsoft Macintosh PowerPoint</Application>
  <PresentationFormat>On-screen Show (4:3)</PresentationFormat>
  <Paragraphs>399</Paragraphs>
  <Slides>49</Slides>
  <Notes>44</Notes>
  <HiddenSlides>0</HiddenSlides>
  <MMClips>0</MMClips>
  <ScaleCrop>false</ScaleCrop>
  <HeadingPairs>
    <vt:vector size="6" baseType="variant">
      <vt:variant>
        <vt:lpstr>Fonts Used</vt:lpstr>
      </vt:variant>
      <vt:variant>
        <vt:i4>12</vt:i4>
      </vt:variant>
      <vt:variant>
        <vt:lpstr>Theme</vt:lpstr>
      </vt:variant>
      <vt:variant>
        <vt:i4>21</vt:i4>
      </vt:variant>
      <vt:variant>
        <vt:lpstr>Slide Titles</vt:lpstr>
      </vt:variant>
      <vt:variant>
        <vt:i4>49</vt:i4>
      </vt:variant>
    </vt:vector>
  </HeadingPairs>
  <TitlesOfParts>
    <vt:vector size="82" baseType="lpstr">
      <vt:lpstr>26</vt:lpstr>
      <vt:lpstr>BONES</vt:lpstr>
      <vt:lpstr>ＭＳ Ｐゴシック</vt:lpstr>
      <vt:lpstr>Arial</vt:lpstr>
      <vt:lpstr>Arial Black</vt:lpstr>
      <vt:lpstr>Calibri</vt:lpstr>
      <vt:lpstr>Comic Sans MS</vt:lpstr>
      <vt:lpstr>Geneva</vt:lpstr>
      <vt:lpstr>Georgia</vt:lpstr>
      <vt:lpstr>Tahoma</vt:lpstr>
      <vt:lpstr>Times New Roman</vt:lpstr>
      <vt:lpstr>Wingdings</vt:lpstr>
      <vt:lpstr>49_Blank Presentation</vt:lpstr>
      <vt:lpstr>1_Blank Presentation</vt:lpstr>
      <vt:lpstr>8_Blank Presentation</vt:lpstr>
      <vt:lpstr>Default Design</vt:lpstr>
      <vt:lpstr>1_Cascade</vt:lpstr>
      <vt:lpstr>2_Beam</vt:lpstr>
      <vt:lpstr>3_Soaring</vt:lpstr>
      <vt:lpstr>4_Soaring</vt:lpstr>
      <vt:lpstr>Soaring</vt:lpstr>
      <vt:lpstr>3_Beam</vt:lpstr>
      <vt:lpstr>24_Blank Presentation</vt:lpstr>
      <vt:lpstr>7_Beam</vt:lpstr>
      <vt:lpstr>1_Candybar</vt:lpstr>
      <vt:lpstr>6_Blank Presentation</vt:lpstr>
      <vt:lpstr>14_Blank Presentation</vt:lpstr>
      <vt:lpstr>Orbit</vt:lpstr>
      <vt:lpstr>2_Cascade</vt:lpstr>
      <vt:lpstr>2_Slit</vt:lpstr>
      <vt:lpstr>3_Slit</vt:lpstr>
      <vt:lpstr>1_Orbit</vt:lpstr>
      <vt:lpstr>Strategic - Blank 0</vt:lpstr>
      <vt:lpstr>طبيعة الإنجيل</vt:lpstr>
      <vt:lpstr>ماذا ستقول؟  أكتب إجابتك على ورقة</vt:lpstr>
      <vt:lpstr>ما هي رسالة الإنجيل التي تخلصنا؟</vt:lpstr>
      <vt:lpstr>التوبة</vt:lpstr>
      <vt:lpstr>التوبة</vt:lpstr>
      <vt:lpstr>التوبة</vt:lpstr>
      <vt:lpstr>التوبة</vt:lpstr>
      <vt:lpstr>التوبة</vt:lpstr>
      <vt:lpstr>التوبة</vt:lpstr>
      <vt:lpstr>الإنجيل</vt:lpstr>
      <vt:lpstr>في كثير من الأحيان يتم الخلط بين  نتائج الإنجيل وطبيعة الإنجيل.</vt:lpstr>
      <vt:lpstr>المشكلة: المناداة بإنجيل كاذب</vt:lpstr>
      <vt:lpstr>النعمة</vt:lpstr>
      <vt:lpstr>الإنجيل هو ...</vt:lpstr>
      <vt:lpstr>الإيمان في يوحنا</vt:lpstr>
      <vt:lpstr>الكلمة المفتاحية الإيمان</vt:lpstr>
      <vt:lpstr>البيان الموجز</vt:lpstr>
      <vt:lpstr>معجزات إنجيل يوحنا</vt:lpstr>
      <vt:lpstr>التأكيد في 1 يوحنا 5: 11-13</vt:lpstr>
      <vt:lpstr>سجان فيلبي (أعمال 16)</vt:lpstr>
      <vt:lpstr>زلزال أوه لا هرب المساجين</vt:lpstr>
      <vt:lpstr>Attempted suicide</vt:lpstr>
      <vt:lpstr>يَا سَيِّدَيَّ  مَاذَا يَنْبَغِي  أَنْ أَفْعَلَ  لِكَيْ أَخْلُصَ؟</vt:lpstr>
      <vt:lpstr>آمِنْ بِالرَّبِّ يَسُوعَ الْمَسِيحِ فَتَخْلُصَ أَنْتَ وَأَهْلُ بَيْتِكَ. </vt:lpstr>
      <vt:lpstr>Immersing the jailow</vt:lpstr>
      <vt:lpstr>يسوع هو الله دائماً</vt:lpstr>
      <vt:lpstr>صار الله إنساناً في يسوع</vt:lpstr>
      <vt:lpstr>إيمان القرن الأول بالألوهية</vt:lpstr>
      <vt:lpstr>الإنجيل هو ...</vt:lpstr>
      <vt:lpstr>ما هو الإنجيل ؟</vt:lpstr>
      <vt:lpstr>الإنجيل الكامل</vt:lpstr>
      <vt:lpstr>ما الفرق ؟</vt:lpstr>
      <vt:lpstr>ما الفرق</vt:lpstr>
      <vt:lpstr>المسيح المُقام</vt:lpstr>
      <vt:lpstr>نحن بحاجة لنوال بِرّ الله – ولكن كيف؟</vt:lpstr>
      <vt:lpstr>البِرّ في رسالة رومية</vt:lpstr>
      <vt:lpstr>قد أكمل</vt:lpstr>
      <vt:lpstr>ما الذي يجب عليك مشاركته للحصول           على عرض واضح للإنجيل؟</vt:lpstr>
      <vt:lpstr>الطريق الروماني</vt:lpstr>
      <vt:lpstr>الطريق الروماني</vt:lpstr>
      <vt:lpstr>الطريق الروماني</vt:lpstr>
      <vt:lpstr>الطريق الروماني</vt:lpstr>
      <vt:lpstr>ما الذي يجب عليك مشاركته للحصول           على عرض واضح للإنجيل؟</vt:lpstr>
      <vt:lpstr>النظرة البدلية</vt:lpstr>
      <vt:lpstr>البدلية العقابية</vt:lpstr>
      <vt:lpstr>موت يسوع دفع ثمن خطايانا (يوحنا 19: 16 ب – 42)</vt:lpstr>
      <vt:lpstr>أخبرهم</vt:lpstr>
      <vt:lpstr>Black</vt:lpstr>
      <vt:lpstr>الرابط للعرض التقديميِّ "علم الخلاص (سوتوريولوجيا)"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136</cp:revision>
  <dcterms:created xsi:type="dcterms:W3CDTF">2014-08-02T06:39:19Z</dcterms:created>
  <dcterms:modified xsi:type="dcterms:W3CDTF">2023-12-08T19:44:10Z</dcterms:modified>
</cp:coreProperties>
</file>